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5"/>
  </p:notesMasterIdLst>
  <p:sldIdLst>
    <p:sldId id="573" r:id="rId2"/>
    <p:sldId id="603" r:id="rId3"/>
    <p:sldId id="602" r:id="rId4"/>
    <p:sldId id="604" r:id="rId5"/>
    <p:sldId id="605" r:id="rId6"/>
    <p:sldId id="606" r:id="rId7"/>
    <p:sldId id="609" r:id="rId8"/>
    <p:sldId id="608" r:id="rId9"/>
    <p:sldId id="607" r:id="rId10"/>
    <p:sldId id="610" r:id="rId11"/>
    <p:sldId id="611" r:id="rId12"/>
    <p:sldId id="612" r:id="rId13"/>
    <p:sldId id="613" r:id="rId14"/>
    <p:sldId id="624" r:id="rId15"/>
    <p:sldId id="625" r:id="rId16"/>
    <p:sldId id="614" r:id="rId17"/>
    <p:sldId id="615" r:id="rId18"/>
    <p:sldId id="627" r:id="rId19"/>
    <p:sldId id="616" r:id="rId20"/>
    <p:sldId id="617" r:id="rId21"/>
    <p:sldId id="618" r:id="rId22"/>
    <p:sldId id="619" r:id="rId23"/>
    <p:sldId id="599" r:id="rId24"/>
    <p:sldId id="620" r:id="rId25"/>
    <p:sldId id="621" r:id="rId26"/>
    <p:sldId id="622" r:id="rId27"/>
    <p:sldId id="623" r:id="rId28"/>
    <p:sldId id="600" r:id="rId29"/>
    <p:sldId id="587" r:id="rId30"/>
    <p:sldId id="597" r:id="rId31"/>
    <p:sldId id="510" r:id="rId32"/>
    <p:sldId id="578" r:id="rId33"/>
    <p:sldId id="598" r:id="rId34"/>
    <p:sldId id="601" r:id="rId35"/>
    <p:sldId id="575" r:id="rId36"/>
    <p:sldId id="551" r:id="rId37"/>
    <p:sldId id="359" r:id="rId38"/>
    <p:sldId id="459" r:id="rId39"/>
    <p:sldId id="360" r:id="rId40"/>
    <p:sldId id="505" r:id="rId41"/>
    <p:sldId id="626" r:id="rId42"/>
    <p:sldId id="351" r:id="rId43"/>
    <p:sldId id="355" r:id="rId44"/>
    <p:sldId id="356" r:id="rId45"/>
    <p:sldId id="357" r:id="rId46"/>
    <p:sldId id="358" r:id="rId47"/>
    <p:sldId id="276" r:id="rId48"/>
    <p:sldId id="277" r:id="rId49"/>
    <p:sldId id="278" r:id="rId50"/>
    <p:sldId id="279" r:id="rId51"/>
    <p:sldId id="280" r:id="rId52"/>
    <p:sldId id="281" r:id="rId53"/>
    <p:sldId id="282" r:id="rId5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4A1E"/>
    <a:srgbClr val="7A7A7A"/>
    <a:srgbClr val="44546B"/>
    <a:srgbClr val="5C9AD3"/>
    <a:srgbClr val="0E0F11"/>
    <a:srgbClr val="BFBFBF"/>
    <a:srgbClr val="939393"/>
    <a:srgbClr val="FF2B2A"/>
    <a:srgbClr val="01AA8D"/>
    <a:srgbClr val="3EB8C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7" d="100"/>
          <a:sy n="87" d="100"/>
        </p:scale>
        <p:origin x="90" y="45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44546B"/>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5C9AD3"/>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FE4A1E"/>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chemeClr val="tx1">
            <a:alpha val="2000"/>
          </a:schemeClr>
        </a:gs>
        <a:gs pos="23000">
          <a:schemeClr val="tx1">
            <a:alpha val="20000"/>
          </a:schemeClr>
        </a:gs>
        <a:gs pos="42000">
          <a:schemeClr val="tx1">
            <a:alpha val="40000"/>
          </a:schemeClr>
        </a:gs>
        <a:gs pos="74000">
          <a:schemeClr val="tx1">
            <a:alpha val="75000"/>
          </a:schemeClr>
        </a:gs>
        <a:gs pos="100000">
          <a:schemeClr val="tx1"/>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242037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4660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997587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mock_up">
    <p:bg>
      <p:bgPr>
        <a:solidFill>
          <a:schemeClr val="tx1">
            <a:lumMod val="95000"/>
            <a:lumOff val="5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304588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tooltip="Free PowerPoint"/>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9" r:id="rId15"/>
    <p:sldLayoutId id="2147483690" r:id="rId16"/>
    <p:sldLayoutId id="2147483692" r:id="rId17"/>
    <p:sldLayoutId id="2147483693" r:id="rId18"/>
    <p:sldLayoutId id="2147483694" r:id="rId19"/>
    <p:sldLayoutId id="2147483695"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7.jpg"/><Relationship Id="rId5" Type="http://schemas.openxmlformats.org/officeDocument/2006/relationships/image" Target="../media/image21.jpg"/><Relationship Id="rId4" Type="http://schemas.openxmlformats.org/officeDocument/2006/relationships/image" Target="../media/image18.jp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25.jp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11.jpg"/><Relationship Id="rId4" Type="http://schemas.openxmlformats.org/officeDocument/2006/relationships/image" Target="../media/image8.jpg"/></Relationships>
</file>

<file path=ppt/slides/_rels/slide31.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6.jpg"/><Relationship Id="rId4" Type="http://schemas.openxmlformats.org/officeDocument/2006/relationships/image" Target="../media/image28.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3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4.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8.jpg"/><Relationship Id="rId5" Type="http://schemas.openxmlformats.org/officeDocument/2006/relationships/image" Target="../media/image34.jpg"/><Relationship Id="rId4" Type="http://schemas.openxmlformats.org/officeDocument/2006/relationships/image" Target="../media/image11.jp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24" name="Group 23">
            <a:extLst>
              <a:ext uri="{FF2B5EF4-FFF2-40B4-BE49-F238E27FC236}">
                <a16:creationId xmlns:a16="http://schemas.microsoft.com/office/drawing/2014/main" id="{F6D59712-6C23-47BD-B6C4-69E0A35F46A1}"/>
              </a:ext>
            </a:extLst>
          </p:cNvPr>
          <p:cNvGrpSpPr>
            <a:grpSpLocks noChangeAspect="1"/>
          </p:cNvGrpSpPr>
          <p:nvPr/>
        </p:nvGrpSpPr>
        <p:grpSpPr>
          <a:xfrm>
            <a:off x="722672" y="812365"/>
            <a:ext cx="6035040" cy="2066500"/>
            <a:chOff x="3055171" y="1968649"/>
            <a:chExt cx="6628941" cy="2269864"/>
          </a:xfrm>
        </p:grpSpPr>
        <p:sp>
          <p:nvSpPr>
            <p:cNvPr id="25" name="Rounded Rectangle 21">
              <a:extLst>
                <a:ext uri="{FF2B5EF4-FFF2-40B4-BE49-F238E27FC236}">
                  <a16:creationId xmlns:a16="http://schemas.microsoft.com/office/drawing/2014/main" id="{438EFC8B-8EFD-4B79-9D17-257B90D76923}"/>
                </a:ext>
              </a:extLst>
            </p:cNvPr>
            <p:cNvSpPr/>
            <p:nvPr/>
          </p:nvSpPr>
          <p:spPr>
            <a:xfrm>
              <a:off x="3055171" y="1968649"/>
              <a:ext cx="6628941" cy="2269864"/>
            </a:xfrm>
            <a:prstGeom prst="roundRect">
              <a:avLst>
                <a:gd name="adj" fmla="val 4263"/>
              </a:avLst>
            </a:prstGeom>
            <a:solidFill>
              <a:schemeClr val="tx1">
                <a:alpha val="50000"/>
              </a:schemeClr>
            </a:solid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w="114300" prst="hardEdg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521ACE2B-310E-4DD5-B9A4-407D1EA71328}"/>
                </a:ext>
              </a:extLst>
            </p:cNvPr>
            <p:cNvGrpSpPr/>
            <p:nvPr/>
          </p:nvGrpSpPr>
          <p:grpSpPr>
            <a:xfrm>
              <a:off x="5489968" y="3395327"/>
              <a:ext cx="3931953" cy="640080"/>
              <a:chOff x="7524491" y="5947791"/>
              <a:chExt cx="3931953" cy="640080"/>
            </a:xfrm>
          </p:grpSpPr>
          <p:grpSp>
            <p:nvGrpSpPr>
              <p:cNvPr id="28" name="Group 27">
                <a:extLst>
                  <a:ext uri="{FF2B5EF4-FFF2-40B4-BE49-F238E27FC236}">
                    <a16:creationId xmlns:a16="http://schemas.microsoft.com/office/drawing/2014/main" id="{73BE4FF6-F683-449D-8979-7C281B1C0AFD}"/>
                  </a:ext>
                </a:extLst>
              </p:cNvPr>
              <p:cNvGrpSpPr/>
              <p:nvPr/>
            </p:nvGrpSpPr>
            <p:grpSpPr>
              <a:xfrm>
                <a:off x="7524491" y="6356316"/>
                <a:ext cx="3930105" cy="91440"/>
                <a:chOff x="6447606" y="3817143"/>
                <a:chExt cx="2620070" cy="91440"/>
              </a:xfrm>
            </p:grpSpPr>
            <p:sp>
              <p:nvSpPr>
                <p:cNvPr id="35" name="Rectangle 34">
                  <a:extLst>
                    <a:ext uri="{FF2B5EF4-FFF2-40B4-BE49-F238E27FC236}">
                      <a16:creationId xmlns:a16="http://schemas.microsoft.com/office/drawing/2014/main" id="{C6818997-FCEF-4D21-A1CF-A457AAEA8EA2}"/>
                    </a:ext>
                  </a:extLst>
                </p:cNvPr>
                <p:cNvSpPr/>
                <p:nvPr/>
              </p:nvSpPr>
              <p:spPr>
                <a:xfrm>
                  <a:off x="6447606" y="3817143"/>
                  <a:ext cx="655320" cy="91440"/>
                </a:xfrm>
                <a:prstGeom prst="rect">
                  <a:avLst/>
                </a:prstGeom>
                <a:solidFill>
                  <a:srgbClr val="FE4A1E"/>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8355E908-B681-4054-A6D6-4EA1BB10476D}"/>
                    </a:ext>
                  </a:extLst>
                </p:cNvPr>
                <p:cNvSpPr/>
                <p:nvPr/>
              </p:nvSpPr>
              <p:spPr>
                <a:xfrm>
                  <a:off x="7102926" y="3817143"/>
                  <a:ext cx="655320" cy="91440"/>
                </a:xfrm>
                <a:prstGeom prst="rect">
                  <a:avLst/>
                </a:prstGeom>
                <a:solidFill>
                  <a:srgbClr val="5C9AD3"/>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287B9EFA-3972-4521-9BDC-531CA27D0749}"/>
                    </a:ext>
                  </a:extLst>
                </p:cNvPr>
                <p:cNvSpPr/>
                <p:nvPr/>
              </p:nvSpPr>
              <p:spPr>
                <a:xfrm>
                  <a:off x="8412356" y="3817143"/>
                  <a:ext cx="655320" cy="91440"/>
                </a:xfrm>
                <a:prstGeom prst="rect">
                  <a:avLst/>
                </a:prstGeom>
                <a:solidFill>
                  <a:srgbClr val="7A7A7A"/>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a:extLst>
                    <a:ext uri="{FF2B5EF4-FFF2-40B4-BE49-F238E27FC236}">
                      <a16:creationId xmlns:a16="http://schemas.microsoft.com/office/drawing/2014/main" id="{2F6F0DC7-2324-42FD-BBD0-99EF123370E3}"/>
                    </a:ext>
                  </a:extLst>
                </p:cNvPr>
                <p:cNvSpPr/>
                <p:nvPr/>
              </p:nvSpPr>
              <p:spPr>
                <a:xfrm>
                  <a:off x="7758246" y="3817143"/>
                  <a:ext cx="655320" cy="91440"/>
                </a:xfrm>
                <a:prstGeom prst="rect">
                  <a:avLst/>
                </a:prstGeom>
                <a:solidFill>
                  <a:srgbClr val="44546B"/>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B55F27DF-E452-466C-BA49-1BF25110744E}"/>
                  </a:ext>
                </a:extLst>
              </p:cNvPr>
              <p:cNvGrpSpPr/>
              <p:nvPr/>
            </p:nvGrpSpPr>
            <p:grpSpPr>
              <a:xfrm>
                <a:off x="7525717" y="5947791"/>
                <a:ext cx="3930727" cy="640080"/>
                <a:chOff x="6120103" y="5968686"/>
                <a:chExt cx="3930727" cy="640080"/>
              </a:xfrm>
            </p:grpSpPr>
            <p:grpSp>
              <p:nvGrpSpPr>
                <p:cNvPr id="30" name="Group 29">
                  <a:extLst>
                    <a:ext uri="{FF2B5EF4-FFF2-40B4-BE49-F238E27FC236}">
                      <a16:creationId xmlns:a16="http://schemas.microsoft.com/office/drawing/2014/main" id="{1C0510E7-A9D1-4176-B959-000673CA68F5}"/>
                    </a:ext>
                  </a:extLst>
                </p:cNvPr>
                <p:cNvGrpSpPr>
                  <a:grpSpLocks noChangeAspect="1"/>
                </p:cNvGrpSpPr>
                <p:nvPr/>
              </p:nvGrpSpPr>
              <p:grpSpPr>
                <a:xfrm>
                  <a:off x="6120103" y="6092300"/>
                  <a:ext cx="3930727" cy="304258"/>
                  <a:chOff x="6361219" y="5811310"/>
                  <a:chExt cx="4492260" cy="347723"/>
                </a:xfrm>
              </p:grpSpPr>
              <p:sp>
                <p:nvSpPr>
                  <p:cNvPr id="33" name="Rounded Rectangle 9">
                    <a:extLst>
                      <a:ext uri="{FF2B5EF4-FFF2-40B4-BE49-F238E27FC236}">
                        <a16:creationId xmlns:a16="http://schemas.microsoft.com/office/drawing/2014/main" id="{A1E8ECE9-224C-4FB5-9986-3A23074DC42F}"/>
                      </a:ext>
                    </a:extLst>
                  </p:cNvPr>
                  <p:cNvSpPr/>
                  <p:nvPr/>
                </p:nvSpPr>
                <p:spPr>
                  <a:xfrm>
                    <a:off x="6361219" y="5869472"/>
                    <a:ext cx="4492260" cy="261257"/>
                  </a:xfrm>
                  <a:prstGeom prst="rect">
                    <a:avLst/>
                  </a:prstGeom>
                  <a:solidFill>
                    <a:schemeClr val="tx1">
                      <a:alpha val="2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TextBox 33">
                    <a:hlinkClick r:id="rId3"/>
                    <a:extLst>
                      <a:ext uri="{FF2B5EF4-FFF2-40B4-BE49-F238E27FC236}">
                        <a16:creationId xmlns:a16="http://schemas.microsoft.com/office/drawing/2014/main" id="{60D95A37-587A-4D79-BB8C-2203D61BF5AB}"/>
                      </a:ext>
                    </a:extLst>
                  </p:cNvPr>
                  <p:cNvSpPr txBox="1">
                    <a:spLocks/>
                  </p:cNvSpPr>
                  <p:nvPr/>
                </p:nvSpPr>
                <p:spPr>
                  <a:xfrm>
                    <a:off x="6422286" y="5811310"/>
                    <a:ext cx="2869672" cy="34772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March 23, 2019</a:t>
                    </a:r>
                  </a:p>
                </p:txBody>
              </p:sp>
            </p:grpSp>
            <p:sp>
              <p:nvSpPr>
                <p:cNvPr id="31" name="Oval 30">
                  <a:extLst>
                    <a:ext uri="{FF2B5EF4-FFF2-40B4-BE49-F238E27FC236}">
                      <a16:creationId xmlns:a16="http://schemas.microsoft.com/office/drawing/2014/main" id="{AA57B58F-E3DC-44BA-8B0E-129DCDBB4BFC}"/>
                    </a:ext>
                  </a:extLst>
                </p:cNvPr>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7" name="TextBox 26">
              <a:extLst>
                <a:ext uri="{FF2B5EF4-FFF2-40B4-BE49-F238E27FC236}">
                  <a16:creationId xmlns:a16="http://schemas.microsoft.com/office/drawing/2014/main" id="{ED36BC86-A091-4D3B-9822-7318D60FB3EB}"/>
                </a:ext>
              </a:extLst>
            </p:cNvPr>
            <p:cNvSpPr txBox="1"/>
            <p:nvPr/>
          </p:nvSpPr>
          <p:spPr>
            <a:xfrm>
              <a:off x="3167372" y="2094942"/>
              <a:ext cx="6349149" cy="1183227"/>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3757303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1000"/>
                                        <p:tgtEl>
                                          <p:spTgt spid="24"/>
                                        </p:tgtEl>
                                      </p:cBhvr>
                                    </p:animEffect>
                                    <p:anim calcmode="lin" valueType="num">
                                      <p:cBhvr>
                                        <p:cTn id="8" dur="1000" fill="hold"/>
                                        <p:tgtEl>
                                          <p:spTgt spid="24"/>
                                        </p:tgtEl>
                                        <p:attrNameLst>
                                          <p:attrName>ppt_x</p:attrName>
                                        </p:attrNameLst>
                                      </p:cBhvr>
                                      <p:tavLst>
                                        <p:tav tm="0">
                                          <p:val>
                                            <p:strVal val="#ppt_x"/>
                                          </p:val>
                                        </p:tav>
                                        <p:tav tm="100000">
                                          <p:val>
                                            <p:strVal val="#ppt_x"/>
                                          </p:val>
                                        </p:tav>
                                      </p:tavLst>
                                    </p:anim>
                                    <p:anim calcmode="lin" valueType="num">
                                      <p:cBhvr>
                                        <p:cTn id="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F34577FF-E182-46F1-A7E2-854BC6EEA62C}"/>
              </a:ext>
            </a:extLst>
          </p:cNvPr>
          <p:cNvSpPr/>
          <p:nvPr/>
        </p:nvSpPr>
        <p:spPr>
          <a:xfrm rot="2580000">
            <a:off x="4686415" y="629806"/>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BAAE9FCA-942E-4B20-82E6-72A9179F7F26}"/>
              </a:ext>
            </a:extLst>
          </p:cNvPr>
          <p:cNvSpPr/>
          <p:nvPr/>
        </p:nvSpPr>
        <p:spPr>
          <a:xfrm rot="2580000">
            <a:off x="3258301" y="2750493"/>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BF7C8198-B833-45FF-B368-3FE642DEC4EA}"/>
              </a:ext>
            </a:extLst>
          </p:cNvPr>
          <p:cNvSpPr txBox="1">
            <a:spLocks noChangeArrowheads="1"/>
          </p:cNvSpPr>
          <p:nvPr/>
        </p:nvSpPr>
        <p:spPr bwMode="auto">
          <a:xfrm>
            <a:off x="816045" y="1736799"/>
            <a:ext cx="3168935" cy="1231106"/>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5C9AD3"/>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 Box 10">
            <a:extLst>
              <a:ext uri="{FF2B5EF4-FFF2-40B4-BE49-F238E27FC236}">
                <a16:creationId xmlns:a16="http://schemas.microsoft.com/office/drawing/2014/main" id="{96AF04AC-180A-4189-ACC9-7D7816E312F1}"/>
              </a:ext>
            </a:extLst>
          </p:cNvPr>
          <p:cNvSpPr txBox="1">
            <a:spLocks noChangeArrowheads="1"/>
          </p:cNvSpPr>
          <p:nvPr/>
        </p:nvSpPr>
        <p:spPr bwMode="auto">
          <a:xfrm>
            <a:off x="76200" y="3672820"/>
            <a:ext cx="2499019" cy="1415772"/>
          </a:xfrm>
          <a:prstGeom prst="rect">
            <a:avLst/>
          </a:prstGeom>
          <a:noFill/>
          <a:ln w="9525">
            <a:noFill/>
            <a:miter lim="800000"/>
            <a:headEnd/>
            <a:tailEnd/>
          </a:ln>
        </p:spPr>
        <p:txBody>
          <a:bodyPr wrap="square" lIns="60960" tIns="30480" rIns="60960" bIns="30480">
            <a:spAutoFit/>
          </a:bodyPr>
          <a:lstStyle/>
          <a:p>
            <a:pPr algn="r"/>
            <a:r>
              <a:rPr lang="en-US" sz="1500" b="1" dirty="0">
                <a:solidFill>
                  <a:srgbClr val="FE4A1E"/>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 name="Freeform: Shape 9">
            <a:extLst>
              <a:ext uri="{FF2B5EF4-FFF2-40B4-BE49-F238E27FC236}">
                <a16:creationId xmlns:a16="http://schemas.microsoft.com/office/drawing/2014/main" id="{CC7B5342-099D-4215-9773-261E37A39101}"/>
              </a:ext>
            </a:extLst>
          </p:cNvPr>
          <p:cNvSpPr/>
          <p:nvPr/>
        </p:nvSpPr>
        <p:spPr>
          <a:xfrm rot="13380000">
            <a:off x="6247292" y="222511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16073CAF-0466-459B-8752-9D9B47885822}"/>
              </a:ext>
            </a:extLst>
          </p:cNvPr>
          <p:cNvSpPr/>
          <p:nvPr/>
        </p:nvSpPr>
        <p:spPr>
          <a:xfrm rot="13380000">
            <a:off x="4828813" y="4378607"/>
            <a:ext cx="2243949" cy="2901437"/>
          </a:xfrm>
          <a:custGeom>
            <a:avLst/>
            <a:gdLst>
              <a:gd name="connsiteX0" fmla="*/ 2243949 w 2243949"/>
              <a:gd name="connsiteY0" fmla="*/ 1819201 h 2901437"/>
              <a:gd name="connsiteX1" fmla="*/ 1170577 w 2243949"/>
              <a:gd name="connsiteY1" fmla="*/ 2820136 h 2901437"/>
              <a:gd name="connsiteX2" fmla="*/ 1159203 w 2243949"/>
              <a:gd name="connsiteY2" fmla="*/ 2828791 h 2901437"/>
              <a:gd name="connsiteX3" fmla="*/ 1149777 w 2243949"/>
              <a:gd name="connsiteY3" fmla="*/ 2839532 h 2901437"/>
              <a:gd name="connsiteX4" fmla="*/ 1112760 w 2243949"/>
              <a:gd name="connsiteY4" fmla="*/ 2867701 h 2901437"/>
              <a:gd name="connsiteX5" fmla="*/ 1090254 w 2243949"/>
              <a:gd name="connsiteY5" fmla="*/ 2878595 h 2901437"/>
              <a:gd name="connsiteX6" fmla="*/ 1086965 w 2243949"/>
              <a:gd name="connsiteY6" fmla="*/ 2883610 h 2901437"/>
              <a:gd name="connsiteX7" fmla="*/ 1062086 w 2243949"/>
              <a:gd name="connsiteY7" fmla="*/ 2896232 h 2901437"/>
              <a:gd name="connsiteX8" fmla="*/ 1058074 w 2243949"/>
              <a:gd name="connsiteY8" fmla="*/ 2895216 h 2901437"/>
              <a:gd name="connsiteX9" fmla="*/ 1054062 w 2243949"/>
              <a:gd name="connsiteY9" fmla="*/ 2896232 h 2901437"/>
              <a:gd name="connsiteX10" fmla="*/ 1038130 w 2243949"/>
              <a:gd name="connsiteY10" fmla="*/ 2896232 h 2901437"/>
              <a:gd name="connsiteX11" fmla="*/ 1029243 w 2243949"/>
              <a:gd name="connsiteY11" fmla="*/ 2898550 h 2901437"/>
              <a:gd name="connsiteX12" fmla="*/ 985348 w 2243949"/>
              <a:gd name="connsiteY12" fmla="*/ 2901315 h 2901437"/>
              <a:gd name="connsiteX13" fmla="*/ 963134 w 2243949"/>
              <a:gd name="connsiteY13" fmla="*/ 2896232 h 2901437"/>
              <a:gd name="connsiteX14" fmla="*/ 308941 w 2243949"/>
              <a:gd name="connsiteY14" fmla="*/ 2896232 h 2901437"/>
              <a:gd name="connsiteX15" fmla="*/ 303312 w 2243949"/>
              <a:gd name="connsiteY15" fmla="*/ 2896800 h 2901437"/>
              <a:gd name="connsiteX16" fmla="*/ 298004 w 2243949"/>
              <a:gd name="connsiteY16" fmla="*/ 2896232 h 2901437"/>
              <a:gd name="connsiteX17" fmla="*/ 276589 w 2243949"/>
              <a:gd name="connsiteY17" fmla="*/ 2896232 h 2901437"/>
              <a:gd name="connsiteX18" fmla="*/ 270854 w 2243949"/>
              <a:gd name="connsiteY18" fmla="*/ 2893322 h 2901437"/>
              <a:gd name="connsiteX19" fmla="*/ 260482 w 2243949"/>
              <a:gd name="connsiteY19" fmla="*/ 2892211 h 2901437"/>
              <a:gd name="connsiteX20" fmla="*/ 91060 w 2243949"/>
              <a:gd name="connsiteY20" fmla="*/ 2792341 h 2901437"/>
              <a:gd name="connsiteX21" fmla="*/ 31209 w 2243949"/>
              <a:gd name="connsiteY21" fmla="*/ 2706209 h 2901437"/>
              <a:gd name="connsiteX22" fmla="*/ 12216 w 2243949"/>
              <a:gd name="connsiteY22" fmla="*/ 2645171 h 2901437"/>
              <a:gd name="connsiteX23" fmla="*/ 8450 w 2243949"/>
              <a:gd name="connsiteY23" fmla="*/ 2641621 h 2901437"/>
              <a:gd name="connsiteX24" fmla="*/ 57 w 2243949"/>
              <a:gd name="connsiteY24" fmla="*/ 2613183 h 2901437"/>
              <a:gd name="connsiteX25" fmla="*/ 1862 w 2243949"/>
              <a:gd name="connsiteY25" fmla="*/ 2578743 h 2901437"/>
              <a:gd name="connsiteX26" fmla="*/ 1662 w 2243949"/>
              <a:gd name="connsiteY26" fmla="*/ 2573320 h 2901437"/>
              <a:gd name="connsiteX27" fmla="*/ 2358 w 2243949"/>
              <a:gd name="connsiteY27" fmla="*/ 2569274 h 2901437"/>
              <a:gd name="connsiteX28" fmla="*/ 35441 w 2243949"/>
              <a:gd name="connsiteY28" fmla="*/ 1938028 h 2901437"/>
              <a:gd name="connsiteX29" fmla="*/ 25145 w 2243949"/>
              <a:gd name="connsiteY29" fmla="*/ 1872197 h 2901437"/>
              <a:gd name="connsiteX30" fmla="*/ 98247 w 2243949"/>
              <a:gd name="connsiteY30" fmla="*/ 1712478 h 2901437"/>
              <a:gd name="connsiteX31" fmla="*/ 109777 w 2243949"/>
              <a:gd name="connsiteY31" fmla="*/ 1703704 h 2901437"/>
              <a:gd name="connsiteX32" fmla="*/ 119333 w 2243949"/>
              <a:gd name="connsiteY32" fmla="*/ 1692815 h 2901437"/>
              <a:gd name="connsiteX33" fmla="*/ 1934656 w 2243949"/>
              <a:gd name="connsiteY33" fmla="*/ 0 h 29014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2243949" h="2901437">
                <a:moveTo>
                  <a:pt x="2243949" y="1819201"/>
                </a:moveTo>
                <a:lnTo>
                  <a:pt x="1170577" y="2820136"/>
                </a:lnTo>
                <a:lnTo>
                  <a:pt x="1159203" y="2828791"/>
                </a:lnTo>
                <a:lnTo>
                  <a:pt x="1149777" y="2839532"/>
                </a:lnTo>
                <a:cubicBezTo>
                  <a:pt x="1138182" y="2850345"/>
                  <a:pt x="1125770" y="2859732"/>
                  <a:pt x="1112760" y="2867701"/>
                </a:cubicBezTo>
                <a:lnTo>
                  <a:pt x="1090254" y="2878595"/>
                </a:lnTo>
                <a:lnTo>
                  <a:pt x="1086965" y="2883610"/>
                </a:lnTo>
                <a:cubicBezTo>
                  <a:pt x="1079318" y="2891738"/>
                  <a:pt x="1070911" y="2896232"/>
                  <a:pt x="1062086" y="2896232"/>
                </a:cubicBezTo>
                <a:lnTo>
                  <a:pt x="1058074" y="2895216"/>
                </a:lnTo>
                <a:lnTo>
                  <a:pt x="1054062" y="2896232"/>
                </a:lnTo>
                <a:lnTo>
                  <a:pt x="1038130" y="2896232"/>
                </a:lnTo>
                <a:lnTo>
                  <a:pt x="1029243" y="2898550"/>
                </a:lnTo>
                <a:cubicBezTo>
                  <a:pt x="1014704" y="2900873"/>
                  <a:pt x="1000000" y="2901793"/>
                  <a:pt x="985348" y="2901315"/>
                </a:cubicBezTo>
                <a:lnTo>
                  <a:pt x="963134" y="2896232"/>
                </a:lnTo>
                <a:lnTo>
                  <a:pt x="308941" y="2896232"/>
                </a:lnTo>
                <a:lnTo>
                  <a:pt x="303312" y="2896800"/>
                </a:lnTo>
                <a:lnTo>
                  <a:pt x="298004" y="2896232"/>
                </a:lnTo>
                <a:lnTo>
                  <a:pt x="276589" y="2896232"/>
                </a:lnTo>
                <a:lnTo>
                  <a:pt x="270854" y="2893322"/>
                </a:lnTo>
                <a:lnTo>
                  <a:pt x="260482" y="2892211"/>
                </a:lnTo>
                <a:cubicBezTo>
                  <a:pt x="202354" y="2880424"/>
                  <a:pt x="141287" y="2846203"/>
                  <a:pt x="91060" y="2792341"/>
                </a:cubicBezTo>
                <a:cubicBezTo>
                  <a:pt x="65947" y="2765410"/>
                  <a:pt x="45921" y="2736118"/>
                  <a:pt x="31209" y="2706209"/>
                </a:cubicBezTo>
                <a:lnTo>
                  <a:pt x="12216" y="2645171"/>
                </a:lnTo>
                <a:lnTo>
                  <a:pt x="8450" y="2641621"/>
                </a:lnTo>
                <a:cubicBezTo>
                  <a:pt x="2553" y="2632707"/>
                  <a:pt x="-462" y="2623087"/>
                  <a:pt x="57" y="2613183"/>
                </a:cubicBezTo>
                <a:lnTo>
                  <a:pt x="1862" y="2578743"/>
                </a:lnTo>
                <a:lnTo>
                  <a:pt x="1662" y="2573320"/>
                </a:lnTo>
                <a:lnTo>
                  <a:pt x="2358" y="2569274"/>
                </a:lnTo>
                <a:lnTo>
                  <a:pt x="35441" y="1938028"/>
                </a:lnTo>
                <a:lnTo>
                  <a:pt x="25145" y="1872197"/>
                </a:lnTo>
                <a:cubicBezTo>
                  <a:pt x="27326" y="1813599"/>
                  <a:pt x="51866" y="1755729"/>
                  <a:pt x="98247" y="1712478"/>
                </a:cubicBezTo>
                <a:lnTo>
                  <a:pt x="109777" y="1703704"/>
                </a:lnTo>
                <a:lnTo>
                  <a:pt x="119333" y="1692815"/>
                </a:lnTo>
                <a:lnTo>
                  <a:pt x="1934656" y="0"/>
                </a:lnTo>
                <a:close/>
              </a:path>
            </a:pathLst>
          </a:custGeom>
          <a:solidFill>
            <a:schemeClr val="bg2">
              <a:lumMod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6542BC12-8055-47A1-9411-E342C0A2EC66}"/>
              </a:ext>
            </a:extLst>
          </p:cNvPr>
          <p:cNvSpPr txBox="1">
            <a:spLocks noChangeArrowheads="1"/>
          </p:cNvSpPr>
          <p:nvPr/>
        </p:nvSpPr>
        <p:spPr bwMode="auto">
          <a:xfrm>
            <a:off x="7841630" y="4897253"/>
            <a:ext cx="3168935"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4" name="Text Box 10">
            <a:extLst>
              <a:ext uri="{FF2B5EF4-FFF2-40B4-BE49-F238E27FC236}">
                <a16:creationId xmlns:a16="http://schemas.microsoft.com/office/drawing/2014/main" id="{00DBEBB6-B3BB-4104-9FDE-D12ABA883D64}"/>
              </a:ext>
            </a:extLst>
          </p:cNvPr>
          <p:cNvSpPr txBox="1">
            <a:spLocks noChangeArrowheads="1"/>
          </p:cNvSpPr>
          <p:nvPr/>
        </p:nvSpPr>
        <p:spPr bwMode="auto">
          <a:xfrm>
            <a:off x="9192770" y="2626427"/>
            <a:ext cx="2960287" cy="123110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3" name="Group 42">
            <a:extLst>
              <a:ext uri="{FF2B5EF4-FFF2-40B4-BE49-F238E27FC236}">
                <a16:creationId xmlns:a16="http://schemas.microsoft.com/office/drawing/2014/main" id="{AFD8CFF7-CCAC-482A-B335-52E812AB2D26}"/>
              </a:ext>
            </a:extLst>
          </p:cNvPr>
          <p:cNvGrpSpPr/>
          <p:nvPr/>
        </p:nvGrpSpPr>
        <p:grpSpPr>
          <a:xfrm>
            <a:off x="4472161" y="1771865"/>
            <a:ext cx="2611990" cy="1160974"/>
            <a:chOff x="4472161" y="1771865"/>
            <a:chExt cx="2611990" cy="1160974"/>
          </a:xfrm>
        </p:grpSpPr>
        <p:sp>
          <p:nvSpPr>
            <p:cNvPr id="16" name="Freeform: Shape 15">
              <a:extLst>
                <a:ext uri="{FF2B5EF4-FFF2-40B4-BE49-F238E27FC236}">
                  <a16:creationId xmlns:a16="http://schemas.microsoft.com/office/drawing/2014/main" id="{8AE12CEC-4883-4C08-A7FD-AA4337CC9CC7}"/>
                </a:ext>
              </a:extLst>
            </p:cNvPr>
            <p:cNvSpPr>
              <a:spLocks noChangeAspect="1"/>
            </p:cNvSpPr>
            <p:nvPr/>
          </p:nvSpPr>
          <p:spPr>
            <a:xfrm rot="5458168" flipH="1">
              <a:off x="5197669" y="1046357"/>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Oval 25">
              <a:extLst>
                <a:ext uri="{FF2B5EF4-FFF2-40B4-BE49-F238E27FC236}">
                  <a16:creationId xmlns:a16="http://schemas.microsoft.com/office/drawing/2014/main" id="{2101E2F0-147C-450F-BEE6-AC8A9D12F1A2}"/>
                </a:ext>
              </a:extLst>
            </p:cNvPr>
            <p:cNvSpPr>
              <a:spLocks noChangeAspect="1"/>
            </p:cNvSpPr>
            <p:nvPr/>
          </p:nvSpPr>
          <p:spPr>
            <a:xfrm>
              <a:off x="4665391" y="2123752"/>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8" name="TextBox 37">
              <a:extLst>
                <a:ext uri="{FF2B5EF4-FFF2-40B4-BE49-F238E27FC236}">
                  <a16:creationId xmlns:a16="http://schemas.microsoft.com/office/drawing/2014/main" id="{FBBB1272-F7D8-43D1-95DA-A0E577400185}"/>
                </a:ext>
              </a:extLst>
            </p:cNvPr>
            <p:cNvSpPr txBox="1"/>
            <p:nvPr/>
          </p:nvSpPr>
          <p:spPr>
            <a:xfrm>
              <a:off x="5191407" y="2196302"/>
              <a:ext cx="1579227" cy="307777"/>
            </a:xfrm>
            <a:prstGeom prst="rect">
              <a:avLst/>
            </a:prstGeom>
            <a:noFill/>
          </p:spPr>
          <p:txBody>
            <a:bodyPr wrap="square" rtlCol="0">
              <a:spAutoFit/>
            </a:bodyPr>
            <a:lstStyle/>
            <a:p>
              <a:r>
                <a:rPr lang="en-US" sz="1400" dirty="0">
                  <a:solidFill>
                    <a:schemeClr val="bg1"/>
                  </a:solidFill>
                </a:rPr>
                <a:t>LOREM IPSUM</a:t>
              </a:r>
            </a:p>
          </p:txBody>
        </p:sp>
      </p:grpSp>
      <p:grpSp>
        <p:nvGrpSpPr>
          <p:cNvPr id="44" name="Group 43">
            <a:extLst>
              <a:ext uri="{FF2B5EF4-FFF2-40B4-BE49-F238E27FC236}">
                <a16:creationId xmlns:a16="http://schemas.microsoft.com/office/drawing/2014/main" id="{60B4E801-83CC-4C57-B66C-41F8D011A5DC}"/>
              </a:ext>
            </a:extLst>
          </p:cNvPr>
          <p:cNvGrpSpPr/>
          <p:nvPr/>
        </p:nvGrpSpPr>
        <p:grpSpPr>
          <a:xfrm>
            <a:off x="6093505" y="2823521"/>
            <a:ext cx="2611990" cy="1160974"/>
            <a:chOff x="6093505" y="2823521"/>
            <a:chExt cx="2611990" cy="1160974"/>
          </a:xfrm>
        </p:grpSpPr>
        <p:sp>
          <p:nvSpPr>
            <p:cNvPr id="7" name="Freeform: Shape 6">
              <a:extLst>
                <a:ext uri="{FF2B5EF4-FFF2-40B4-BE49-F238E27FC236}">
                  <a16:creationId xmlns:a16="http://schemas.microsoft.com/office/drawing/2014/main" id="{FC0E05C8-4D22-4D69-94FF-915644AC8158}"/>
                </a:ext>
              </a:extLst>
            </p:cNvPr>
            <p:cNvSpPr>
              <a:spLocks noChangeAspect="1"/>
            </p:cNvSpPr>
            <p:nvPr/>
          </p:nvSpPr>
          <p:spPr>
            <a:xfrm rot="16258168" flipH="1">
              <a:off x="6819013" y="209801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7" name="Oval 26">
              <a:extLst>
                <a:ext uri="{FF2B5EF4-FFF2-40B4-BE49-F238E27FC236}">
                  <a16:creationId xmlns:a16="http://schemas.microsoft.com/office/drawing/2014/main" id="{DFAF4AA1-BB1F-4079-84C4-AFBFCE6B4724}"/>
                </a:ext>
              </a:extLst>
            </p:cNvPr>
            <p:cNvSpPr>
              <a:spLocks noChangeAspect="1"/>
            </p:cNvSpPr>
            <p:nvPr/>
          </p:nvSpPr>
          <p:spPr>
            <a:xfrm>
              <a:off x="8012822" y="317540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9" name="TextBox 38">
              <a:extLst>
                <a:ext uri="{FF2B5EF4-FFF2-40B4-BE49-F238E27FC236}">
                  <a16:creationId xmlns:a16="http://schemas.microsoft.com/office/drawing/2014/main" id="{4E5784D1-B043-493B-930F-1E63EE6147FB}"/>
                </a:ext>
              </a:extLst>
            </p:cNvPr>
            <p:cNvSpPr txBox="1"/>
            <p:nvPr/>
          </p:nvSpPr>
          <p:spPr>
            <a:xfrm>
              <a:off x="6354699" y="3262187"/>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5" name="Group 44">
            <a:extLst>
              <a:ext uri="{FF2B5EF4-FFF2-40B4-BE49-F238E27FC236}">
                <a16:creationId xmlns:a16="http://schemas.microsoft.com/office/drawing/2014/main" id="{74341AF8-E39E-4E7A-919C-AE10DD5A2217}"/>
              </a:ext>
            </a:extLst>
          </p:cNvPr>
          <p:cNvGrpSpPr/>
          <p:nvPr/>
        </p:nvGrpSpPr>
        <p:grpSpPr>
          <a:xfrm>
            <a:off x="4675026" y="4977011"/>
            <a:ext cx="2611990" cy="1160974"/>
            <a:chOff x="4675026" y="4977011"/>
            <a:chExt cx="2611990" cy="1160974"/>
          </a:xfrm>
        </p:grpSpPr>
        <p:sp>
          <p:nvSpPr>
            <p:cNvPr id="13" name="Freeform: Shape 12">
              <a:extLst>
                <a:ext uri="{FF2B5EF4-FFF2-40B4-BE49-F238E27FC236}">
                  <a16:creationId xmlns:a16="http://schemas.microsoft.com/office/drawing/2014/main" id="{FA78C184-8976-4485-9E40-E87BBFFBAF1F}"/>
                </a:ext>
              </a:extLst>
            </p:cNvPr>
            <p:cNvSpPr>
              <a:spLocks noChangeAspect="1"/>
            </p:cNvSpPr>
            <p:nvPr/>
          </p:nvSpPr>
          <p:spPr>
            <a:xfrm rot="16258168" flipH="1">
              <a:off x="5400534" y="4251503"/>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Oval 27">
              <a:extLst>
                <a:ext uri="{FF2B5EF4-FFF2-40B4-BE49-F238E27FC236}">
                  <a16:creationId xmlns:a16="http://schemas.microsoft.com/office/drawing/2014/main" id="{8F83B4EB-00A4-41CF-9D83-C806FDC51CF0}"/>
                </a:ext>
              </a:extLst>
            </p:cNvPr>
            <p:cNvSpPr>
              <a:spLocks noChangeAspect="1"/>
            </p:cNvSpPr>
            <p:nvPr/>
          </p:nvSpPr>
          <p:spPr>
            <a:xfrm>
              <a:off x="6614231" y="5328898"/>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40" name="TextBox 39">
              <a:extLst>
                <a:ext uri="{FF2B5EF4-FFF2-40B4-BE49-F238E27FC236}">
                  <a16:creationId xmlns:a16="http://schemas.microsoft.com/office/drawing/2014/main" id="{CA241F53-7810-4132-B087-0DECFCA976C9}"/>
                </a:ext>
              </a:extLst>
            </p:cNvPr>
            <p:cNvSpPr txBox="1"/>
            <p:nvPr/>
          </p:nvSpPr>
          <p:spPr>
            <a:xfrm>
              <a:off x="4968920" y="5403609"/>
              <a:ext cx="1579227" cy="307777"/>
            </a:xfrm>
            <a:prstGeom prst="rect">
              <a:avLst/>
            </a:prstGeom>
            <a:noFill/>
          </p:spPr>
          <p:txBody>
            <a:bodyPr wrap="square" rtlCol="0">
              <a:spAutoFit/>
            </a:bodyPr>
            <a:lstStyle/>
            <a:p>
              <a:pPr algn="r"/>
              <a:r>
                <a:rPr lang="en-US" sz="1400" dirty="0">
                  <a:solidFill>
                    <a:schemeClr val="bg1"/>
                  </a:solidFill>
                </a:rPr>
                <a:t>LOREM IPSUM</a:t>
              </a:r>
            </a:p>
          </p:txBody>
        </p:sp>
      </p:grpSp>
      <p:grpSp>
        <p:nvGrpSpPr>
          <p:cNvPr id="42" name="Group 41">
            <a:extLst>
              <a:ext uri="{FF2B5EF4-FFF2-40B4-BE49-F238E27FC236}">
                <a16:creationId xmlns:a16="http://schemas.microsoft.com/office/drawing/2014/main" id="{6B96D6C1-4DD2-4743-A3F7-361439896B9E}"/>
              </a:ext>
            </a:extLst>
          </p:cNvPr>
          <p:cNvGrpSpPr/>
          <p:nvPr/>
        </p:nvGrpSpPr>
        <p:grpSpPr>
          <a:xfrm>
            <a:off x="3044047" y="3892552"/>
            <a:ext cx="2611990" cy="1160974"/>
            <a:chOff x="3044047" y="3892552"/>
            <a:chExt cx="2611990" cy="1160974"/>
          </a:xfrm>
        </p:grpSpPr>
        <p:sp>
          <p:nvSpPr>
            <p:cNvPr id="20" name="Freeform: Shape 19">
              <a:extLst>
                <a:ext uri="{FF2B5EF4-FFF2-40B4-BE49-F238E27FC236}">
                  <a16:creationId xmlns:a16="http://schemas.microsoft.com/office/drawing/2014/main" id="{D7AAD99F-5D03-4D6A-BBE2-9673D3064B9F}"/>
                </a:ext>
              </a:extLst>
            </p:cNvPr>
            <p:cNvSpPr>
              <a:spLocks noChangeAspect="1"/>
            </p:cNvSpPr>
            <p:nvPr/>
          </p:nvSpPr>
          <p:spPr>
            <a:xfrm rot="5458168" flipH="1">
              <a:off x="3769555" y="3167044"/>
              <a:ext cx="1160974" cy="2611990"/>
            </a:xfrm>
            <a:custGeom>
              <a:avLst/>
              <a:gdLst>
                <a:gd name="connsiteX0" fmla="*/ 227 w 1160974"/>
                <a:gd name="connsiteY0" fmla="*/ 2034823 h 2611990"/>
                <a:gd name="connsiteX1" fmla="*/ 8073 w 1160974"/>
                <a:gd name="connsiteY1" fmla="*/ 2066536 h 2611990"/>
                <a:gd name="connsiteX2" fmla="*/ 13393 w 1160974"/>
                <a:gd name="connsiteY2" fmla="*/ 2073054 h 2611990"/>
                <a:gd name="connsiteX3" fmla="*/ 12762 w 1160974"/>
                <a:gd name="connsiteY3" fmla="*/ 2073684 h 2611990"/>
                <a:gd name="connsiteX4" fmla="*/ 84631 w 1160974"/>
                <a:gd name="connsiteY4" fmla="*/ 2145619 h 2611990"/>
                <a:gd name="connsiteX5" fmla="*/ 84993 w 1160974"/>
                <a:gd name="connsiteY5" fmla="*/ 2145258 h 2611990"/>
                <a:gd name="connsiteX6" fmla="*/ 532517 w 1160974"/>
                <a:gd name="connsiteY6" fmla="*/ 2592781 h 2611990"/>
                <a:gd name="connsiteX7" fmla="*/ 534103 w 1160974"/>
                <a:gd name="connsiteY7" fmla="*/ 2592735 h 2611990"/>
                <a:gd name="connsiteX8" fmla="*/ 537006 w 1160974"/>
                <a:gd name="connsiteY8" fmla="*/ 2596292 h 2611990"/>
                <a:gd name="connsiteX9" fmla="*/ 612724 w 1160974"/>
                <a:gd name="connsiteY9" fmla="*/ 2596326 h 2611990"/>
                <a:gd name="connsiteX10" fmla="*/ 617661 w 1160974"/>
                <a:gd name="connsiteY10" fmla="*/ 2590287 h 2611990"/>
                <a:gd name="connsiteX11" fmla="*/ 619858 w 1160974"/>
                <a:gd name="connsiteY11" fmla="*/ 2590222 h 2611990"/>
                <a:gd name="connsiteX12" fmla="*/ 1045346 w 1160974"/>
                <a:gd name="connsiteY12" fmla="*/ 2164733 h 2611990"/>
                <a:gd name="connsiteX13" fmla="*/ 1045622 w 1160974"/>
                <a:gd name="connsiteY13" fmla="*/ 2165009 h 2611990"/>
                <a:gd name="connsiteX14" fmla="*/ 1137706 w 1160974"/>
                <a:gd name="connsiteY14" fmla="*/ 2073008 h 2611990"/>
                <a:gd name="connsiteX15" fmla="*/ 1138270 w 1160974"/>
                <a:gd name="connsiteY15" fmla="*/ 2072711 h 2611990"/>
                <a:gd name="connsiteX16" fmla="*/ 1154993 w 1160974"/>
                <a:gd name="connsiteY16" fmla="*/ 2056003 h 2611990"/>
                <a:gd name="connsiteX17" fmla="*/ 1155290 w 1160974"/>
                <a:gd name="connsiteY17" fmla="*/ 2055440 h 2611990"/>
                <a:gd name="connsiteX18" fmla="*/ 1157194 w 1160974"/>
                <a:gd name="connsiteY18" fmla="*/ 2053537 h 2611990"/>
                <a:gd name="connsiteX19" fmla="*/ 1156604 w 1160974"/>
                <a:gd name="connsiteY19" fmla="*/ 2052946 h 2611990"/>
                <a:gd name="connsiteX20" fmla="*/ 1157700 w 1160974"/>
                <a:gd name="connsiteY20" fmla="*/ 2050864 h 2611990"/>
                <a:gd name="connsiteX21" fmla="*/ 1147921 w 1160974"/>
                <a:gd name="connsiteY21" fmla="*/ 2002521 h 2611990"/>
                <a:gd name="connsiteX22" fmla="*/ 1139047 w 1160974"/>
                <a:gd name="connsiteY22" fmla="*/ 1995626 h 2611990"/>
                <a:gd name="connsiteX23" fmla="*/ 1132880 w 1160974"/>
                <a:gd name="connsiteY23" fmla="*/ 1992939 h 2611990"/>
                <a:gd name="connsiteX24" fmla="*/ 1049563 w 1160974"/>
                <a:gd name="connsiteY24" fmla="*/ 1992022 h 2611990"/>
                <a:gd name="connsiteX25" fmla="*/ 896482 w 1160974"/>
                <a:gd name="connsiteY25" fmla="*/ 1992022 h 2611990"/>
                <a:gd name="connsiteX26" fmla="*/ 896482 w 1160974"/>
                <a:gd name="connsiteY26" fmla="*/ 1492584 h 2611990"/>
                <a:gd name="connsiteX27" fmla="*/ 921740 w 1160974"/>
                <a:gd name="connsiteY27" fmla="*/ 0 h 2611990"/>
                <a:gd name="connsiteX28" fmla="*/ 274624 w 1160974"/>
                <a:gd name="connsiteY28" fmla="*/ 410381 h 2611990"/>
                <a:gd name="connsiteX29" fmla="*/ 257149 w 1160974"/>
                <a:gd name="connsiteY29" fmla="*/ 1443031 h 2611990"/>
                <a:gd name="connsiteX30" fmla="*/ 256551 w 1160974"/>
                <a:gd name="connsiteY30" fmla="*/ 1444705 h 2611990"/>
                <a:gd name="connsiteX31" fmla="*/ 254906 w 1160974"/>
                <a:gd name="connsiteY31" fmla="*/ 1540008 h 2611990"/>
                <a:gd name="connsiteX32" fmla="*/ 254670 w 1160974"/>
                <a:gd name="connsiteY32" fmla="*/ 1589538 h 2611990"/>
                <a:gd name="connsiteX33" fmla="*/ 253046 w 1160974"/>
                <a:gd name="connsiteY33" fmla="*/ 1685494 h 2611990"/>
                <a:gd name="connsiteX34" fmla="*/ 254213 w 1160974"/>
                <a:gd name="connsiteY34" fmla="*/ 1685514 h 2611990"/>
                <a:gd name="connsiteX35" fmla="*/ 253333 w 1160974"/>
                <a:gd name="connsiteY35" fmla="*/ 1870452 h 2611990"/>
                <a:gd name="connsiteX36" fmla="*/ 253333 w 1160974"/>
                <a:gd name="connsiteY36" fmla="*/ 1992022 h 2611990"/>
                <a:gd name="connsiteX37" fmla="*/ 140112 w 1160974"/>
                <a:gd name="connsiteY37" fmla="*/ 1992023 h 2611990"/>
                <a:gd name="connsiteX38" fmla="*/ 140121 w 1160974"/>
                <a:gd name="connsiteY38" fmla="*/ 1992803 h 2611990"/>
                <a:gd name="connsiteX39" fmla="*/ 30785 w 1160974"/>
                <a:gd name="connsiteY39" fmla="*/ 1994011 h 2611990"/>
                <a:gd name="connsiteX40" fmla="*/ 30631 w 1160974"/>
                <a:gd name="connsiteY40" fmla="*/ 1994056 h 2611990"/>
                <a:gd name="connsiteX41" fmla="*/ 14390 w 1160974"/>
                <a:gd name="connsiteY41" fmla="*/ 2004830 h 2611990"/>
                <a:gd name="connsiteX42" fmla="*/ 227 w 1160974"/>
                <a:gd name="connsiteY42" fmla="*/ 2034823 h 26119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160974" h="2611990">
                  <a:moveTo>
                    <a:pt x="227" y="2034823"/>
                  </a:moveTo>
                  <a:cubicBezTo>
                    <a:pt x="-827" y="2045772"/>
                    <a:pt x="1789" y="2057007"/>
                    <a:pt x="8073" y="2066536"/>
                  </a:cubicBezTo>
                  <a:lnTo>
                    <a:pt x="13393" y="2073054"/>
                  </a:lnTo>
                  <a:lnTo>
                    <a:pt x="12762" y="2073684"/>
                  </a:lnTo>
                  <a:lnTo>
                    <a:pt x="84631" y="2145619"/>
                  </a:lnTo>
                  <a:lnTo>
                    <a:pt x="84993" y="2145258"/>
                  </a:lnTo>
                  <a:lnTo>
                    <a:pt x="532517" y="2592781"/>
                  </a:lnTo>
                  <a:lnTo>
                    <a:pt x="534103" y="2592735"/>
                  </a:lnTo>
                  <a:lnTo>
                    <a:pt x="537006" y="2596292"/>
                  </a:lnTo>
                  <a:cubicBezTo>
                    <a:pt x="557905" y="2617209"/>
                    <a:pt x="591806" y="2617225"/>
                    <a:pt x="612724" y="2596326"/>
                  </a:cubicBezTo>
                  <a:lnTo>
                    <a:pt x="617661" y="2590287"/>
                  </a:lnTo>
                  <a:lnTo>
                    <a:pt x="619858" y="2590222"/>
                  </a:lnTo>
                  <a:lnTo>
                    <a:pt x="1045346" y="2164733"/>
                  </a:lnTo>
                  <a:lnTo>
                    <a:pt x="1045622" y="2165009"/>
                  </a:lnTo>
                  <a:lnTo>
                    <a:pt x="1137706" y="2073008"/>
                  </a:lnTo>
                  <a:lnTo>
                    <a:pt x="1138270" y="2072711"/>
                  </a:lnTo>
                  <a:lnTo>
                    <a:pt x="1154993" y="2056003"/>
                  </a:lnTo>
                  <a:lnTo>
                    <a:pt x="1155290" y="2055440"/>
                  </a:lnTo>
                  <a:lnTo>
                    <a:pt x="1157194" y="2053537"/>
                  </a:lnTo>
                  <a:lnTo>
                    <a:pt x="1156604" y="2052946"/>
                  </a:lnTo>
                  <a:lnTo>
                    <a:pt x="1157700" y="2050864"/>
                  </a:lnTo>
                  <a:cubicBezTo>
                    <a:pt x="1164242" y="2034755"/>
                    <a:pt x="1160983" y="2015596"/>
                    <a:pt x="1147921" y="2002521"/>
                  </a:cubicBezTo>
                  <a:cubicBezTo>
                    <a:pt x="1145200" y="1999797"/>
                    <a:pt x="1142214" y="1997499"/>
                    <a:pt x="1139047" y="1995626"/>
                  </a:cubicBezTo>
                  <a:lnTo>
                    <a:pt x="1132880" y="1992939"/>
                  </a:lnTo>
                  <a:lnTo>
                    <a:pt x="1049563" y="1992022"/>
                  </a:lnTo>
                  <a:lnTo>
                    <a:pt x="896482" y="1992022"/>
                  </a:lnTo>
                  <a:lnTo>
                    <a:pt x="896482" y="1492584"/>
                  </a:lnTo>
                  <a:lnTo>
                    <a:pt x="921740" y="0"/>
                  </a:lnTo>
                  <a:lnTo>
                    <a:pt x="274624" y="410381"/>
                  </a:lnTo>
                  <a:lnTo>
                    <a:pt x="257149" y="1443031"/>
                  </a:lnTo>
                  <a:lnTo>
                    <a:pt x="256551" y="1444705"/>
                  </a:lnTo>
                  <a:lnTo>
                    <a:pt x="254906" y="1540008"/>
                  </a:lnTo>
                  <a:lnTo>
                    <a:pt x="254670" y="1589538"/>
                  </a:lnTo>
                  <a:lnTo>
                    <a:pt x="253046" y="1685494"/>
                  </a:lnTo>
                  <a:lnTo>
                    <a:pt x="254213" y="1685514"/>
                  </a:lnTo>
                  <a:lnTo>
                    <a:pt x="253333" y="1870452"/>
                  </a:lnTo>
                  <a:lnTo>
                    <a:pt x="253333" y="1992022"/>
                  </a:lnTo>
                  <a:lnTo>
                    <a:pt x="140112" y="1992023"/>
                  </a:lnTo>
                  <a:lnTo>
                    <a:pt x="140121" y="1992803"/>
                  </a:lnTo>
                  <a:lnTo>
                    <a:pt x="30785" y="1994011"/>
                  </a:lnTo>
                  <a:lnTo>
                    <a:pt x="30631" y="1994056"/>
                  </a:lnTo>
                  <a:cubicBezTo>
                    <a:pt x="24722" y="1996449"/>
                    <a:pt x="19184" y="2000041"/>
                    <a:pt x="14390" y="2004830"/>
                  </a:cubicBezTo>
                  <a:cubicBezTo>
                    <a:pt x="6001" y="2013211"/>
                    <a:pt x="1280" y="2023874"/>
                    <a:pt x="227" y="203482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Oval 24">
              <a:extLst>
                <a:ext uri="{FF2B5EF4-FFF2-40B4-BE49-F238E27FC236}">
                  <a16:creationId xmlns:a16="http://schemas.microsoft.com/office/drawing/2014/main" id="{D6A063D0-6FF2-4D43-BBC0-061EE6193F8F}"/>
                </a:ext>
              </a:extLst>
            </p:cNvPr>
            <p:cNvSpPr>
              <a:spLocks noChangeAspect="1"/>
            </p:cNvSpPr>
            <p:nvPr/>
          </p:nvSpPr>
          <p:spPr>
            <a:xfrm>
              <a:off x="3240698" y="4244439"/>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41" name="TextBox 40">
              <a:extLst>
                <a:ext uri="{FF2B5EF4-FFF2-40B4-BE49-F238E27FC236}">
                  <a16:creationId xmlns:a16="http://schemas.microsoft.com/office/drawing/2014/main" id="{E149F754-64AD-45A6-BFD8-82D4C7E90769}"/>
                </a:ext>
              </a:extLst>
            </p:cNvPr>
            <p:cNvSpPr txBox="1"/>
            <p:nvPr/>
          </p:nvSpPr>
          <p:spPr>
            <a:xfrm>
              <a:off x="3796135" y="4323777"/>
              <a:ext cx="1579227" cy="307777"/>
            </a:xfrm>
            <a:prstGeom prst="rect">
              <a:avLst/>
            </a:prstGeom>
            <a:noFill/>
          </p:spPr>
          <p:txBody>
            <a:bodyPr wrap="square" rtlCol="0">
              <a:spAutoFit/>
            </a:bodyPr>
            <a:lstStyle/>
            <a:p>
              <a:r>
                <a:rPr lang="en-US" sz="1400" dirty="0">
                  <a:solidFill>
                    <a:schemeClr val="bg1"/>
                  </a:solidFill>
                </a:rPr>
                <a:t>LOREM IPSUM</a:t>
              </a:r>
            </a:p>
          </p:txBody>
        </p:sp>
      </p:grpSp>
      <p:sp>
        <p:nvSpPr>
          <p:cNvPr id="24" name="Freeform: Shape 23">
            <a:extLst>
              <a:ext uri="{FF2B5EF4-FFF2-40B4-BE49-F238E27FC236}">
                <a16:creationId xmlns:a16="http://schemas.microsoft.com/office/drawing/2014/main" id="{0E7A5269-921B-46B8-8F74-651A20FB03CD}"/>
              </a:ext>
            </a:extLst>
          </p:cNvPr>
          <p:cNvSpPr/>
          <p:nvPr/>
        </p:nvSpPr>
        <p:spPr>
          <a:xfrm rot="2003872">
            <a:off x="6150914" y="-900205"/>
            <a:ext cx="182880" cy="8595360"/>
          </a:xfrm>
          <a:custGeom>
            <a:avLst/>
            <a:gdLst>
              <a:gd name="connsiteX0" fmla="*/ 0 w 264198"/>
              <a:gd name="connsiteY0" fmla="*/ 174192 h 8388661"/>
              <a:gd name="connsiteX1" fmla="*/ 264198 w 264198"/>
              <a:gd name="connsiteY1" fmla="*/ 0 h 8388661"/>
              <a:gd name="connsiteX2" fmla="*/ 264198 w 264198"/>
              <a:gd name="connsiteY2" fmla="*/ 8214469 h 8388661"/>
              <a:gd name="connsiteX3" fmla="*/ 0 w 264198"/>
              <a:gd name="connsiteY3" fmla="*/ 8388661 h 8388661"/>
            </a:gdLst>
            <a:ahLst/>
            <a:cxnLst>
              <a:cxn ang="0">
                <a:pos x="connsiteX0" y="connsiteY0"/>
              </a:cxn>
              <a:cxn ang="0">
                <a:pos x="connsiteX1" y="connsiteY1"/>
              </a:cxn>
              <a:cxn ang="0">
                <a:pos x="connsiteX2" y="connsiteY2"/>
              </a:cxn>
              <a:cxn ang="0">
                <a:pos x="connsiteX3" y="connsiteY3"/>
              </a:cxn>
            </a:cxnLst>
            <a:rect l="l" t="t" r="r" b="b"/>
            <a:pathLst>
              <a:path w="264198" h="8388661">
                <a:moveTo>
                  <a:pt x="0" y="174192"/>
                </a:moveTo>
                <a:lnTo>
                  <a:pt x="264198" y="0"/>
                </a:lnTo>
                <a:lnTo>
                  <a:pt x="264198" y="8214469"/>
                </a:lnTo>
                <a:lnTo>
                  <a:pt x="0" y="8388661"/>
                </a:lnTo>
                <a:close/>
              </a:path>
            </a:pathLst>
          </a:custGeom>
          <a:solidFill>
            <a:schemeClr val="bg2">
              <a:lumMod val="75000"/>
            </a:schemeClr>
          </a:solidFill>
          <a:ln>
            <a:noFill/>
          </a:ln>
          <a:effectLst>
            <a:outerShdw blurRad="50800" dist="38100" dir="10800000" algn="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9071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barn(inVertical)">
                                      <p:cBhvr>
                                        <p:cTn id="11" dur="500"/>
                                        <p:tgtEl>
                                          <p:spTgt spid="24"/>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wipe(right)">
                                      <p:cBhvr>
                                        <p:cTn id="15" dur="750"/>
                                        <p:tgtEl>
                                          <p:spTgt spid="19"/>
                                        </p:tgtEl>
                                      </p:cBhvr>
                                    </p:animEffect>
                                  </p:childTnLst>
                                </p:cTn>
                              </p:par>
                              <p:par>
                                <p:cTn id="16" presetID="22" presetClass="entr" presetSubtype="2" fill="hold" nodeType="withEffect">
                                  <p:stCondLst>
                                    <p:cond delay="350"/>
                                  </p:stCondLst>
                                  <p:childTnLst>
                                    <p:set>
                                      <p:cBhvr>
                                        <p:cTn id="17" dur="1" fill="hold">
                                          <p:stCondLst>
                                            <p:cond delay="0"/>
                                          </p:stCondLst>
                                        </p:cTn>
                                        <p:tgtEl>
                                          <p:spTgt spid="42"/>
                                        </p:tgtEl>
                                        <p:attrNameLst>
                                          <p:attrName>style.visibility</p:attrName>
                                        </p:attrNameLst>
                                      </p:cBhvr>
                                      <p:to>
                                        <p:strVal val="visible"/>
                                      </p:to>
                                    </p:set>
                                    <p:animEffect transition="in" filter="wipe(right)">
                                      <p:cBhvr>
                                        <p:cTn id="18" dur="750"/>
                                        <p:tgtEl>
                                          <p:spTgt spid="42"/>
                                        </p:tgtEl>
                                      </p:cBhvr>
                                    </p:animEffect>
                                  </p:childTnLst>
                                </p:cTn>
                              </p:par>
                            </p:childTnLst>
                          </p:cTn>
                        </p:par>
                        <p:par>
                          <p:cTn id="19" fill="hold">
                            <p:stCondLst>
                              <p:cond delay="2100"/>
                            </p:stCondLst>
                            <p:childTnLst>
                              <p:par>
                                <p:cTn id="20" presetID="42" presetClass="entr" presetSubtype="0"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1000"/>
                                        <p:tgtEl>
                                          <p:spTgt spid="32"/>
                                        </p:tgtEl>
                                      </p:cBhvr>
                                    </p:animEffect>
                                    <p:anim calcmode="lin" valueType="num">
                                      <p:cBhvr>
                                        <p:cTn id="23" dur="1000" fill="hold"/>
                                        <p:tgtEl>
                                          <p:spTgt spid="32"/>
                                        </p:tgtEl>
                                        <p:attrNameLst>
                                          <p:attrName>ppt_x</p:attrName>
                                        </p:attrNameLst>
                                      </p:cBhvr>
                                      <p:tavLst>
                                        <p:tav tm="0">
                                          <p:val>
                                            <p:strVal val="#ppt_x"/>
                                          </p:val>
                                        </p:tav>
                                        <p:tav tm="100000">
                                          <p:val>
                                            <p:strVal val="#ppt_x"/>
                                          </p:val>
                                        </p:tav>
                                      </p:tavLst>
                                    </p:anim>
                                    <p:anim calcmode="lin" valueType="num">
                                      <p:cBhvr>
                                        <p:cTn id="24" dur="1000" fill="hold"/>
                                        <p:tgtEl>
                                          <p:spTgt spid="32"/>
                                        </p:tgtEl>
                                        <p:attrNameLst>
                                          <p:attrName>ppt_y</p:attrName>
                                        </p:attrNameLst>
                                      </p:cBhvr>
                                      <p:tavLst>
                                        <p:tav tm="0">
                                          <p:val>
                                            <p:strVal val="#ppt_y+.1"/>
                                          </p:val>
                                        </p:tav>
                                        <p:tav tm="100000">
                                          <p:val>
                                            <p:strVal val="#ppt_y"/>
                                          </p:val>
                                        </p:tav>
                                      </p:tavLst>
                                    </p:anim>
                                  </p:childTnLst>
                                </p:cTn>
                              </p:par>
                            </p:childTnLst>
                          </p:cTn>
                        </p:par>
                        <p:par>
                          <p:cTn id="25" fill="hold">
                            <p:stCondLst>
                              <p:cond delay="3100"/>
                            </p:stCondLst>
                            <p:childTnLst>
                              <p:par>
                                <p:cTn id="26" presetID="22" presetClass="entr" presetSubtype="2"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right)">
                                      <p:cBhvr>
                                        <p:cTn id="28" dur="750"/>
                                        <p:tgtEl>
                                          <p:spTgt spid="15"/>
                                        </p:tgtEl>
                                      </p:cBhvr>
                                    </p:animEffect>
                                  </p:childTnLst>
                                </p:cTn>
                              </p:par>
                              <p:par>
                                <p:cTn id="29" presetID="22" presetClass="entr" presetSubtype="2" fill="hold" nodeType="withEffect">
                                  <p:stCondLst>
                                    <p:cond delay="400"/>
                                  </p:stCondLst>
                                  <p:childTnLst>
                                    <p:set>
                                      <p:cBhvr>
                                        <p:cTn id="30" dur="1" fill="hold">
                                          <p:stCondLst>
                                            <p:cond delay="0"/>
                                          </p:stCondLst>
                                        </p:cTn>
                                        <p:tgtEl>
                                          <p:spTgt spid="43"/>
                                        </p:tgtEl>
                                        <p:attrNameLst>
                                          <p:attrName>style.visibility</p:attrName>
                                        </p:attrNameLst>
                                      </p:cBhvr>
                                      <p:to>
                                        <p:strVal val="visible"/>
                                      </p:to>
                                    </p:set>
                                    <p:animEffect transition="in" filter="wipe(right)">
                                      <p:cBhvr>
                                        <p:cTn id="31" dur="750"/>
                                        <p:tgtEl>
                                          <p:spTgt spid="43"/>
                                        </p:tgtEl>
                                      </p:cBhvr>
                                    </p:animEffect>
                                  </p:childTnLst>
                                </p:cTn>
                              </p:par>
                            </p:childTnLst>
                          </p:cTn>
                        </p:par>
                        <p:par>
                          <p:cTn id="32" fill="hold">
                            <p:stCondLst>
                              <p:cond delay="4250"/>
                            </p:stCondLst>
                            <p:childTnLst>
                              <p:par>
                                <p:cTn id="33" presetID="42" presetClass="entr" presetSubtype="0" fill="hold" grpId="0" nodeType="afterEffect">
                                  <p:stCondLst>
                                    <p:cond delay="0"/>
                                  </p:stCondLst>
                                  <p:childTnLst>
                                    <p:set>
                                      <p:cBhvr>
                                        <p:cTn id="34" dur="1" fill="hold">
                                          <p:stCondLst>
                                            <p:cond delay="0"/>
                                          </p:stCondLst>
                                        </p:cTn>
                                        <p:tgtEl>
                                          <p:spTgt spid="31"/>
                                        </p:tgtEl>
                                        <p:attrNameLst>
                                          <p:attrName>style.visibility</p:attrName>
                                        </p:attrNameLst>
                                      </p:cBhvr>
                                      <p:to>
                                        <p:strVal val="visible"/>
                                      </p:to>
                                    </p:set>
                                    <p:animEffect transition="in" filter="fade">
                                      <p:cBhvr>
                                        <p:cTn id="35" dur="1000"/>
                                        <p:tgtEl>
                                          <p:spTgt spid="31"/>
                                        </p:tgtEl>
                                      </p:cBhvr>
                                    </p:animEffect>
                                    <p:anim calcmode="lin" valueType="num">
                                      <p:cBhvr>
                                        <p:cTn id="36" dur="1000" fill="hold"/>
                                        <p:tgtEl>
                                          <p:spTgt spid="31"/>
                                        </p:tgtEl>
                                        <p:attrNameLst>
                                          <p:attrName>ppt_x</p:attrName>
                                        </p:attrNameLst>
                                      </p:cBhvr>
                                      <p:tavLst>
                                        <p:tav tm="0">
                                          <p:val>
                                            <p:strVal val="#ppt_x"/>
                                          </p:val>
                                        </p:tav>
                                        <p:tav tm="100000">
                                          <p:val>
                                            <p:strVal val="#ppt_x"/>
                                          </p:val>
                                        </p:tav>
                                      </p:tavLst>
                                    </p:anim>
                                    <p:anim calcmode="lin" valueType="num">
                                      <p:cBhvr>
                                        <p:cTn id="37" dur="1000" fill="hold"/>
                                        <p:tgtEl>
                                          <p:spTgt spid="31"/>
                                        </p:tgtEl>
                                        <p:attrNameLst>
                                          <p:attrName>ppt_y</p:attrName>
                                        </p:attrNameLst>
                                      </p:cBhvr>
                                      <p:tavLst>
                                        <p:tav tm="0">
                                          <p:val>
                                            <p:strVal val="#ppt_y+.1"/>
                                          </p:val>
                                        </p:tav>
                                        <p:tav tm="100000">
                                          <p:val>
                                            <p:strVal val="#ppt_y"/>
                                          </p:val>
                                        </p:tav>
                                      </p:tavLst>
                                    </p:anim>
                                  </p:childTnLst>
                                </p:cTn>
                              </p:par>
                            </p:childTnLst>
                          </p:cTn>
                        </p:par>
                        <p:par>
                          <p:cTn id="38" fill="hold">
                            <p:stCondLst>
                              <p:cond delay="5250"/>
                            </p:stCondLst>
                            <p:childTnLst>
                              <p:par>
                                <p:cTn id="39" presetID="22" presetClass="entr" presetSubtype="8"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750"/>
                                        <p:tgtEl>
                                          <p:spTgt spid="10"/>
                                        </p:tgtEl>
                                      </p:cBhvr>
                                    </p:animEffect>
                                  </p:childTnLst>
                                </p:cTn>
                              </p:par>
                              <p:par>
                                <p:cTn id="42" presetID="22" presetClass="entr" presetSubtype="8" fill="hold" nodeType="withEffect">
                                  <p:stCondLst>
                                    <p:cond delay="400"/>
                                  </p:stCondLst>
                                  <p:childTnLst>
                                    <p:set>
                                      <p:cBhvr>
                                        <p:cTn id="43" dur="1" fill="hold">
                                          <p:stCondLst>
                                            <p:cond delay="0"/>
                                          </p:stCondLst>
                                        </p:cTn>
                                        <p:tgtEl>
                                          <p:spTgt spid="44"/>
                                        </p:tgtEl>
                                        <p:attrNameLst>
                                          <p:attrName>style.visibility</p:attrName>
                                        </p:attrNameLst>
                                      </p:cBhvr>
                                      <p:to>
                                        <p:strVal val="visible"/>
                                      </p:to>
                                    </p:set>
                                    <p:animEffect transition="in" filter="wipe(left)">
                                      <p:cBhvr>
                                        <p:cTn id="44" dur="750"/>
                                        <p:tgtEl>
                                          <p:spTgt spid="44"/>
                                        </p:tgtEl>
                                      </p:cBhvr>
                                    </p:animEffect>
                                  </p:childTnLst>
                                </p:cTn>
                              </p:par>
                            </p:childTnLst>
                          </p:cTn>
                        </p:par>
                        <p:par>
                          <p:cTn id="45" fill="hold">
                            <p:stCondLst>
                              <p:cond delay="6400"/>
                            </p:stCondLst>
                            <p:childTnLst>
                              <p:par>
                                <p:cTn id="46" presetID="42" presetClass="entr" presetSubtype="0" fill="hold" grpId="0" nodeType="afterEffect">
                                  <p:stCondLst>
                                    <p:cond delay="0"/>
                                  </p:stCondLst>
                                  <p:childTnLst>
                                    <p:set>
                                      <p:cBhvr>
                                        <p:cTn id="47" dur="1" fill="hold">
                                          <p:stCondLst>
                                            <p:cond delay="0"/>
                                          </p:stCondLst>
                                        </p:cTn>
                                        <p:tgtEl>
                                          <p:spTgt spid="34"/>
                                        </p:tgtEl>
                                        <p:attrNameLst>
                                          <p:attrName>style.visibility</p:attrName>
                                        </p:attrNameLst>
                                      </p:cBhvr>
                                      <p:to>
                                        <p:strVal val="visible"/>
                                      </p:to>
                                    </p:set>
                                    <p:animEffect transition="in" filter="fade">
                                      <p:cBhvr>
                                        <p:cTn id="48" dur="1000"/>
                                        <p:tgtEl>
                                          <p:spTgt spid="34"/>
                                        </p:tgtEl>
                                      </p:cBhvr>
                                    </p:animEffect>
                                    <p:anim calcmode="lin" valueType="num">
                                      <p:cBhvr>
                                        <p:cTn id="49" dur="1000" fill="hold"/>
                                        <p:tgtEl>
                                          <p:spTgt spid="34"/>
                                        </p:tgtEl>
                                        <p:attrNameLst>
                                          <p:attrName>ppt_x</p:attrName>
                                        </p:attrNameLst>
                                      </p:cBhvr>
                                      <p:tavLst>
                                        <p:tav tm="0">
                                          <p:val>
                                            <p:strVal val="#ppt_x"/>
                                          </p:val>
                                        </p:tav>
                                        <p:tav tm="100000">
                                          <p:val>
                                            <p:strVal val="#ppt_x"/>
                                          </p:val>
                                        </p:tav>
                                      </p:tavLst>
                                    </p:anim>
                                    <p:anim calcmode="lin" valueType="num">
                                      <p:cBhvr>
                                        <p:cTn id="50" dur="1000" fill="hold"/>
                                        <p:tgtEl>
                                          <p:spTgt spid="34"/>
                                        </p:tgtEl>
                                        <p:attrNameLst>
                                          <p:attrName>ppt_y</p:attrName>
                                        </p:attrNameLst>
                                      </p:cBhvr>
                                      <p:tavLst>
                                        <p:tav tm="0">
                                          <p:val>
                                            <p:strVal val="#ppt_y+.1"/>
                                          </p:val>
                                        </p:tav>
                                        <p:tav tm="100000">
                                          <p:val>
                                            <p:strVal val="#ppt_y"/>
                                          </p:val>
                                        </p:tav>
                                      </p:tavLst>
                                    </p:anim>
                                  </p:childTnLst>
                                </p:cTn>
                              </p:par>
                            </p:childTnLst>
                          </p:cTn>
                        </p:par>
                        <p:par>
                          <p:cTn id="51" fill="hold">
                            <p:stCondLst>
                              <p:cond delay="7400"/>
                            </p:stCondLst>
                            <p:childTnLst>
                              <p:par>
                                <p:cTn id="52" presetID="22" presetClass="entr" presetSubtype="8" fill="hold" grpId="0" nodeType="after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wipe(left)">
                                      <p:cBhvr>
                                        <p:cTn id="54" dur="750"/>
                                        <p:tgtEl>
                                          <p:spTgt spid="12"/>
                                        </p:tgtEl>
                                      </p:cBhvr>
                                    </p:animEffect>
                                  </p:childTnLst>
                                </p:cTn>
                              </p:par>
                              <p:par>
                                <p:cTn id="55" presetID="22" presetClass="entr" presetSubtype="8" fill="hold" nodeType="withEffect">
                                  <p:stCondLst>
                                    <p:cond delay="400"/>
                                  </p:stCondLst>
                                  <p:childTnLst>
                                    <p:set>
                                      <p:cBhvr>
                                        <p:cTn id="56" dur="1" fill="hold">
                                          <p:stCondLst>
                                            <p:cond delay="0"/>
                                          </p:stCondLst>
                                        </p:cTn>
                                        <p:tgtEl>
                                          <p:spTgt spid="45"/>
                                        </p:tgtEl>
                                        <p:attrNameLst>
                                          <p:attrName>style.visibility</p:attrName>
                                        </p:attrNameLst>
                                      </p:cBhvr>
                                      <p:to>
                                        <p:strVal val="visible"/>
                                      </p:to>
                                    </p:set>
                                    <p:animEffect transition="in" filter="wipe(left)">
                                      <p:cBhvr>
                                        <p:cTn id="57" dur="750"/>
                                        <p:tgtEl>
                                          <p:spTgt spid="45"/>
                                        </p:tgtEl>
                                      </p:cBhvr>
                                    </p:animEffect>
                                  </p:childTnLst>
                                </p:cTn>
                              </p:par>
                            </p:childTnLst>
                          </p:cTn>
                        </p:par>
                        <p:par>
                          <p:cTn id="58" fill="hold">
                            <p:stCondLst>
                              <p:cond delay="8550"/>
                            </p:stCondLst>
                            <p:childTnLst>
                              <p:par>
                                <p:cTn id="59" presetID="42" presetClass="entr" presetSubtype="0"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1000"/>
                                        <p:tgtEl>
                                          <p:spTgt spid="33"/>
                                        </p:tgtEl>
                                      </p:cBhvr>
                                    </p:animEffect>
                                    <p:anim calcmode="lin" valueType="num">
                                      <p:cBhvr>
                                        <p:cTn id="62" dur="1000" fill="hold"/>
                                        <p:tgtEl>
                                          <p:spTgt spid="33"/>
                                        </p:tgtEl>
                                        <p:attrNameLst>
                                          <p:attrName>ppt_x</p:attrName>
                                        </p:attrNameLst>
                                      </p:cBhvr>
                                      <p:tavLst>
                                        <p:tav tm="0">
                                          <p:val>
                                            <p:strVal val="#ppt_x"/>
                                          </p:val>
                                        </p:tav>
                                        <p:tav tm="100000">
                                          <p:val>
                                            <p:strVal val="#ppt_x"/>
                                          </p:val>
                                        </p:tav>
                                      </p:tavLst>
                                    </p:anim>
                                    <p:anim calcmode="lin" valueType="num">
                                      <p:cBhvr>
                                        <p:cTn id="63"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19" grpId="0" animBg="1"/>
      <p:bldP spid="31" grpId="0"/>
      <p:bldP spid="32" grpId="0"/>
      <p:bldP spid="10" grpId="0" animBg="1"/>
      <p:bldP spid="12" grpId="0" animBg="1"/>
      <p:bldP spid="33" grpId="0"/>
      <p:bldP spid="34" grpId="0"/>
      <p:bldP spid="2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BFBFBF"/>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5C9AD3"/>
          </a:solidFill>
          <a:ln>
            <a:noFill/>
          </a:ln>
          <a:effectLst>
            <a:outerShdw blurRad="50800" dist="38100" dir="18900000" algn="bl"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939393"/>
          </a:solidFill>
          <a:ln>
            <a:noFill/>
          </a:ln>
          <a:effectLst>
            <a:outerShdw blurRad="50800" dist="38100" dir="8100000" algn="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44546B"/>
          </a:solidFill>
          <a:ln>
            <a:noFill/>
          </a:ln>
          <a:effectLst>
            <a:outerShdw blurRad="50800" dist="38100" dir="10800000" algn="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tx1">
              <a:alpha val="50000"/>
            </a:schemeClr>
          </a:solidFill>
          <a:ln>
            <a:noFill/>
          </a:ln>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a:t>
            </a:r>
          </a:p>
          <a:p>
            <a:pPr algn="ctr" defTabSz="1450940"/>
            <a:r>
              <a:rPr lang="en-US" b="1" dirty="0">
                <a:solidFill>
                  <a:schemeClr val="bg1"/>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chemeClr val="bg1"/>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01224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7D10DBD3-9E6A-4C0D-854C-2AC9FD954CD1}"/>
              </a:ext>
            </a:extLst>
          </p:cNvPr>
          <p:cNvGrpSpPr/>
          <p:nvPr/>
        </p:nvGrpSpPr>
        <p:grpSpPr>
          <a:xfrm>
            <a:off x="3039248" y="4409535"/>
            <a:ext cx="5878080" cy="1580425"/>
            <a:chOff x="3039248" y="4409535"/>
            <a:chExt cx="5878080" cy="1580425"/>
          </a:xfrm>
          <a:solidFill>
            <a:srgbClr val="7A7A7A"/>
          </a:solidFill>
        </p:grpSpPr>
        <p:sp>
          <p:nvSpPr>
            <p:cNvPr id="27" name="Rectangle 26">
              <a:extLst>
                <a:ext uri="{FF2B5EF4-FFF2-40B4-BE49-F238E27FC236}">
                  <a16:creationId xmlns:a16="http://schemas.microsoft.com/office/drawing/2014/main" id="{542A53E4-62B8-4F98-9806-C5FC97CBC668}"/>
                </a:ext>
              </a:extLst>
            </p:cNvPr>
            <p:cNvSpPr/>
            <p:nvPr/>
          </p:nvSpPr>
          <p:spPr>
            <a:xfrm rot="10800000">
              <a:off x="7469528" y="4409535"/>
              <a:ext cx="1447800" cy="603504"/>
            </a:xfrm>
            <a:prstGeom prst="rect">
              <a:avLst/>
            </a:prstGeom>
            <a:grp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45DA188F-410E-427F-A9E2-F9583ED56258}"/>
                </a:ext>
              </a:extLst>
            </p:cNvPr>
            <p:cNvSpPr/>
            <p:nvPr/>
          </p:nvSpPr>
          <p:spPr>
            <a:xfrm rot="9557681">
              <a:off x="5441689" y="4676655"/>
              <a:ext cx="2237990" cy="944236"/>
            </a:xfrm>
            <a:custGeom>
              <a:avLst/>
              <a:gdLst>
                <a:gd name="connsiteX0" fmla="*/ 2237990 w 2237990"/>
                <a:gd name="connsiteY0" fmla="*/ 0 h 944236"/>
                <a:gd name="connsiteX1" fmla="*/ 1881092 w 2237990"/>
                <a:gd name="connsiteY1" fmla="*/ 944236 h 944236"/>
                <a:gd name="connsiteX2" fmla="*/ 0 w 2237990"/>
                <a:gd name="connsiteY2" fmla="*/ 846134 h 944236"/>
                <a:gd name="connsiteX3" fmla="*/ 213946 w 2237990"/>
                <a:gd name="connsiteY3" fmla="*/ 280101 h 944236"/>
              </a:gdLst>
              <a:ahLst/>
              <a:cxnLst>
                <a:cxn ang="0">
                  <a:pos x="connsiteX0" y="connsiteY0"/>
                </a:cxn>
                <a:cxn ang="0">
                  <a:pos x="connsiteX1" y="connsiteY1"/>
                </a:cxn>
                <a:cxn ang="0">
                  <a:pos x="connsiteX2" y="connsiteY2"/>
                </a:cxn>
                <a:cxn ang="0">
                  <a:pos x="connsiteX3" y="connsiteY3"/>
                </a:cxn>
              </a:cxnLst>
              <a:rect l="l" t="t" r="r" b="b"/>
              <a:pathLst>
                <a:path w="2237990" h="944236">
                  <a:moveTo>
                    <a:pt x="2237990" y="0"/>
                  </a:moveTo>
                  <a:lnTo>
                    <a:pt x="1881092" y="944236"/>
                  </a:lnTo>
                  <a:lnTo>
                    <a:pt x="0" y="846134"/>
                  </a:lnTo>
                  <a:lnTo>
                    <a:pt x="213946" y="280101"/>
                  </a:lnTo>
                  <a:close/>
                </a:path>
              </a:pathLst>
            </a:custGeom>
            <a:solidFill>
              <a:srgbClr val="5C5C5C"/>
            </a:solidFill>
            <a:ln w="635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Shape 51">
              <a:extLst>
                <a:ext uri="{FF2B5EF4-FFF2-40B4-BE49-F238E27FC236}">
                  <a16:creationId xmlns:a16="http://schemas.microsoft.com/office/drawing/2014/main" id="{2E9962E8-502E-4FB0-8C85-9EB40E1CD410}"/>
                </a:ext>
              </a:extLst>
            </p:cNvPr>
            <p:cNvSpPr/>
            <p:nvPr/>
          </p:nvSpPr>
          <p:spPr>
            <a:xfrm rot="10800000">
              <a:off x="3039248" y="4984119"/>
              <a:ext cx="2653343" cy="1005841"/>
            </a:xfrm>
            <a:custGeom>
              <a:avLst/>
              <a:gdLst>
                <a:gd name="connsiteX0" fmla="*/ 1864157 w 2653343"/>
                <a:gd name="connsiteY0" fmla="*/ 1005841 h 1005841"/>
                <a:gd name="connsiteX1" fmla="*/ 0 w 2653343"/>
                <a:gd name="connsiteY1" fmla="*/ 1005841 h 1005841"/>
                <a:gd name="connsiteX2" fmla="*/ 0 w 2653343"/>
                <a:gd name="connsiteY2" fmla="*/ 3927 h 1005841"/>
                <a:gd name="connsiteX3" fmla="*/ 1856647 w 2653343"/>
                <a:gd name="connsiteY3" fmla="*/ 3927 h 1005841"/>
                <a:gd name="connsiteX4" fmla="*/ 1856647 w 2653343"/>
                <a:gd name="connsiteY4" fmla="*/ 0 h 1005841"/>
                <a:gd name="connsiteX5" fmla="*/ 1862867 w 2653343"/>
                <a:gd name="connsiteY5" fmla="*/ 3927 h 1005841"/>
                <a:gd name="connsiteX6" fmla="*/ 1864157 w 2653343"/>
                <a:gd name="connsiteY6" fmla="*/ 3927 h 1005841"/>
                <a:gd name="connsiteX7" fmla="*/ 1864157 w 2653343"/>
                <a:gd name="connsiteY7" fmla="*/ 4742 h 1005841"/>
                <a:gd name="connsiteX8" fmla="*/ 2653343 w 2653343"/>
                <a:gd name="connsiteY8" fmla="*/ 502921 h 1005841"/>
                <a:gd name="connsiteX9" fmla="*/ 1864157 w 2653343"/>
                <a:gd name="connsiteY9" fmla="*/ 100110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3" h="1005841">
                  <a:moveTo>
                    <a:pt x="1864157" y="1005841"/>
                  </a:moveTo>
                  <a:lnTo>
                    <a:pt x="0" y="1005841"/>
                  </a:lnTo>
                  <a:lnTo>
                    <a:pt x="0" y="3927"/>
                  </a:lnTo>
                  <a:lnTo>
                    <a:pt x="1856647" y="3927"/>
                  </a:lnTo>
                  <a:lnTo>
                    <a:pt x="1856647" y="0"/>
                  </a:lnTo>
                  <a:lnTo>
                    <a:pt x="1862867" y="3927"/>
                  </a:lnTo>
                  <a:lnTo>
                    <a:pt x="1864157" y="3927"/>
                  </a:lnTo>
                  <a:lnTo>
                    <a:pt x="1864157" y="4742"/>
                  </a:lnTo>
                  <a:lnTo>
                    <a:pt x="2653343" y="502921"/>
                  </a:lnTo>
                  <a:lnTo>
                    <a:pt x="1864157" y="1001100"/>
                  </a:lnTo>
                  <a:close/>
                </a:path>
              </a:pathLst>
            </a:custGeom>
            <a:grpFill/>
            <a:ln w="6350">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3" name="Group 12">
            <a:extLst>
              <a:ext uri="{FF2B5EF4-FFF2-40B4-BE49-F238E27FC236}">
                <a16:creationId xmlns:a16="http://schemas.microsoft.com/office/drawing/2014/main" id="{65610D1D-E4BE-4A70-ABC7-0523BA88EFD8}"/>
              </a:ext>
            </a:extLst>
          </p:cNvPr>
          <p:cNvGrpSpPr/>
          <p:nvPr/>
        </p:nvGrpSpPr>
        <p:grpSpPr>
          <a:xfrm>
            <a:off x="3039248" y="3466508"/>
            <a:ext cx="5878080" cy="1271609"/>
            <a:chOff x="3039248" y="3466508"/>
            <a:chExt cx="5878080" cy="1271609"/>
          </a:xfrm>
          <a:solidFill>
            <a:srgbClr val="44546B"/>
          </a:solidFill>
        </p:grpSpPr>
        <p:sp>
          <p:nvSpPr>
            <p:cNvPr id="28" name="Rectangle 27">
              <a:extLst>
                <a:ext uri="{FF2B5EF4-FFF2-40B4-BE49-F238E27FC236}">
                  <a16:creationId xmlns:a16="http://schemas.microsoft.com/office/drawing/2014/main" id="{D780CA75-17B1-454D-B475-E320176AD312}"/>
                </a:ext>
              </a:extLst>
            </p:cNvPr>
            <p:cNvSpPr/>
            <p:nvPr/>
          </p:nvSpPr>
          <p:spPr>
            <a:xfrm rot="10800000">
              <a:off x="7469528" y="3732276"/>
              <a:ext cx="1447800" cy="612648"/>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47B678-8242-4CAC-BFD3-E3F173F01E53}"/>
                </a:ext>
              </a:extLst>
            </p:cNvPr>
            <p:cNvSpPr/>
            <p:nvPr/>
          </p:nvSpPr>
          <p:spPr>
            <a:xfrm rot="9557681">
              <a:off x="5500429" y="3466508"/>
              <a:ext cx="2035442" cy="1197864"/>
            </a:xfrm>
            <a:custGeom>
              <a:avLst/>
              <a:gdLst>
                <a:gd name="connsiteX0" fmla="*/ 2035442 w 2035442"/>
                <a:gd name="connsiteY0" fmla="*/ 262762 h 1207407"/>
                <a:gd name="connsiteX1" fmla="*/ 1678390 w 2035442"/>
                <a:gd name="connsiteY1" fmla="*/ 1207407 h 1207407"/>
                <a:gd name="connsiteX2" fmla="*/ 0 w 2035442"/>
                <a:gd name="connsiteY2" fmla="*/ 573019 h 1207407"/>
                <a:gd name="connsiteX3" fmla="*/ 216587 w 2035442"/>
                <a:gd name="connsiteY3" fmla="*/ 0 h 1207407"/>
                <a:gd name="connsiteX4" fmla="*/ 326463 w 2035442"/>
                <a:gd name="connsiteY4" fmla="*/ 10674 h 12074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5442" h="1207407">
                  <a:moveTo>
                    <a:pt x="2035442" y="262762"/>
                  </a:moveTo>
                  <a:lnTo>
                    <a:pt x="1678390" y="1207407"/>
                  </a:lnTo>
                  <a:lnTo>
                    <a:pt x="0" y="573019"/>
                  </a:lnTo>
                  <a:lnTo>
                    <a:pt x="216587" y="0"/>
                  </a:lnTo>
                  <a:lnTo>
                    <a:pt x="326463" y="10674"/>
                  </a:lnTo>
                  <a:close/>
                </a:path>
              </a:pathLst>
            </a:custGeom>
            <a:solidFill>
              <a:srgbClr val="26364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Shape 50">
              <a:extLst>
                <a:ext uri="{FF2B5EF4-FFF2-40B4-BE49-F238E27FC236}">
                  <a16:creationId xmlns:a16="http://schemas.microsoft.com/office/drawing/2014/main" id="{33358012-B8DF-4D38-8FA4-1B9610D2A75E}"/>
                </a:ext>
              </a:extLst>
            </p:cNvPr>
            <p:cNvSpPr/>
            <p:nvPr/>
          </p:nvSpPr>
          <p:spPr>
            <a:xfrm rot="10800000">
              <a:off x="3039248" y="3732276"/>
              <a:ext cx="2653342" cy="1005841"/>
            </a:xfrm>
            <a:custGeom>
              <a:avLst/>
              <a:gdLst>
                <a:gd name="connsiteX0" fmla="*/ 1856645 w 2653342"/>
                <a:gd name="connsiteY0" fmla="*/ 1005841 h 1005841"/>
                <a:gd name="connsiteX1" fmla="*/ 1856645 w 2653342"/>
                <a:gd name="connsiteY1" fmla="*/ 1005840 h 1005841"/>
                <a:gd name="connsiteX2" fmla="*/ 0 w 2653342"/>
                <a:gd name="connsiteY2" fmla="*/ 1005840 h 1005841"/>
                <a:gd name="connsiteX3" fmla="*/ 0 w 2653342"/>
                <a:gd name="connsiteY3" fmla="*/ 0 h 1005841"/>
                <a:gd name="connsiteX4" fmla="*/ 1864157 w 2653342"/>
                <a:gd name="connsiteY4" fmla="*/ 0 h 1005841"/>
                <a:gd name="connsiteX5" fmla="*/ 1864157 w 2653342"/>
                <a:gd name="connsiteY5" fmla="*/ 4742 h 1005841"/>
                <a:gd name="connsiteX6" fmla="*/ 2653342 w 2653342"/>
                <a:gd name="connsiteY6" fmla="*/ 502921 h 1005841"/>
                <a:gd name="connsiteX7" fmla="*/ 1864157 w 2653342"/>
                <a:gd name="connsiteY7" fmla="*/ 1001099 h 1005841"/>
                <a:gd name="connsiteX8" fmla="*/ 1864157 w 2653342"/>
                <a:gd name="connsiteY8" fmla="*/ 1005840 h 1005841"/>
                <a:gd name="connsiteX9" fmla="*/ 1856646 w 2653342"/>
                <a:gd name="connsiteY9"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3342" h="1005841">
                  <a:moveTo>
                    <a:pt x="1856645" y="1005841"/>
                  </a:moveTo>
                  <a:lnTo>
                    <a:pt x="1856645" y="1005840"/>
                  </a:lnTo>
                  <a:lnTo>
                    <a:pt x="0" y="1005840"/>
                  </a:lnTo>
                  <a:lnTo>
                    <a:pt x="0" y="0"/>
                  </a:lnTo>
                  <a:lnTo>
                    <a:pt x="1864157" y="0"/>
                  </a:lnTo>
                  <a:lnTo>
                    <a:pt x="1864157" y="4742"/>
                  </a:lnTo>
                  <a:lnTo>
                    <a:pt x="2653342" y="502921"/>
                  </a:lnTo>
                  <a:lnTo>
                    <a:pt x="1864157" y="1001099"/>
                  </a:lnTo>
                  <a:lnTo>
                    <a:pt x="1864157" y="1005840"/>
                  </a:lnTo>
                  <a:lnTo>
                    <a:pt x="1856646"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4" name="Group 13">
            <a:extLst>
              <a:ext uri="{FF2B5EF4-FFF2-40B4-BE49-F238E27FC236}">
                <a16:creationId xmlns:a16="http://schemas.microsoft.com/office/drawing/2014/main" id="{188D0546-5FE5-41E0-BBD7-30F393454343}"/>
              </a:ext>
            </a:extLst>
          </p:cNvPr>
          <p:cNvGrpSpPr/>
          <p:nvPr/>
        </p:nvGrpSpPr>
        <p:grpSpPr>
          <a:xfrm>
            <a:off x="3028364" y="2607076"/>
            <a:ext cx="5875109" cy="1117248"/>
            <a:chOff x="3028364" y="2607076"/>
            <a:chExt cx="5875109" cy="1117248"/>
          </a:xfrm>
          <a:solidFill>
            <a:srgbClr val="5C9AD3"/>
          </a:solidFill>
        </p:grpSpPr>
        <p:sp>
          <p:nvSpPr>
            <p:cNvPr id="29" name="Rectangle 28">
              <a:extLst>
                <a:ext uri="{FF2B5EF4-FFF2-40B4-BE49-F238E27FC236}">
                  <a16:creationId xmlns:a16="http://schemas.microsoft.com/office/drawing/2014/main" id="{77085D22-9C6C-4D4B-A11F-3DE9516B554A}"/>
                </a:ext>
              </a:extLst>
            </p:cNvPr>
            <p:cNvSpPr/>
            <p:nvPr/>
          </p:nvSpPr>
          <p:spPr>
            <a:xfrm rot="10800000">
              <a:off x="7455673" y="3052074"/>
              <a:ext cx="1447800" cy="594917"/>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C041F53-CBC8-45EC-9A4D-0D6CC8FE3FE8}"/>
                </a:ext>
              </a:extLst>
            </p:cNvPr>
            <p:cNvSpPr/>
            <p:nvPr/>
          </p:nvSpPr>
          <p:spPr>
            <a:xfrm rot="11213483">
              <a:off x="5607324" y="2717832"/>
              <a:ext cx="1906721" cy="1006492"/>
            </a:xfrm>
            <a:custGeom>
              <a:avLst/>
              <a:gdLst>
                <a:gd name="connsiteX0" fmla="*/ 0 w 1906721"/>
                <a:gd name="connsiteY0" fmla="*/ 184198 h 1006492"/>
                <a:gd name="connsiteX1" fmla="*/ 1785076 w 1906721"/>
                <a:gd name="connsiteY1" fmla="*/ 0 h 1006492"/>
                <a:gd name="connsiteX2" fmla="*/ 1906721 w 1906721"/>
                <a:gd name="connsiteY2" fmla="*/ 1006492 h 1006492"/>
                <a:gd name="connsiteX3" fmla="*/ 257111 w 1906721"/>
                <a:gd name="connsiteY3" fmla="*/ 801681 h 1006492"/>
                <a:gd name="connsiteX4" fmla="*/ 71152 w 1906721"/>
                <a:gd name="connsiteY4" fmla="*/ 772903 h 10064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06721" h="1006492">
                  <a:moveTo>
                    <a:pt x="0" y="184198"/>
                  </a:moveTo>
                  <a:lnTo>
                    <a:pt x="1785076" y="0"/>
                  </a:lnTo>
                  <a:lnTo>
                    <a:pt x="1906721" y="1006492"/>
                  </a:lnTo>
                  <a:lnTo>
                    <a:pt x="257111" y="801681"/>
                  </a:lnTo>
                  <a:lnTo>
                    <a:pt x="71152" y="772903"/>
                  </a:lnTo>
                  <a:close/>
                </a:path>
              </a:pathLst>
            </a:custGeom>
            <a:solidFill>
              <a:srgbClr val="3E7CB5"/>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F92F74E8-5B0C-44F4-90FA-56C732655359}"/>
                </a:ext>
              </a:extLst>
            </p:cNvPr>
            <p:cNvSpPr/>
            <p:nvPr/>
          </p:nvSpPr>
          <p:spPr>
            <a:xfrm rot="10800000">
              <a:off x="3028364" y="2607076"/>
              <a:ext cx="2660854" cy="1012805"/>
            </a:xfrm>
            <a:custGeom>
              <a:avLst/>
              <a:gdLst>
                <a:gd name="connsiteX0" fmla="*/ 1864157 w 2660854"/>
                <a:gd name="connsiteY0" fmla="*/ 1012805 h 1012805"/>
                <a:gd name="connsiteX1" fmla="*/ 1864157 w 2660854"/>
                <a:gd name="connsiteY1" fmla="*/ 1005840 h 1012805"/>
                <a:gd name="connsiteX2" fmla="*/ 0 w 2660854"/>
                <a:gd name="connsiteY2" fmla="*/ 1005840 h 1012805"/>
                <a:gd name="connsiteX3" fmla="*/ 0 w 2660854"/>
                <a:gd name="connsiteY3" fmla="*/ 0 h 1012805"/>
                <a:gd name="connsiteX4" fmla="*/ 1864157 w 2660854"/>
                <a:gd name="connsiteY4" fmla="*/ 0 h 1012805"/>
                <a:gd name="connsiteX5" fmla="*/ 1864157 w 2660854"/>
                <a:gd name="connsiteY5" fmla="*/ 6965 h 1012805"/>
                <a:gd name="connsiteX6" fmla="*/ 2660854 w 2660854"/>
                <a:gd name="connsiteY6" fmla="*/ 509885 h 1012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12805">
                  <a:moveTo>
                    <a:pt x="1864157" y="1012805"/>
                  </a:moveTo>
                  <a:lnTo>
                    <a:pt x="1864157" y="1005840"/>
                  </a:lnTo>
                  <a:lnTo>
                    <a:pt x="0" y="1005840"/>
                  </a:lnTo>
                  <a:lnTo>
                    <a:pt x="0" y="0"/>
                  </a:lnTo>
                  <a:lnTo>
                    <a:pt x="1864157" y="0"/>
                  </a:lnTo>
                  <a:lnTo>
                    <a:pt x="1864157" y="6965"/>
                  </a:lnTo>
                  <a:lnTo>
                    <a:pt x="2660854" y="509885"/>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grpSp>
        <p:nvGrpSpPr>
          <p:cNvPr id="15" name="Group 14">
            <a:extLst>
              <a:ext uri="{FF2B5EF4-FFF2-40B4-BE49-F238E27FC236}">
                <a16:creationId xmlns:a16="http://schemas.microsoft.com/office/drawing/2014/main" id="{315AA07C-E6F7-4B9B-8ACA-37242F1F91D5}"/>
              </a:ext>
            </a:extLst>
          </p:cNvPr>
          <p:cNvGrpSpPr/>
          <p:nvPr/>
        </p:nvGrpSpPr>
        <p:grpSpPr>
          <a:xfrm>
            <a:off x="3006593" y="1438805"/>
            <a:ext cx="5889953" cy="1536185"/>
            <a:chOff x="3006593" y="1438805"/>
            <a:chExt cx="5889953" cy="1536185"/>
          </a:xfrm>
          <a:solidFill>
            <a:srgbClr val="FE4A1E"/>
          </a:solidFill>
        </p:grpSpPr>
        <p:sp>
          <p:nvSpPr>
            <p:cNvPr id="30" name="Rectangle 29">
              <a:extLst>
                <a:ext uri="{FF2B5EF4-FFF2-40B4-BE49-F238E27FC236}">
                  <a16:creationId xmlns:a16="http://schemas.microsoft.com/office/drawing/2014/main" id="{F935E01A-E1E0-46E2-ADCB-134E2B33F319}"/>
                </a:ext>
              </a:extLst>
            </p:cNvPr>
            <p:cNvSpPr/>
            <p:nvPr/>
          </p:nvSpPr>
          <p:spPr>
            <a:xfrm rot="10800000">
              <a:off x="7448746" y="2389774"/>
              <a:ext cx="1447800" cy="585216"/>
            </a:xfrm>
            <a:prstGeom prst="rect">
              <a:avLst/>
            </a:pr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9CEFC4F8-C4A1-4993-985C-8AE132850B0E}"/>
                </a:ext>
              </a:extLst>
            </p:cNvPr>
            <p:cNvSpPr/>
            <p:nvPr/>
          </p:nvSpPr>
          <p:spPr>
            <a:xfrm rot="11955770">
              <a:off x="5438610" y="1762609"/>
              <a:ext cx="2202777" cy="928949"/>
            </a:xfrm>
            <a:custGeom>
              <a:avLst/>
              <a:gdLst>
                <a:gd name="connsiteX0" fmla="*/ 0 w 2202777"/>
                <a:gd name="connsiteY0" fmla="*/ 64527 h 928949"/>
                <a:gd name="connsiteX1" fmla="*/ 1878140 w 2202777"/>
                <a:gd name="connsiteY1" fmla="*/ 0 h 928949"/>
                <a:gd name="connsiteX2" fmla="*/ 2202777 w 2202777"/>
                <a:gd name="connsiteY2" fmla="*/ 928949 h 928949"/>
                <a:gd name="connsiteX3" fmla="*/ 188534 w 2202777"/>
                <a:gd name="connsiteY3" fmla="*/ 604017 h 928949"/>
              </a:gdLst>
              <a:ahLst/>
              <a:cxnLst>
                <a:cxn ang="0">
                  <a:pos x="connsiteX0" y="connsiteY0"/>
                </a:cxn>
                <a:cxn ang="0">
                  <a:pos x="connsiteX1" y="connsiteY1"/>
                </a:cxn>
                <a:cxn ang="0">
                  <a:pos x="connsiteX2" y="connsiteY2"/>
                </a:cxn>
                <a:cxn ang="0">
                  <a:pos x="connsiteX3" y="connsiteY3"/>
                </a:cxn>
              </a:cxnLst>
              <a:rect l="l" t="t" r="r" b="b"/>
              <a:pathLst>
                <a:path w="2202777" h="928949">
                  <a:moveTo>
                    <a:pt x="0" y="64527"/>
                  </a:moveTo>
                  <a:lnTo>
                    <a:pt x="1878140" y="0"/>
                  </a:lnTo>
                  <a:lnTo>
                    <a:pt x="2202777" y="928949"/>
                  </a:lnTo>
                  <a:lnTo>
                    <a:pt x="188534" y="604017"/>
                  </a:lnTo>
                  <a:close/>
                </a:path>
              </a:pathLst>
            </a:custGeom>
            <a:solidFill>
              <a:srgbClr val="E02C0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C4D4B34-1577-4275-92E0-6F9FC2AA42A7}"/>
                </a:ext>
              </a:extLst>
            </p:cNvPr>
            <p:cNvSpPr/>
            <p:nvPr/>
          </p:nvSpPr>
          <p:spPr>
            <a:xfrm rot="10800000">
              <a:off x="3006593" y="1438805"/>
              <a:ext cx="2660854" cy="987552"/>
            </a:xfrm>
            <a:custGeom>
              <a:avLst/>
              <a:gdLst>
                <a:gd name="connsiteX0" fmla="*/ 1864157 w 2660854"/>
                <a:gd name="connsiteY0" fmla="*/ 1005841 h 1005841"/>
                <a:gd name="connsiteX1" fmla="*/ 0 w 2660854"/>
                <a:gd name="connsiteY1" fmla="*/ 1005841 h 1005841"/>
                <a:gd name="connsiteX2" fmla="*/ 0 w 2660854"/>
                <a:gd name="connsiteY2" fmla="*/ 1 h 1005841"/>
                <a:gd name="connsiteX3" fmla="*/ 1864157 w 2660854"/>
                <a:gd name="connsiteY3" fmla="*/ 1 h 1005841"/>
                <a:gd name="connsiteX4" fmla="*/ 1864157 w 2660854"/>
                <a:gd name="connsiteY4" fmla="*/ 0 h 1005841"/>
                <a:gd name="connsiteX5" fmla="*/ 2660854 w 2660854"/>
                <a:gd name="connsiteY5" fmla="*/ 502921 h 1005841"/>
                <a:gd name="connsiteX6" fmla="*/ 1864157 w 2660854"/>
                <a:gd name="connsiteY6" fmla="*/ 1005840 h 1005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60854" h="1005841">
                  <a:moveTo>
                    <a:pt x="1864157" y="1005841"/>
                  </a:moveTo>
                  <a:lnTo>
                    <a:pt x="0" y="1005841"/>
                  </a:lnTo>
                  <a:lnTo>
                    <a:pt x="0" y="1"/>
                  </a:lnTo>
                  <a:lnTo>
                    <a:pt x="1864157" y="1"/>
                  </a:lnTo>
                  <a:lnTo>
                    <a:pt x="1864157" y="0"/>
                  </a:lnTo>
                  <a:lnTo>
                    <a:pt x="2660854" y="502921"/>
                  </a:lnTo>
                  <a:lnTo>
                    <a:pt x="1864157" y="1005840"/>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7" name="TextBox 56">
            <a:extLst>
              <a:ext uri="{FF2B5EF4-FFF2-40B4-BE49-F238E27FC236}">
                <a16:creationId xmlns:a16="http://schemas.microsoft.com/office/drawing/2014/main" id="{02CE8C61-739F-4A4E-B610-ED7702F15B8B}"/>
              </a:ext>
            </a:extLst>
          </p:cNvPr>
          <p:cNvSpPr txBox="1"/>
          <p:nvPr/>
        </p:nvSpPr>
        <p:spPr>
          <a:xfrm>
            <a:off x="161645" y="1420517"/>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1400" dirty="0">
              <a:solidFill>
                <a:srgbClr val="FE4A1E"/>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0" name="TextBox 59">
            <a:extLst>
              <a:ext uri="{FF2B5EF4-FFF2-40B4-BE49-F238E27FC236}">
                <a16:creationId xmlns:a16="http://schemas.microsoft.com/office/drawing/2014/main" id="{2C74414C-0AE7-4002-8F9E-00E0E4F369C2}"/>
              </a:ext>
            </a:extLst>
          </p:cNvPr>
          <p:cNvSpPr txBox="1"/>
          <p:nvPr/>
        </p:nvSpPr>
        <p:spPr>
          <a:xfrm>
            <a:off x="161645" y="2607076"/>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1400" dirty="0">
              <a:solidFill>
                <a:srgbClr val="5C9AD3"/>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3" name="TextBox 62">
            <a:extLst>
              <a:ext uri="{FF2B5EF4-FFF2-40B4-BE49-F238E27FC236}">
                <a16:creationId xmlns:a16="http://schemas.microsoft.com/office/drawing/2014/main" id="{F6D511F7-2080-4A5E-8D24-7591BDDF3ECC}"/>
              </a:ext>
            </a:extLst>
          </p:cNvPr>
          <p:cNvSpPr txBox="1"/>
          <p:nvPr/>
        </p:nvSpPr>
        <p:spPr>
          <a:xfrm>
            <a:off x="167087" y="3726754"/>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1400" dirty="0">
              <a:solidFill>
                <a:srgbClr val="44546B"/>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6" name="TextBox 65">
            <a:extLst>
              <a:ext uri="{FF2B5EF4-FFF2-40B4-BE49-F238E27FC236}">
                <a16:creationId xmlns:a16="http://schemas.microsoft.com/office/drawing/2014/main" id="{581DCF9A-22C5-4B72-AFC3-BF8BD8CD2045}"/>
              </a:ext>
            </a:extLst>
          </p:cNvPr>
          <p:cNvSpPr txBox="1"/>
          <p:nvPr/>
        </p:nvSpPr>
        <p:spPr>
          <a:xfrm>
            <a:off x="159651" y="4978009"/>
            <a:ext cx="2684038"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1400" dirty="0">
              <a:solidFill>
                <a:srgbClr val="7A7A7A"/>
              </a:solidFill>
              <a:latin typeface="Candara" panose="020E0502030303020204" pitchFamily="34" charset="0"/>
            </a:endParaRP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a:t>
            </a:r>
          </a:p>
        </p:txBody>
      </p:sp>
      <p:sp>
        <p:nvSpPr>
          <p:cNvPr id="69" name="TextBox 68">
            <a:extLst>
              <a:ext uri="{FF2B5EF4-FFF2-40B4-BE49-F238E27FC236}">
                <a16:creationId xmlns:a16="http://schemas.microsoft.com/office/drawing/2014/main" id="{252CEAA2-1FD8-4C33-8DA2-E6BB0C48900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0" name="Freeform 370">
            <a:extLst>
              <a:ext uri="{FF2B5EF4-FFF2-40B4-BE49-F238E27FC236}">
                <a16:creationId xmlns:a16="http://schemas.microsoft.com/office/drawing/2014/main" id="{D89D1D27-CE4C-4F5B-A05D-01D9FDF1E540}"/>
              </a:ext>
            </a:extLst>
          </p:cNvPr>
          <p:cNvSpPr>
            <a:spLocks noChangeAspect="1" noEditPoints="1"/>
          </p:cNvSpPr>
          <p:nvPr/>
        </p:nvSpPr>
        <p:spPr bwMode="auto">
          <a:xfrm>
            <a:off x="3638164" y="528369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364">
            <a:extLst>
              <a:ext uri="{FF2B5EF4-FFF2-40B4-BE49-F238E27FC236}">
                <a16:creationId xmlns:a16="http://schemas.microsoft.com/office/drawing/2014/main" id="{933F9C0E-CB52-4127-AA76-39007AA79710}"/>
              </a:ext>
            </a:extLst>
          </p:cNvPr>
          <p:cNvSpPr>
            <a:spLocks noChangeAspect="1" noEditPoints="1"/>
          </p:cNvSpPr>
          <p:nvPr/>
        </p:nvSpPr>
        <p:spPr bwMode="auto">
          <a:xfrm>
            <a:off x="3673153" y="2925595"/>
            <a:ext cx="395481"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81">
            <a:extLst>
              <a:ext uri="{FF2B5EF4-FFF2-40B4-BE49-F238E27FC236}">
                <a16:creationId xmlns:a16="http://schemas.microsoft.com/office/drawing/2014/main" id="{13D43063-6C01-42D8-BED6-97FD17081EF1}"/>
              </a:ext>
            </a:extLst>
          </p:cNvPr>
          <p:cNvSpPr>
            <a:spLocks noChangeAspect="1" noEditPoints="1"/>
          </p:cNvSpPr>
          <p:nvPr/>
        </p:nvSpPr>
        <p:spPr bwMode="auto">
          <a:xfrm>
            <a:off x="3688145" y="3993645"/>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374">
            <a:extLst>
              <a:ext uri="{FF2B5EF4-FFF2-40B4-BE49-F238E27FC236}">
                <a16:creationId xmlns:a16="http://schemas.microsoft.com/office/drawing/2014/main" id="{055DC67F-57BD-4C45-86FE-05632C6E6745}"/>
              </a:ext>
            </a:extLst>
          </p:cNvPr>
          <p:cNvSpPr>
            <a:spLocks noChangeAspect="1" noEditPoints="1"/>
          </p:cNvSpPr>
          <p:nvPr/>
        </p:nvSpPr>
        <p:spPr bwMode="auto">
          <a:xfrm>
            <a:off x="3681088" y="1648614"/>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TextBox 73">
            <a:extLst>
              <a:ext uri="{FF2B5EF4-FFF2-40B4-BE49-F238E27FC236}">
                <a16:creationId xmlns:a16="http://schemas.microsoft.com/office/drawing/2014/main" id="{5477CFB3-5FD7-47D8-BBD8-6AB4F456D749}"/>
              </a:ext>
            </a:extLst>
          </p:cNvPr>
          <p:cNvSpPr txBox="1"/>
          <p:nvPr/>
        </p:nvSpPr>
        <p:spPr>
          <a:xfrm>
            <a:off x="4243065" y="1609415"/>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5" name="TextBox 74">
            <a:extLst>
              <a:ext uri="{FF2B5EF4-FFF2-40B4-BE49-F238E27FC236}">
                <a16:creationId xmlns:a16="http://schemas.microsoft.com/office/drawing/2014/main" id="{F1919C44-6C2F-4F1D-9F13-3D67FA4EF6E3}"/>
              </a:ext>
            </a:extLst>
          </p:cNvPr>
          <p:cNvSpPr txBox="1"/>
          <p:nvPr/>
        </p:nvSpPr>
        <p:spPr>
          <a:xfrm>
            <a:off x="4243065" y="278530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6" name="TextBox 75">
            <a:extLst>
              <a:ext uri="{FF2B5EF4-FFF2-40B4-BE49-F238E27FC236}">
                <a16:creationId xmlns:a16="http://schemas.microsoft.com/office/drawing/2014/main" id="{84D2974D-5D27-4E12-AF9A-B35CEB49661D}"/>
              </a:ext>
            </a:extLst>
          </p:cNvPr>
          <p:cNvSpPr txBox="1"/>
          <p:nvPr/>
        </p:nvSpPr>
        <p:spPr>
          <a:xfrm>
            <a:off x="4274335" y="3865419"/>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sp>
        <p:nvSpPr>
          <p:cNvPr id="77" name="TextBox 76">
            <a:extLst>
              <a:ext uri="{FF2B5EF4-FFF2-40B4-BE49-F238E27FC236}">
                <a16:creationId xmlns:a16="http://schemas.microsoft.com/office/drawing/2014/main" id="{7CC166E1-E1FB-4C18-8C14-D8084DD47F1F}"/>
              </a:ext>
            </a:extLst>
          </p:cNvPr>
          <p:cNvSpPr txBox="1"/>
          <p:nvPr/>
        </p:nvSpPr>
        <p:spPr>
          <a:xfrm>
            <a:off x="4274335" y="5159194"/>
            <a:ext cx="1237524" cy="646331"/>
          </a:xfrm>
          <a:prstGeom prst="rect">
            <a:avLst/>
          </a:prstGeom>
          <a:noFill/>
        </p:spPr>
        <p:txBody>
          <a:bodyPr wrap="square" rtlCol="0">
            <a:spAutoFit/>
          </a:bodyPr>
          <a:lstStyle/>
          <a:p>
            <a:pPr algn="ctr"/>
            <a:r>
              <a:rPr lang="en-US" sz="3600" b="1" dirty="0">
                <a:solidFill>
                  <a:schemeClr val="bg1"/>
                </a:solidFill>
                <a:latin typeface="Lato"/>
              </a:rPr>
              <a:t>25%</a:t>
            </a:r>
          </a:p>
        </p:txBody>
      </p:sp>
      <p:pic>
        <p:nvPicPr>
          <p:cNvPr id="43" name="Picture 42" descr="cup.png"/>
          <p:cNvPicPr>
            <a:picLocks noChangeAspect="1"/>
          </p:cNvPicPr>
          <p:nvPr/>
        </p:nvPicPr>
        <p:blipFill>
          <a:blip r:embed="rId3"/>
          <a:stretch>
            <a:fillRect/>
          </a:stretch>
        </p:blipFill>
        <p:spPr>
          <a:xfrm>
            <a:off x="7086600" y="1752600"/>
            <a:ext cx="4083717" cy="4572000"/>
          </a:xfrm>
          <a:prstGeom prst="rect">
            <a:avLst/>
          </a:prstGeom>
          <a:effectLst>
            <a:outerShdw blurRad="50800" dist="38100" dir="8100000" algn="tr" rotWithShape="0">
              <a:prstClr val="black">
                <a:alpha val="40000"/>
              </a:prstClr>
            </a:outerShdw>
          </a:effectLst>
        </p:spPr>
      </p:pic>
    </p:spTree>
    <p:extLst>
      <p:ext uri="{BB962C8B-B14F-4D97-AF65-F5344CB8AC3E}">
        <p14:creationId xmlns:p14="http://schemas.microsoft.com/office/powerpoint/2010/main" val="2759649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000"/>
                            </p:stCondLst>
                            <p:childTnLst>
                              <p:par>
                                <p:cTn id="15" presetID="22" presetClass="entr" presetSubtype="2"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73"/>
                                        </p:tgtEl>
                                        <p:attrNameLst>
                                          <p:attrName>style.visibility</p:attrName>
                                        </p:attrNameLst>
                                      </p:cBhvr>
                                      <p:to>
                                        <p:strVal val="visible"/>
                                      </p:to>
                                    </p:set>
                                    <p:anim calcmode="lin" valueType="num">
                                      <p:cBhvr>
                                        <p:cTn id="21" dur="500" fill="hold"/>
                                        <p:tgtEl>
                                          <p:spTgt spid="73"/>
                                        </p:tgtEl>
                                        <p:attrNameLst>
                                          <p:attrName>ppt_w</p:attrName>
                                        </p:attrNameLst>
                                      </p:cBhvr>
                                      <p:tavLst>
                                        <p:tav tm="0">
                                          <p:val>
                                            <p:fltVal val="0"/>
                                          </p:val>
                                        </p:tav>
                                        <p:tav tm="100000">
                                          <p:val>
                                            <p:strVal val="#ppt_w"/>
                                          </p:val>
                                        </p:tav>
                                      </p:tavLst>
                                    </p:anim>
                                    <p:anim calcmode="lin" valueType="num">
                                      <p:cBhvr>
                                        <p:cTn id="22" dur="500" fill="hold"/>
                                        <p:tgtEl>
                                          <p:spTgt spid="73"/>
                                        </p:tgtEl>
                                        <p:attrNameLst>
                                          <p:attrName>ppt_h</p:attrName>
                                        </p:attrNameLst>
                                      </p:cBhvr>
                                      <p:tavLst>
                                        <p:tav tm="0">
                                          <p:val>
                                            <p:fltVal val="0"/>
                                          </p:val>
                                        </p:tav>
                                        <p:tav tm="100000">
                                          <p:val>
                                            <p:strVal val="#ppt_h"/>
                                          </p:val>
                                        </p:tav>
                                      </p:tavLst>
                                    </p:anim>
                                    <p:animEffect transition="in" filter="fade">
                                      <p:cBhvr>
                                        <p:cTn id="23" dur="500"/>
                                        <p:tgtEl>
                                          <p:spTgt spid="73"/>
                                        </p:tgtEl>
                                      </p:cBhvr>
                                    </p:animEffect>
                                  </p:childTnLst>
                                </p:cTn>
                              </p:par>
                            </p:childTnLst>
                          </p:cTn>
                        </p:par>
                        <p:par>
                          <p:cTn id="24" fill="hold">
                            <p:stCondLst>
                              <p:cond delay="2000"/>
                            </p:stCondLst>
                            <p:childTnLst>
                              <p:par>
                                <p:cTn id="25" presetID="22" presetClass="entr" presetSubtype="8" fill="hold" grpId="0" nodeType="afterEffect">
                                  <p:stCondLst>
                                    <p:cond delay="0"/>
                                  </p:stCondLst>
                                  <p:childTnLst>
                                    <p:set>
                                      <p:cBhvr>
                                        <p:cTn id="26" dur="1" fill="hold">
                                          <p:stCondLst>
                                            <p:cond delay="0"/>
                                          </p:stCondLst>
                                        </p:cTn>
                                        <p:tgtEl>
                                          <p:spTgt spid="74"/>
                                        </p:tgtEl>
                                        <p:attrNameLst>
                                          <p:attrName>style.visibility</p:attrName>
                                        </p:attrNameLst>
                                      </p:cBhvr>
                                      <p:to>
                                        <p:strVal val="visible"/>
                                      </p:to>
                                    </p:set>
                                    <p:animEffect transition="in" filter="wipe(left)">
                                      <p:cBhvr>
                                        <p:cTn id="27" dur="500"/>
                                        <p:tgtEl>
                                          <p:spTgt spid="74"/>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Effect transition="in" filter="fade">
                                      <p:cBhvr>
                                        <p:cTn id="31" dur="1000"/>
                                        <p:tgtEl>
                                          <p:spTgt spid="57"/>
                                        </p:tgtEl>
                                      </p:cBhvr>
                                    </p:animEffect>
                                    <p:anim calcmode="lin" valueType="num">
                                      <p:cBhvr>
                                        <p:cTn id="32" dur="1000" fill="hold"/>
                                        <p:tgtEl>
                                          <p:spTgt spid="57"/>
                                        </p:tgtEl>
                                        <p:attrNameLst>
                                          <p:attrName>ppt_x</p:attrName>
                                        </p:attrNameLst>
                                      </p:cBhvr>
                                      <p:tavLst>
                                        <p:tav tm="0">
                                          <p:val>
                                            <p:strVal val="#ppt_x"/>
                                          </p:val>
                                        </p:tav>
                                        <p:tav tm="100000">
                                          <p:val>
                                            <p:strVal val="#ppt_x"/>
                                          </p:val>
                                        </p:tav>
                                      </p:tavLst>
                                    </p:anim>
                                    <p:anim calcmode="lin" valueType="num">
                                      <p:cBhvr>
                                        <p:cTn id="33" dur="1000" fill="hold"/>
                                        <p:tgtEl>
                                          <p:spTgt spid="57"/>
                                        </p:tgtEl>
                                        <p:attrNameLst>
                                          <p:attrName>ppt_y</p:attrName>
                                        </p:attrNameLst>
                                      </p:cBhvr>
                                      <p:tavLst>
                                        <p:tav tm="0">
                                          <p:val>
                                            <p:strVal val="#ppt_y+.1"/>
                                          </p:val>
                                        </p:tav>
                                        <p:tav tm="100000">
                                          <p:val>
                                            <p:strVal val="#ppt_y"/>
                                          </p:val>
                                        </p:tav>
                                      </p:tavLst>
                                    </p:anim>
                                  </p:childTnLst>
                                </p:cTn>
                              </p:par>
                            </p:childTnLst>
                          </p:cTn>
                        </p:par>
                        <p:par>
                          <p:cTn id="34" fill="hold">
                            <p:stCondLst>
                              <p:cond delay="3500"/>
                            </p:stCondLst>
                            <p:childTnLst>
                              <p:par>
                                <p:cTn id="35" presetID="22" presetClass="entr" presetSubtype="2" fill="hold"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right)">
                                      <p:cBhvr>
                                        <p:cTn id="37" dur="500"/>
                                        <p:tgtEl>
                                          <p:spTgt spid="14"/>
                                        </p:tgtEl>
                                      </p:cBhvr>
                                    </p:animEffect>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p:cTn id="41" dur="500" fill="hold"/>
                                        <p:tgtEl>
                                          <p:spTgt spid="71"/>
                                        </p:tgtEl>
                                        <p:attrNameLst>
                                          <p:attrName>ppt_w</p:attrName>
                                        </p:attrNameLst>
                                      </p:cBhvr>
                                      <p:tavLst>
                                        <p:tav tm="0">
                                          <p:val>
                                            <p:fltVal val="0"/>
                                          </p:val>
                                        </p:tav>
                                        <p:tav tm="100000">
                                          <p:val>
                                            <p:strVal val="#ppt_w"/>
                                          </p:val>
                                        </p:tav>
                                      </p:tavLst>
                                    </p:anim>
                                    <p:anim calcmode="lin" valueType="num">
                                      <p:cBhvr>
                                        <p:cTn id="42" dur="500" fill="hold"/>
                                        <p:tgtEl>
                                          <p:spTgt spid="71"/>
                                        </p:tgtEl>
                                        <p:attrNameLst>
                                          <p:attrName>ppt_h</p:attrName>
                                        </p:attrNameLst>
                                      </p:cBhvr>
                                      <p:tavLst>
                                        <p:tav tm="0">
                                          <p:val>
                                            <p:fltVal val="0"/>
                                          </p:val>
                                        </p:tav>
                                        <p:tav tm="100000">
                                          <p:val>
                                            <p:strVal val="#ppt_h"/>
                                          </p:val>
                                        </p:tav>
                                      </p:tavLst>
                                    </p:anim>
                                    <p:animEffect transition="in" filter="fade">
                                      <p:cBhvr>
                                        <p:cTn id="43" dur="500"/>
                                        <p:tgtEl>
                                          <p:spTgt spid="71"/>
                                        </p:tgtEl>
                                      </p:cBhvr>
                                    </p:animEffect>
                                  </p:childTnLst>
                                </p:cTn>
                              </p:par>
                            </p:childTnLst>
                          </p:cTn>
                        </p:par>
                        <p:par>
                          <p:cTn id="44" fill="hold">
                            <p:stCondLst>
                              <p:cond delay="4500"/>
                            </p:stCondLst>
                            <p:childTnLst>
                              <p:par>
                                <p:cTn id="45" presetID="22" presetClass="entr" presetSubtype="8" fill="hold" grpId="0" nodeType="afterEffect">
                                  <p:stCondLst>
                                    <p:cond delay="0"/>
                                  </p:stCondLst>
                                  <p:childTnLst>
                                    <p:set>
                                      <p:cBhvr>
                                        <p:cTn id="46" dur="1" fill="hold">
                                          <p:stCondLst>
                                            <p:cond delay="0"/>
                                          </p:stCondLst>
                                        </p:cTn>
                                        <p:tgtEl>
                                          <p:spTgt spid="75"/>
                                        </p:tgtEl>
                                        <p:attrNameLst>
                                          <p:attrName>style.visibility</p:attrName>
                                        </p:attrNameLst>
                                      </p:cBhvr>
                                      <p:to>
                                        <p:strVal val="visible"/>
                                      </p:to>
                                    </p:set>
                                    <p:animEffect transition="in" filter="wipe(left)">
                                      <p:cBhvr>
                                        <p:cTn id="47" dur="500"/>
                                        <p:tgtEl>
                                          <p:spTgt spid="75"/>
                                        </p:tgtEl>
                                      </p:cBhvr>
                                    </p:animEffect>
                                  </p:childTnLst>
                                </p:cTn>
                              </p:par>
                            </p:childTnLst>
                          </p:cTn>
                        </p:par>
                        <p:par>
                          <p:cTn id="48" fill="hold">
                            <p:stCondLst>
                              <p:cond delay="5000"/>
                            </p:stCondLst>
                            <p:childTnLst>
                              <p:par>
                                <p:cTn id="49" presetID="42" presetClass="entr" presetSubtype="0"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fade">
                                      <p:cBhvr>
                                        <p:cTn id="51" dur="1000"/>
                                        <p:tgtEl>
                                          <p:spTgt spid="60"/>
                                        </p:tgtEl>
                                      </p:cBhvr>
                                    </p:animEffect>
                                    <p:anim calcmode="lin" valueType="num">
                                      <p:cBhvr>
                                        <p:cTn id="52" dur="1000" fill="hold"/>
                                        <p:tgtEl>
                                          <p:spTgt spid="60"/>
                                        </p:tgtEl>
                                        <p:attrNameLst>
                                          <p:attrName>ppt_x</p:attrName>
                                        </p:attrNameLst>
                                      </p:cBhvr>
                                      <p:tavLst>
                                        <p:tav tm="0">
                                          <p:val>
                                            <p:strVal val="#ppt_x"/>
                                          </p:val>
                                        </p:tav>
                                        <p:tav tm="100000">
                                          <p:val>
                                            <p:strVal val="#ppt_x"/>
                                          </p:val>
                                        </p:tav>
                                      </p:tavLst>
                                    </p:anim>
                                    <p:anim calcmode="lin" valueType="num">
                                      <p:cBhvr>
                                        <p:cTn id="53" dur="1000" fill="hold"/>
                                        <p:tgtEl>
                                          <p:spTgt spid="60"/>
                                        </p:tgtEl>
                                        <p:attrNameLst>
                                          <p:attrName>ppt_y</p:attrName>
                                        </p:attrNameLst>
                                      </p:cBhvr>
                                      <p:tavLst>
                                        <p:tav tm="0">
                                          <p:val>
                                            <p:strVal val="#ppt_y+.1"/>
                                          </p:val>
                                        </p:tav>
                                        <p:tav tm="100000">
                                          <p:val>
                                            <p:strVal val="#ppt_y"/>
                                          </p:val>
                                        </p:tav>
                                      </p:tavLst>
                                    </p:anim>
                                  </p:childTnLst>
                                </p:cTn>
                              </p:par>
                            </p:childTnLst>
                          </p:cTn>
                        </p:par>
                        <p:par>
                          <p:cTn id="54" fill="hold">
                            <p:stCondLst>
                              <p:cond delay="6000"/>
                            </p:stCondLst>
                            <p:childTnLst>
                              <p:par>
                                <p:cTn id="55" presetID="22" presetClass="entr" presetSubtype="2" fill="hold"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wipe(right)">
                                      <p:cBhvr>
                                        <p:cTn id="57" dur="500"/>
                                        <p:tgtEl>
                                          <p:spTgt spid="13"/>
                                        </p:tgtEl>
                                      </p:cBhvr>
                                    </p:animEffect>
                                  </p:childTnLst>
                                </p:cTn>
                              </p:par>
                            </p:childTnLst>
                          </p:cTn>
                        </p:par>
                        <p:par>
                          <p:cTn id="58" fill="hold">
                            <p:stCondLst>
                              <p:cond delay="6500"/>
                            </p:stCondLst>
                            <p:childTnLst>
                              <p:par>
                                <p:cTn id="59" presetID="53" presetClass="entr" presetSubtype="16" fill="hold" grpId="0" nodeType="afterEffect">
                                  <p:stCondLst>
                                    <p:cond delay="0"/>
                                  </p:stCondLst>
                                  <p:childTnLst>
                                    <p:set>
                                      <p:cBhvr>
                                        <p:cTn id="60" dur="1" fill="hold">
                                          <p:stCondLst>
                                            <p:cond delay="0"/>
                                          </p:stCondLst>
                                        </p:cTn>
                                        <p:tgtEl>
                                          <p:spTgt spid="72"/>
                                        </p:tgtEl>
                                        <p:attrNameLst>
                                          <p:attrName>style.visibility</p:attrName>
                                        </p:attrNameLst>
                                      </p:cBhvr>
                                      <p:to>
                                        <p:strVal val="visible"/>
                                      </p:to>
                                    </p:set>
                                    <p:anim calcmode="lin" valueType="num">
                                      <p:cBhvr>
                                        <p:cTn id="61" dur="500" fill="hold"/>
                                        <p:tgtEl>
                                          <p:spTgt spid="72"/>
                                        </p:tgtEl>
                                        <p:attrNameLst>
                                          <p:attrName>ppt_w</p:attrName>
                                        </p:attrNameLst>
                                      </p:cBhvr>
                                      <p:tavLst>
                                        <p:tav tm="0">
                                          <p:val>
                                            <p:fltVal val="0"/>
                                          </p:val>
                                        </p:tav>
                                        <p:tav tm="100000">
                                          <p:val>
                                            <p:strVal val="#ppt_w"/>
                                          </p:val>
                                        </p:tav>
                                      </p:tavLst>
                                    </p:anim>
                                    <p:anim calcmode="lin" valueType="num">
                                      <p:cBhvr>
                                        <p:cTn id="62" dur="500" fill="hold"/>
                                        <p:tgtEl>
                                          <p:spTgt spid="72"/>
                                        </p:tgtEl>
                                        <p:attrNameLst>
                                          <p:attrName>ppt_h</p:attrName>
                                        </p:attrNameLst>
                                      </p:cBhvr>
                                      <p:tavLst>
                                        <p:tav tm="0">
                                          <p:val>
                                            <p:fltVal val="0"/>
                                          </p:val>
                                        </p:tav>
                                        <p:tav tm="100000">
                                          <p:val>
                                            <p:strVal val="#ppt_h"/>
                                          </p:val>
                                        </p:tav>
                                      </p:tavLst>
                                    </p:anim>
                                    <p:animEffect transition="in" filter="fade">
                                      <p:cBhvr>
                                        <p:cTn id="63" dur="500"/>
                                        <p:tgtEl>
                                          <p:spTgt spid="72"/>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76"/>
                                        </p:tgtEl>
                                        <p:attrNameLst>
                                          <p:attrName>style.visibility</p:attrName>
                                        </p:attrNameLst>
                                      </p:cBhvr>
                                      <p:to>
                                        <p:strVal val="visible"/>
                                      </p:to>
                                    </p:set>
                                    <p:animEffect transition="in" filter="wipe(left)">
                                      <p:cBhvr>
                                        <p:cTn id="67" dur="500"/>
                                        <p:tgtEl>
                                          <p:spTgt spid="76"/>
                                        </p:tgtEl>
                                      </p:cBhvr>
                                    </p:animEffect>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22" presetClass="entr" presetSubtype="2" fill="hold" nodeType="afterEffect">
                                  <p:stCondLst>
                                    <p:cond delay="0"/>
                                  </p:stCondLst>
                                  <p:childTnLst>
                                    <p:set>
                                      <p:cBhvr>
                                        <p:cTn id="76" dur="1" fill="hold">
                                          <p:stCondLst>
                                            <p:cond delay="0"/>
                                          </p:stCondLst>
                                        </p:cTn>
                                        <p:tgtEl>
                                          <p:spTgt spid="12"/>
                                        </p:tgtEl>
                                        <p:attrNameLst>
                                          <p:attrName>style.visibility</p:attrName>
                                        </p:attrNameLst>
                                      </p:cBhvr>
                                      <p:to>
                                        <p:strVal val="visible"/>
                                      </p:to>
                                    </p:set>
                                    <p:animEffect transition="in" filter="wipe(right)">
                                      <p:cBhvr>
                                        <p:cTn id="77" dur="500"/>
                                        <p:tgtEl>
                                          <p:spTgt spid="12"/>
                                        </p:tgtEl>
                                      </p:cBhvr>
                                    </p:animEffect>
                                  </p:childTnLst>
                                </p:cTn>
                              </p:par>
                            </p:childTnLst>
                          </p:cTn>
                        </p:par>
                        <p:par>
                          <p:cTn id="78" fill="hold">
                            <p:stCondLst>
                              <p:cond delay="9000"/>
                            </p:stCondLst>
                            <p:childTnLst>
                              <p:par>
                                <p:cTn id="79" presetID="53" presetClass="entr" presetSubtype="16" fill="hold" grpId="0" nodeType="afterEffect">
                                  <p:stCondLst>
                                    <p:cond delay="0"/>
                                  </p:stCondLst>
                                  <p:childTnLst>
                                    <p:set>
                                      <p:cBhvr>
                                        <p:cTn id="80" dur="1" fill="hold">
                                          <p:stCondLst>
                                            <p:cond delay="0"/>
                                          </p:stCondLst>
                                        </p:cTn>
                                        <p:tgtEl>
                                          <p:spTgt spid="70"/>
                                        </p:tgtEl>
                                        <p:attrNameLst>
                                          <p:attrName>style.visibility</p:attrName>
                                        </p:attrNameLst>
                                      </p:cBhvr>
                                      <p:to>
                                        <p:strVal val="visible"/>
                                      </p:to>
                                    </p:set>
                                    <p:anim calcmode="lin" valueType="num">
                                      <p:cBhvr>
                                        <p:cTn id="81" dur="500" fill="hold"/>
                                        <p:tgtEl>
                                          <p:spTgt spid="70"/>
                                        </p:tgtEl>
                                        <p:attrNameLst>
                                          <p:attrName>ppt_w</p:attrName>
                                        </p:attrNameLst>
                                      </p:cBhvr>
                                      <p:tavLst>
                                        <p:tav tm="0">
                                          <p:val>
                                            <p:fltVal val="0"/>
                                          </p:val>
                                        </p:tav>
                                        <p:tav tm="100000">
                                          <p:val>
                                            <p:strVal val="#ppt_w"/>
                                          </p:val>
                                        </p:tav>
                                      </p:tavLst>
                                    </p:anim>
                                    <p:anim calcmode="lin" valueType="num">
                                      <p:cBhvr>
                                        <p:cTn id="82" dur="500" fill="hold"/>
                                        <p:tgtEl>
                                          <p:spTgt spid="70"/>
                                        </p:tgtEl>
                                        <p:attrNameLst>
                                          <p:attrName>ppt_h</p:attrName>
                                        </p:attrNameLst>
                                      </p:cBhvr>
                                      <p:tavLst>
                                        <p:tav tm="0">
                                          <p:val>
                                            <p:fltVal val="0"/>
                                          </p:val>
                                        </p:tav>
                                        <p:tav tm="100000">
                                          <p:val>
                                            <p:strVal val="#ppt_h"/>
                                          </p:val>
                                        </p:tav>
                                      </p:tavLst>
                                    </p:anim>
                                    <p:animEffect transition="in" filter="fade">
                                      <p:cBhvr>
                                        <p:cTn id="83" dur="500"/>
                                        <p:tgtEl>
                                          <p:spTgt spid="70"/>
                                        </p:tgtEl>
                                      </p:cBhvr>
                                    </p:animEffect>
                                  </p:childTnLst>
                                </p:cTn>
                              </p:par>
                            </p:childTnLst>
                          </p:cTn>
                        </p:par>
                        <p:par>
                          <p:cTn id="84" fill="hold">
                            <p:stCondLst>
                              <p:cond delay="9500"/>
                            </p:stCondLst>
                            <p:childTnLst>
                              <p:par>
                                <p:cTn id="85" presetID="22" presetClass="entr" presetSubtype="8" fill="hold" grpId="0" nodeType="afterEffect">
                                  <p:stCondLst>
                                    <p:cond delay="0"/>
                                  </p:stCondLst>
                                  <p:childTnLst>
                                    <p:set>
                                      <p:cBhvr>
                                        <p:cTn id="86" dur="1" fill="hold">
                                          <p:stCondLst>
                                            <p:cond delay="0"/>
                                          </p:stCondLst>
                                        </p:cTn>
                                        <p:tgtEl>
                                          <p:spTgt spid="77"/>
                                        </p:tgtEl>
                                        <p:attrNameLst>
                                          <p:attrName>style.visibility</p:attrName>
                                        </p:attrNameLst>
                                      </p:cBhvr>
                                      <p:to>
                                        <p:strVal val="visible"/>
                                      </p:to>
                                    </p:set>
                                    <p:animEffect transition="in" filter="wipe(left)">
                                      <p:cBhvr>
                                        <p:cTn id="87" dur="500"/>
                                        <p:tgtEl>
                                          <p:spTgt spid="77"/>
                                        </p:tgtEl>
                                      </p:cBhvr>
                                    </p:animEffect>
                                  </p:childTnLst>
                                </p:cTn>
                              </p:par>
                            </p:childTnLst>
                          </p:cTn>
                        </p:par>
                        <p:par>
                          <p:cTn id="88" fill="hold">
                            <p:stCondLst>
                              <p:cond delay="10000"/>
                            </p:stCondLst>
                            <p:childTnLst>
                              <p:par>
                                <p:cTn id="89" presetID="42" presetClass="entr" presetSubtype="0" fill="hold" grpId="0" nodeType="afterEffect">
                                  <p:stCondLst>
                                    <p:cond delay="0"/>
                                  </p:stCondLst>
                                  <p:childTnLst>
                                    <p:set>
                                      <p:cBhvr>
                                        <p:cTn id="90" dur="1" fill="hold">
                                          <p:stCondLst>
                                            <p:cond delay="0"/>
                                          </p:stCondLst>
                                        </p:cTn>
                                        <p:tgtEl>
                                          <p:spTgt spid="66"/>
                                        </p:tgtEl>
                                        <p:attrNameLst>
                                          <p:attrName>style.visibility</p:attrName>
                                        </p:attrNameLst>
                                      </p:cBhvr>
                                      <p:to>
                                        <p:strVal val="visible"/>
                                      </p:to>
                                    </p:set>
                                    <p:animEffect transition="in" filter="fade">
                                      <p:cBhvr>
                                        <p:cTn id="91" dur="1000"/>
                                        <p:tgtEl>
                                          <p:spTgt spid="66"/>
                                        </p:tgtEl>
                                      </p:cBhvr>
                                    </p:animEffect>
                                    <p:anim calcmode="lin" valueType="num">
                                      <p:cBhvr>
                                        <p:cTn id="92" dur="1000" fill="hold"/>
                                        <p:tgtEl>
                                          <p:spTgt spid="66"/>
                                        </p:tgtEl>
                                        <p:attrNameLst>
                                          <p:attrName>ppt_x</p:attrName>
                                        </p:attrNameLst>
                                      </p:cBhvr>
                                      <p:tavLst>
                                        <p:tav tm="0">
                                          <p:val>
                                            <p:strVal val="#ppt_x"/>
                                          </p:val>
                                        </p:tav>
                                        <p:tav tm="100000">
                                          <p:val>
                                            <p:strVal val="#ppt_x"/>
                                          </p:val>
                                        </p:tav>
                                      </p:tavLst>
                                    </p:anim>
                                    <p:anim calcmode="lin" valueType="num">
                                      <p:cBhvr>
                                        <p:cTn id="9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p:bldP spid="60" grpId="0"/>
      <p:bldP spid="63" grpId="0"/>
      <p:bldP spid="66" grpId="0"/>
      <p:bldP spid="69" grpId="0"/>
      <p:bldP spid="70" grpId="0" animBg="1"/>
      <p:bldP spid="71" grpId="0" animBg="1"/>
      <p:bldP spid="72" grpId="0" animBg="1"/>
      <p:bldP spid="73" grpId="0" animBg="1"/>
      <p:bldP spid="74" grpId="0"/>
      <p:bldP spid="75" grpId="0"/>
      <p:bldP spid="76" grpId="0"/>
      <p:bldP spid="77"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FE4A1E">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FE4A1E"/>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C9AD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5C9AD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44546B">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44546B"/>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7A7A7A">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7A7A7A"/>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939393">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939393"/>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BFBFBF">
              <a:alpha val="4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BFBFBF"/>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5C9AD3"/>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E4A1E"/>
                </a:solidFill>
                <a:latin typeface="Candara" panose="020E0502030303020204" pitchFamily="34" charset="0"/>
              </a:rPr>
              <a:t>LOREM IPSUM</a:t>
            </a:r>
            <a:endParaRPr lang="en-US" sz="2400" dirty="0">
              <a:solidFill>
                <a:srgbClr val="FE4A1E"/>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5C9AD3"/>
                </a:solidFill>
                <a:latin typeface="Candara" panose="020E0502030303020204" pitchFamily="34" charset="0"/>
              </a:rPr>
              <a:t>LOREM IPSUM</a:t>
            </a:r>
            <a:endParaRPr lang="en-US" sz="2400" dirty="0">
              <a:solidFill>
                <a:srgbClr val="5C9AD3"/>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44546B"/>
                </a:solidFill>
                <a:latin typeface="Candara" panose="020E0502030303020204" pitchFamily="34" charset="0"/>
              </a:rPr>
              <a:t>LOREM IPSUM</a:t>
            </a:r>
            <a:endParaRPr lang="en-US" sz="2400" dirty="0">
              <a:solidFill>
                <a:srgbClr val="44546B"/>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5C9AD3"/>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E4A1E"/>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4546B"/>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941BBBC0-1073-419E-A7BF-CCB7B7192D07}"/>
              </a:ext>
            </a:extLst>
          </p:cNvPr>
          <p:cNvGrpSpPr/>
          <p:nvPr/>
        </p:nvGrpSpPr>
        <p:grpSpPr>
          <a:xfrm>
            <a:off x="482744" y="4495800"/>
            <a:ext cx="2374529" cy="962897"/>
            <a:chOff x="482744" y="4218702"/>
            <a:chExt cx="2374529" cy="962897"/>
          </a:xfrm>
        </p:grpSpPr>
        <p:sp>
          <p:nvSpPr>
            <p:cNvPr id="54" name="Rectangle 53">
              <a:extLst>
                <a:ext uri="{FF2B5EF4-FFF2-40B4-BE49-F238E27FC236}">
                  <a16:creationId xmlns:a16="http://schemas.microsoft.com/office/drawing/2014/main" id="{AEC7C536-BCFE-4030-8B79-DB6D17C430E2}"/>
                </a:ext>
              </a:extLst>
            </p:cNvPr>
            <p:cNvSpPr/>
            <p:nvPr/>
          </p:nvSpPr>
          <p:spPr>
            <a:xfrm>
              <a:off x="482744" y="4218702"/>
              <a:ext cx="2374529" cy="962897"/>
            </a:xfrm>
            <a:prstGeom prst="rect">
              <a:avLst/>
            </a:prstGeom>
            <a:solidFill>
              <a:srgbClr val="FE4A1E">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84C97C91-5F2B-433A-9CA1-6657854F62F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59" name="Group 58">
            <a:extLst>
              <a:ext uri="{FF2B5EF4-FFF2-40B4-BE49-F238E27FC236}">
                <a16:creationId xmlns:a16="http://schemas.microsoft.com/office/drawing/2014/main" id="{0AF9B6A7-54E5-4810-BBF5-39B2456B5268}"/>
              </a:ext>
            </a:extLst>
          </p:cNvPr>
          <p:cNvGrpSpPr/>
          <p:nvPr/>
        </p:nvGrpSpPr>
        <p:grpSpPr>
          <a:xfrm>
            <a:off x="112390" y="4230793"/>
            <a:ext cx="765819" cy="1941407"/>
            <a:chOff x="112390" y="4016509"/>
            <a:chExt cx="765819" cy="1941407"/>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0ECAD93C-B4CF-410E-B049-AA37B2BA159C}"/>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6AEDEEA-590A-484C-817B-4879AB1D109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01</a:t>
              </a:r>
            </a:p>
          </p:txBody>
        </p:sp>
      </p:grpSp>
      <p:grpSp>
        <p:nvGrpSpPr>
          <p:cNvPr id="64" name="Group 63">
            <a:extLst>
              <a:ext uri="{FF2B5EF4-FFF2-40B4-BE49-F238E27FC236}">
                <a16:creationId xmlns:a16="http://schemas.microsoft.com/office/drawing/2014/main" id="{24939B52-0DDB-4DA1-B089-5D89D44470ED}"/>
              </a:ext>
            </a:extLst>
          </p:cNvPr>
          <p:cNvGrpSpPr/>
          <p:nvPr/>
        </p:nvGrpSpPr>
        <p:grpSpPr>
          <a:xfrm>
            <a:off x="2893690" y="2286000"/>
            <a:ext cx="2374529" cy="962897"/>
            <a:chOff x="482744" y="4218702"/>
            <a:chExt cx="2374529" cy="962897"/>
          </a:xfrm>
        </p:grpSpPr>
        <p:sp>
          <p:nvSpPr>
            <p:cNvPr id="65" name="Rectangle 64">
              <a:extLst>
                <a:ext uri="{FF2B5EF4-FFF2-40B4-BE49-F238E27FC236}">
                  <a16:creationId xmlns:a16="http://schemas.microsoft.com/office/drawing/2014/main" id="{B9304588-E046-440B-8425-25A6D6D5A1D4}"/>
                </a:ext>
              </a:extLst>
            </p:cNvPr>
            <p:cNvSpPr/>
            <p:nvPr/>
          </p:nvSpPr>
          <p:spPr>
            <a:xfrm>
              <a:off x="482744" y="4218702"/>
              <a:ext cx="2374529" cy="962897"/>
            </a:xfrm>
            <a:prstGeom prst="rect">
              <a:avLst/>
            </a:prstGeom>
            <a:solidFill>
              <a:srgbClr val="5C9AD3">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Text Box 10">
              <a:extLst>
                <a:ext uri="{FF2B5EF4-FFF2-40B4-BE49-F238E27FC236}">
                  <a16:creationId xmlns:a16="http://schemas.microsoft.com/office/drawing/2014/main" id="{849F54FF-F301-4E16-9DAF-1F8E0FAB87BF}"/>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61" name="Group 60">
            <a:extLst>
              <a:ext uri="{FF2B5EF4-FFF2-40B4-BE49-F238E27FC236}">
                <a16:creationId xmlns:a16="http://schemas.microsoft.com/office/drawing/2014/main" id="{510BF0A4-0013-41E0-8E8F-6C47B13F986B}"/>
              </a:ext>
            </a:extLst>
          </p:cNvPr>
          <p:cNvGrpSpPr/>
          <p:nvPr/>
        </p:nvGrpSpPr>
        <p:grpSpPr>
          <a:xfrm rot="10800000">
            <a:off x="2510781" y="1552631"/>
            <a:ext cx="765819" cy="1941407"/>
            <a:chOff x="103682" y="4016509"/>
            <a:chExt cx="765819" cy="1941407"/>
          </a:xfrm>
          <a:effectLst>
            <a:outerShdw blurRad="50800" dist="38100" dir="13500000" algn="br" rotWithShape="0">
              <a:prstClr val="black">
                <a:alpha val="40000"/>
              </a:prstClr>
            </a:outerShdw>
          </a:effectLst>
        </p:grpSpPr>
        <p:sp>
          <p:nvSpPr>
            <p:cNvPr id="62" name="Freeform: Shape 61">
              <a:extLst>
                <a:ext uri="{FF2B5EF4-FFF2-40B4-BE49-F238E27FC236}">
                  <a16:creationId xmlns:a16="http://schemas.microsoft.com/office/drawing/2014/main" id="{EF65E480-0FD6-43E6-A658-DC908CDD1EE8}"/>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Text Box 10">
              <a:extLst>
                <a:ext uri="{FF2B5EF4-FFF2-40B4-BE49-F238E27FC236}">
                  <a16:creationId xmlns:a16="http://schemas.microsoft.com/office/drawing/2014/main" id="{303F0529-7F30-4634-BF6D-4AC0DC5009C9}"/>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02</a:t>
              </a:r>
            </a:p>
          </p:txBody>
        </p:sp>
      </p:grpSp>
      <p:grpSp>
        <p:nvGrpSpPr>
          <p:cNvPr id="67" name="Group 66">
            <a:extLst>
              <a:ext uri="{FF2B5EF4-FFF2-40B4-BE49-F238E27FC236}">
                <a16:creationId xmlns:a16="http://schemas.microsoft.com/office/drawing/2014/main" id="{18AF3E20-917D-4BA1-A95A-EFF7FBB5C1BC}"/>
              </a:ext>
            </a:extLst>
          </p:cNvPr>
          <p:cNvGrpSpPr/>
          <p:nvPr/>
        </p:nvGrpSpPr>
        <p:grpSpPr>
          <a:xfrm>
            <a:off x="7578674" y="2286000"/>
            <a:ext cx="2374529" cy="962897"/>
            <a:chOff x="482744" y="4218702"/>
            <a:chExt cx="2374529" cy="962897"/>
          </a:xfrm>
        </p:grpSpPr>
        <p:sp>
          <p:nvSpPr>
            <p:cNvPr id="68" name="Rectangle 67">
              <a:extLst>
                <a:ext uri="{FF2B5EF4-FFF2-40B4-BE49-F238E27FC236}">
                  <a16:creationId xmlns:a16="http://schemas.microsoft.com/office/drawing/2014/main" id="{5E45B0CC-4999-451F-8B2A-289AB64CACB9}"/>
                </a:ext>
              </a:extLst>
            </p:cNvPr>
            <p:cNvSpPr/>
            <p:nvPr/>
          </p:nvSpPr>
          <p:spPr>
            <a:xfrm>
              <a:off x="482744" y="4218702"/>
              <a:ext cx="2374529" cy="962897"/>
            </a:xfrm>
            <a:prstGeom prst="rect">
              <a:avLst/>
            </a:prstGeom>
            <a:solidFill>
              <a:srgbClr val="7A7A7A">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6C8A0DC9-A48B-4A21-B8CA-6BEB52F1557A}"/>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0" name="Group 69">
            <a:extLst>
              <a:ext uri="{FF2B5EF4-FFF2-40B4-BE49-F238E27FC236}">
                <a16:creationId xmlns:a16="http://schemas.microsoft.com/office/drawing/2014/main" id="{E6E8B8A1-45BE-4A61-96C1-603F102A9E54}"/>
              </a:ext>
            </a:extLst>
          </p:cNvPr>
          <p:cNvGrpSpPr/>
          <p:nvPr/>
        </p:nvGrpSpPr>
        <p:grpSpPr>
          <a:xfrm rot="10800000">
            <a:off x="7195765" y="1549062"/>
            <a:ext cx="765819" cy="1941407"/>
            <a:chOff x="103682" y="4016509"/>
            <a:chExt cx="765819" cy="1941407"/>
          </a:xfrm>
          <a:effectLst>
            <a:outerShdw blurRad="50800" dist="38100" dir="13500000" algn="br" rotWithShape="0">
              <a:prstClr val="black">
                <a:alpha val="40000"/>
              </a:prstClr>
            </a:outerShdw>
          </a:effectLst>
        </p:grpSpPr>
        <p:sp>
          <p:nvSpPr>
            <p:cNvPr id="71" name="Freeform: Shape 70">
              <a:extLst>
                <a:ext uri="{FF2B5EF4-FFF2-40B4-BE49-F238E27FC236}">
                  <a16:creationId xmlns:a16="http://schemas.microsoft.com/office/drawing/2014/main" id="{6DC4F635-A85A-4FD1-A1C5-932C54B4CDDF}"/>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A9EC39DE-607F-4B1A-82AA-4C8AFDAA8EF5}"/>
                </a:ext>
              </a:extLst>
            </p:cNvPr>
            <p:cNvSpPr txBox="1">
              <a:spLocks noChangeArrowheads="1"/>
            </p:cNvSpPr>
            <p:nvPr/>
          </p:nvSpPr>
          <p:spPr bwMode="auto">
            <a:xfrm rot="10800000">
              <a:off x="103682" y="5356732"/>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04</a:t>
              </a:r>
            </a:p>
          </p:txBody>
        </p:sp>
      </p:grpSp>
      <p:grpSp>
        <p:nvGrpSpPr>
          <p:cNvPr id="73" name="Group 72">
            <a:extLst>
              <a:ext uri="{FF2B5EF4-FFF2-40B4-BE49-F238E27FC236}">
                <a16:creationId xmlns:a16="http://schemas.microsoft.com/office/drawing/2014/main" id="{8FE5A9FE-8640-4575-B73A-05DDDF6A1F9B}"/>
              </a:ext>
            </a:extLst>
          </p:cNvPr>
          <p:cNvGrpSpPr/>
          <p:nvPr/>
        </p:nvGrpSpPr>
        <p:grpSpPr>
          <a:xfrm>
            <a:off x="5204145" y="4487538"/>
            <a:ext cx="2374529" cy="962897"/>
            <a:chOff x="482744" y="4218702"/>
            <a:chExt cx="2374529" cy="962897"/>
          </a:xfrm>
        </p:grpSpPr>
        <p:sp>
          <p:nvSpPr>
            <p:cNvPr id="74" name="Rectangle 73">
              <a:extLst>
                <a:ext uri="{FF2B5EF4-FFF2-40B4-BE49-F238E27FC236}">
                  <a16:creationId xmlns:a16="http://schemas.microsoft.com/office/drawing/2014/main" id="{2DC0B19A-B438-45FE-AFE1-CB2A4B17D747}"/>
                </a:ext>
              </a:extLst>
            </p:cNvPr>
            <p:cNvSpPr/>
            <p:nvPr/>
          </p:nvSpPr>
          <p:spPr>
            <a:xfrm>
              <a:off x="482744" y="4218702"/>
              <a:ext cx="2374529" cy="962897"/>
            </a:xfrm>
            <a:prstGeom prst="rect">
              <a:avLst/>
            </a:prstGeom>
            <a:solidFill>
              <a:srgbClr val="44546B">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7F25BBAC-EAAD-4FFA-85DA-A08B3A3663DC}"/>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76" name="Group 75">
            <a:extLst>
              <a:ext uri="{FF2B5EF4-FFF2-40B4-BE49-F238E27FC236}">
                <a16:creationId xmlns:a16="http://schemas.microsoft.com/office/drawing/2014/main" id="{8AD2F5AA-5D33-4D2B-98A0-F55C29B88F6A}"/>
              </a:ext>
            </a:extLst>
          </p:cNvPr>
          <p:cNvGrpSpPr/>
          <p:nvPr/>
        </p:nvGrpSpPr>
        <p:grpSpPr>
          <a:xfrm>
            <a:off x="4833791" y="4229291"/>
            <a:ext cx="765819" cy="1941407"/>
            <a:chOff x="112390" y="4016509"/>
            <a:chExt cx="765819" cy="1941407"/>
          </a:xfrm>
          <a:effectLst>
            <a:outerShdw blurRad="50800" dist="38100" dir="13500000" algn="br" rotWithShape="0">
              <a:prstClr val="black">
                <a:alpha val="40000"/>
              </a:prstClr>
            </a:outerShdw>
          </a:effectLst>
        </p:grpSpPr>
        <p:sp>
          <p:nvSpPr>
            <p:cNvPr id="77" name="Freeform: Shape 76">
              <a:extLst>
                <a:ext uri="{FF2B5EF4-FFF2-40B4-BE49-F238E27FC236}">
                  <a16:creationId xmlns:a16="http://schemas.microsoft.com/office/drawing/2014/main" id="{B0C7DB37-E382-4D83-80F3-5007C504AF85}"/>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9EA00E94-4042-411C-A9AB-E16883BC5DEF}"/>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03</a:t>
              </a:r>
            </a:p>
          </p:txBody>
        </p:sp>
      </p:grpSp>
      <p:grpSp>
        <p:nvGrpSpPr>
          <p:cNvPr id="79" name="Group 78">
            <a:extLst>
              <a:ext uri="{FF2B5EF4-FFF2-40B4-BE49-F238E27FC236}">
                <a16:creationId xmlns:a16="http://schemas.microsoft.com/office/drawing/2014/main" id="{E72DB668-BD5D-4186-9927-8165A505C905}"/>
              </a:ext>
            </a:extLst>
          </p:cNvPr>
          <p:cNvGrpSpPr/>
          <p:nvPr/>
        </p:nvGrpSpPr>
        <p:grpSpPr>
          <a:xfrm>
            <a:off x="9934521" y="4449104"/>
            <a:ext cx="2304820" cy="962897"/>
            <a:chOff x="482744" y="4218702"/>
            <a:chExt cx="2304820" cy="962897"/>
          </a:xfrm>
        </p:grpSpPr>
        <p:sp>
          <p:nvSpPr>
            <p:cNvPr id="80" name="Rectangle 79">
              <a:extLst>
                <a:ext uri="{FF2B5EF4-FFF2-40B4-BE49-F238E27FC236}">
                  <a16:creationId xmlns:a16="http://schemas.microsoft.com/office/drawing/2014/main" id="{15B69F12-96E3-45D8-89C3-90BF5B3B04A7}"/>
                </a:ext>
              </a:extLst>
            </p:cNvPr>
            <p:cNvSpPr/>
            <p:nvPr/>
          </p:nvSpPr>
          <p:spPr>
            <a:xfrm>
              <a:off x="482744" y="4218702"/>
              <a:ext cx="2194560" cy="962897"/>
            </a:xfrm>
            <a:prstGeom prst="rect">
              <a:avLst/>
            </a:prstGeom>
            <a:solidFill>
              <a:srgbClr val="939393">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 Box 10">
              <a:extLst>
                <a:ext uri="{FF2B5EF4-FFF2-40B4-BE49-F238E27FC236}">
                  <a16:creationId xmlns:a16="http://schemas.microsoft.com/office/drawing/2014/main" id="{E7FCEA38-F331-439D-A966-D120AB89EC9D}"/>
                </a:ext>
              </a:extLst>
            </p:cNvPr>
            <p:cNvSpPr txBox="1">
              <a:spLocks noChangeArrowheads="1"/>
            </p:cNvSpPr>
            <p:nvPr/>
          </p:nvSpPr>
          <p:spPr bwMode="auto">
            <a:xfrm>
              <a:off x="567926" y="4292864"/>
              <a:ext cx="2219638" cy="80021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grpSp>
        <p:nvGrpSpPr>
          <p:cNvPr id="82" name="Group 81">
            <a:extLst>
              <a:ext uri="{FF2B5EF4-FFF2-40B4-BE49-F238E27FC236}">
                <a16:creationId xmlns:a16="http://schemas.microsoft.com/office/drawing/2014/main" id="{B2615C19-729A-49C9-8CD4-40E7F9A3C17E}"/>
              </a:ext>
            </a:extLst>
          </p:cNvPr>
          <p:cNvGrpSpPr/>
          <p:nvPr/>
        </p:nvGrpSpPr>
        <p:grpSpPr>
          <a:xfrm>
            <a:off x="9551612" y="4190857"/>
            <a:ext cx="765819" cy="1941407"/>
            <a:chOff x="112390" y="4016509"/>
            <a:chExt cx="765819" cy="1941407"/>
          </a:xfrm>
          <a:effectLst>
            <a:outerShdw blurRad="50800" dist="38100" dir="13500000" algn="br" rotWithShape="0">
              <a:prstClr val="black">
                <a:alpha val="40000"/>
              </a:prstClr>
            </a:outerShdw>
          </a:effectLst>
        </p:grpSpPr>
        <p:sp>
          <p:nvSpPr>
            <p:cNvPr id="83" name="Freeform: Shape 82">
              <a:extLst>
                <a:ext uri="{FF2B5EF4-FFF2-40B4-BE49-F238E27FC236}">
                  <a16:creationId xmlns:a16="http://schemas.microsoft.com/office/drawing/2014/main" id="{458F0E87-B8F5-4434-AF44-AAA52B185A6A}"/>
                </a:ext>
              </a:extLst>
            </p:cNvPr>
            <p:cNvSpPr/>
            <p:nvPr/>
          </p:nvSpPr>
          <p:spPr>
            <a:xfrm>
              <a:off x="152400" y="4016509"/>
              <a:ext cx="685800" cy="1941407"/>
            </a:xfrm>
            <a:custGeom>
              <a:avLst/>
              <a:gdLst>
                <a:gd name="connsiteX0" fmla="*/ 322920 w 685800"/>
                <a:gd name="connsiteY0" fmla="*/ 0 h 1941407"/>
                <a:gd name="connsiteX1" fmla="*/ 368639 w 685800"/>
                <a:gd name="connsiteY1" fmla="*/ 0 h 1941407"/>
                <a:gd name="connsiteX2" fmla="*/ 368639 w 685800"/>
                <a:gd name="connsiteY2" fmla="*/ 1260804 h 1941407"/>
                <a:gd name="connsiteX3" fmla="*/ 476372 w 685800"/>
                <a:gd name="connsiteY3" fmla="*/ 1282554 h 1941407"/>
                <a:gd name="connsiteX4" fmla="*/ 685800 w 685800"/>
                <a:gd name="connsiteY4" fmla="*/ 1598507 h 1941407"/>
                <a:gd name="connsiteX5" fmla="*/ 342900 w 685800"/>
                <a:gd name="connsiteY5" fmla="*/ 1941407 h 1941407"/>
                <a:gd name="connsiteX6" fmla="*/ 0 w 685800"/>
                <a:gd name="connsiteY6" fmla="*/ 1598507 h 1941407"/>
                <a:gd name="connsiteX7" fmla="*/ 209428 w 685800"/>
                <a:gd name="connsiteY7" fmla="*/ 1282554 h 1941407"/>
                <a:gd name="connsiteX8" fmla="*/ 322920 w 685800"/>
                <a:gd name="connsiteY8" fmla="*/ 1259641 h 19414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85800" h="1941407">
                  <a:moveTo>
                    <a:pt x="322920" y="0"/>
                  </a:moveTo>
                  <a:lnTo>
                    <a:pt x="368639" y="0"/>
                  </a:lnTo>
                  <a:lnTo>
                    <a:pt x="368639" y="1260804"/>
                  </a:lnTo>
                  <a:lnTo>
                    <a:pt x="476372" y="1282554"/>
                  </a:lnTo>
                  <a:cubicBezTo>
                    <a:pt x="599444" y="1334609"/>
                    <a:pt x="685800" y="1456474"/>
                    <a:pt x="685800" y="1598507"/>
                  </a:cubicBezTo>
                  <a:cubicBezTo>
                    <a:pt x="685800" y="1787885"/>
                    <a:pt x="532278" y="1941407"/>
                    <a:pt x="342900" y="1941407"/>
                  </a:cubicBezTo>
                  <a:cubicBezTo>
                    <a:pt x="153522" y="1941407"/>
                    <a:pt x="0" y="1787885"/>
                    <a:pt x="0" y="1598507"/>
                  </a:cubicBezTo>
                  <a:cubicBezTo>
                    <a:pt x="0" y="1456474"/>
                    <a:pt x="86356" y="1334609"/>
                    <a:pt x="209428" y="1282554"/>
                  </a:cubicBezTo>
                  <a:lnTo>
                    <a:pt x="322920" y="125964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Text Box 10">
              <a:extLst>
                <a:ext uri="{FF2B5EF4-FFF2-40B4-BE49-F238E27FC236}">
                  <a16:creationId xmlns:a16="http://schemas.microsoft.com/office/drawing/2014/main" id="{764B1C0F-92B2-42F7-916A-EDF4B0249219}"/>
                </a:ext>
              </a:extLst>
            </p:cNvPr>
            <p:cNvSpPr txBox="1">
              <a:spLocks noChangeArrowheads="1"/>
            </p:cNvSpPr>
            <p:nvPr/>
          </p:nvSpPr>
          <p:spPr bwMode="auto">
            <a:xfrm>
              <a:off x="112390" y="5351563"/>
              <a:ext cx="765819" cy="492443"/>
            </a:xfrm>
            <a:prstGeom prst="rect">
              <a:avLst/>
            </a:prstGeom>
            <a:noFill/>
            <a:ln w="9525">
              <a:noFill/>
              <a:miter lim="800000"/>
              <a:headEnd/>
              <a:tailEnd/>
            </a:ln>
          </p:spPr>
          <p:txBody>
            <a:bodyPr wrap="square" lIns="60960" tIns="30480" rIns="60960" bIns="30480">
              <a:spAutoFit/>
            </a:bodyPr>
            <a:lstStyle/>
            <a:p>
              <a:pPr algn="ctr"/>
              <a:r>
                <a:rPr lang="en-US" sz="2800" dirty="0">
                  <a:solidFill>
                    <a:schemeClr val="bg1"/>
                  </a:solidFill>
                </a:rPr>
                <a:t>05</a:t>
              </a:r>
            </a:p>
          </p:txBody>
        </p:sp>
      </p:grpSp>
      <p:sp>
        <p:nvSpPr>
          <p:cNvPr id="85" name="TextBox 84">
            <a:extLst>
              <a:ext uri="{FF2B5EF4-FFF2-40B4-BE49-F238E27FC236}">
                <a16:creationId xmlns:a16="http://schemas.microsoft.com/office/drawing/2014/main" id="{B5323D99-012B-401B-9E99-29FFA21E871D}"/>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2F28AA57-A01D-427E-B247-FA441C78C04F}"/>
              </a:ext>
            </a:extLst>
          </p:cNvPr>
          <p:cNvSpPr>
            <a:spLocks noChangeAspect="1"/>
          </p:cNvSpPr>
          <p:nvPr/>
        </p:nvSpPr>
        <p:spPr>
          <a:xfrm>
            <a:off x="130522" y="3468652"/>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4A11F0C3-C430-44DA-B3C5-FC025910476F}"/>
              </a:ext>
            </a:extLst>
          </p:cNvPr>
          <p:cNvSpPr>
            <a:spLocks noChangeAspect="1"/>
          </p:cNvSpPr>
          <p:nvPr/>
        </p:nvSpPr>
        <p:spPr>
          <a:xfrm>
            <a:off x="200781" y="3520707"/>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Группа 365">
            <a:extLst>
              <a:ext uri="{FF2B5EF4-FFF2-40B4-BE49-F238E27FC236}">
                <a16:creationId xmlns:a16="http://schemas.microsoft.com/office/drawing/2014/main" id="{8563B054-F1E7-41D4-B0A0-392CE5A95AF8}"/>
              </a:ext>
            </a:extLst>
          </p:cNvPr>
          <p:cNvGrpSpPr>
            <a:grpSpLocks noChangeAspect="1"/>
          </p:cNvGrpSpPr>
          <p:nvPr/>
        </p:nvGrpSpPr>
        <p:grpSpPr>
          <a:xfrm>
            <a:off x="297422" y="3680028"/>
            <a:ext cx="438033" cy="365760"/>
            <a:chOff x="5824538" y="3263900"/>
            <a:chExt cx="3636963" cy="3036887"/>
          </a:xfrm>
          <a:solidFill>
            <a:schemeClr val="bg1"/>
          </a:solidFill>
          <a:effectLst/>
        </p:grpSpPr>
        <p:sp>
          <p:nvSpPr>
            <p:cNvPr id="14" name="Freeform 326">
              <a:extLst>
                <a:ext uri="{FF2B5EF4-FFF2-40B4-BE49-F238E27FC236}">
                  <a16:creationId xmlns:a16="http://schemas.microsoft.com/office/drawing/2014/main" id="{A3CC7878-CCE7-4C15-9A30-7FD75EDDA2EE}"/>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27">
              <a:extLst>
                <a:ext uri="{FF2B5EF4-FFF2-40B4-BE49-F238E27FC236}">
                  <a16:creationId xmlns:a16="http://schemas.microsoft.com/office/drawing/2014/main" id="{F51D524D-E002-4272-AF4F-FF285D94097D}"/>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7" name="Text Box 10">
            <a:extLst>
              <a:ext uri="{FF2B5EF4-FFF2-40B4-BE49-F238E27FC236}">
                <a16:creationId xmlns:a16="http://schemas.microsoft.com/office/drawing/2014/main" id="{3BCA824B-A9EF-4BA7-A444-0C12FB4E0A67}"/>
              </a:ext>
            </a:extLst>
          </p:cNvPr>
          <p:cNvSpPr txBox="1">
            <a:spLocks noChangeArrowheads="1"/>
          </p:cNvSpPr>
          <p:nvPr/>
        </p:nvSpPr>
        <p:spPr bwMode="auto">
          <a:xfrm>
            <a:off x="898582" y="3702016"/>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27" name="Freeform: Shape 26">
            <a:extLst>
              <a:ext uri="{FF2B5EF4-FFF2-40B4-BE49-F238E27FC236}">
                <a16:creationId xmlns:a16="http://schemas.microsoft.com/office/drawing/2014/main" id="{FF1CAE18-1B2F-4385-9B25-EDB48457146C}"/>
              </a:ext>
            </a:extLst>
          </p:cNvPr>
          <p:cNvSpPr>
            <a:spLocks noChangeAspect="1"/>
          </p:cNvSpPr>
          <p:nvPr/>
        </p:nvSpPr>
        <p:spPr>
          <a:xfrm>
            <a:off x="2484888"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704725B3-95C6-44D0-AFC1-0CA8F6C4FCB1}"/>
              </a:ext>
            </a:extLst>
          </p:cNvPr>
          <p:cNvSpPr>
            <a:spLocks noChangeAspect="1"/>
          </p:cNvSpPr>
          <p:nvPr/>
        </p:nvSpPr>
        <p:spPr>
          <a:xfrm>
            <a:off x="2546116"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Группа 298">
            <a:extLst>
              <a:ext uri="{FF2B5EF4-FFF2-40B4-BE49-F238E27FC236}">
                <a16:creationId xmlns:a16="http://schemas.microsoft.com/office/drawing/2014/main" id="{76B81C09-E447-4790-A3F2-CC7189ED933A}"/>
              </a:ext>
            </a:extLst>
          </p:cNvPr>
          <p:cNvGrpSpPr>
            <a:grpSpLocks noChangeAspect="1"/>
          </p:cNvGrpSpPr>
          <p:nvPr/>
        </p:nvGrpSpPr>
        <p:grpSpPr>
          <a:xfrm>
            <a:off x="2705135" y="3676014"/>
            <a:ext cx="367762" cy="365760"/>
            <a:chOff x="5848350" y="3192463"/>
            <a:chExt cx="2041525" cy="2030413"/>
          </a:xfrm>
          <a:solidFill>
            <a:schemeClr val="bg1"/>
          </a:solidFill>
          <a:effectLst/>
        </p:grpSpPr>
        <p:sp>
          <p:nvSpPr>
            <p:cNvPr id="18" name="Freeform 266">
              <a:extLst>
                <a:ext uri="{FF2B5EF4-FFF2-40B4-BE49-F238E27FC236}">
                  <a16:creationId xmlns:a16="http://schemas.microsoft.com/office/drawing/2014/main" id="{E2118FF7-15B9-4963-98DC-87A2E2A15C76}"/>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67">
              <a:extLst>
                <a:ext uri="{FF2B5EF4-FFF2-40B4-BE49-F238E27FC236}">
                  <a16:creationId xmlns:a16="http://schemas.microsoft.com/office/drawing/2014/main" id="{97C6ED4C-A49B-461D-9BAA-E2FADE974F7C}"/>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Text Box 10">
            <a:extLst>
              <a:ext uri="{FF2B5EF4-FFF2-40B4-BE49-F238E27FC236}">
                <a16:creationId xmlns:a16="http://schemas.microsoft.com/office/drawing/2014/main" id="{5FAE91D4-F73A-409D-BC4D-5003A139F26E}"/>
              </a:ext>
            </a:extLst>
          </p:cNvPr>
          <p:cNvSpPr txBox="1">
            <a:spLocks noChangeArrowheads="1"/>
          </p:cNvSpPr>
          <p:nvPr/>
        </p:nvSpPr>
        <p:spPr bwMode="auto">
          <a:xfrm>
            <a:off x="3273208" y="370787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3" name="Freeform: Shape 32">
            <a:extLst>
              <a:ext uri="{FF2B5EF4-FFF2-40B4-BE49-F238E27FC236}">
                <a16:creationId xmlns:a16="http://schemas.microsoft.com/office/drawing/2014/main" id="{019EA437-BB21-4C4E-853B-D879D5C95D60}"/>
              </a:ext>
            </a:extLst>
          </p:cNvPr>
          <p:cNvSpPr>
            <a:spLocks noChangeAspect="1"/>
          </p:cNvSpPr>
          <p:nvPr/>
        </p:nvSpPr>
        <p:spPr>
          <a:xfrm>
            <a:off x="4830223" y="346677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Oval 49">
            <a:extLst>
              <a:ext uri="{FF2B5EF4-FFF2-40B4-BE49-F238E27FC236}">
                <a16:creationId xmlns:a16="http://schemas.microsoft.com/office/drawing/2014/main" id="{F64F57CF-1A0E-4FE6-AD59-428A937A902C}"/>
              </a:ext>
            </a:extLst>
          </p:cNvPr>
          <p:cNvSpPr>
            <a:spLocks noChangeAspect="1"/>
          </p:cNvSpPr>
          <p:nvPr/>
        </p:nvSpPr>
        <p:spPr>
          <a:xfrm>
            <a:off x="4900482"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45">
            <a:extLst>
              <a:ext uri="{FF2B5EF4-FFF2-40B4-BE49-F238E27FC236}">
                <a16:creationId xmlns:a16="http://schemas.microsoft.com/office/drawing/2014/main" id="{D4EB6C51-E8D4-4435-9989-374E0F6BF962}"/>
              </a:ext>
            </a:extLst>
          </p:cNvPr>
          <p:cNvSpPr>
            <a:spLocks noChangeAspect="1" noEditPoints="1"/>
          </p:cNvSpPr>
          <p:nvPr/>
        </p:nvSpPr>
        <p:spPr bwMode="auto">
          <a:xfrm>
            <a:off x="5081596" y="3676014"/>
            <a:ext cx="308228"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7" name="Text Box 10">
            <a:extLst>
              <a:ext uri="{FF2B5EF4-FFF2-40B4-BE49-F238E27FC236}">
                <a16:creationId xmlns:a16="http://schemas.microsoft.com/office/drawing/2014/main" id="{F1374C1C-1BEC-4E13-B1D8-B5B1F275A2C4}"/>
              </a:ext>
            </a:extLst>
          </p:cNvPr>
          <p:cNvSpPr txBox="1">
            <a:spLocks noChangeArrowheads="1"/>
          </p:cNvSpPr>
          <p:nvPr/>
        </p:nvSpPr>
        <p:spPr bwMode="auto">
          <a:xfrm>
            <a:off x="5619038" y="3694720"/>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39" name="Freeform: Shape 38">
            <a:extLst>
              <a:ext uri="{FF2B5EF4-FFF2-40B4-BE49-F238E27FC236}">
                <a16:creationId xmlns:a16="http://schemas.microsoft.com/office/drawing/2014/main" id="{95FCE18E-D058-4490-9A7C-30CE356B66BA}"/>
              </a:ext>
            </a:extLst>
          </p:cNvPr>
          <p:cNvSpPr>
            <a:spLocks noChangeAspect="1"/>
          </p:cNvSpPr>
          <p:nvPr/>
        </p:nvSpPr>
        <p:spPr>
          <a:xfrm>
            <a:off x="7184589" y="3454031"/>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7A7A7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1D513221-49BF-4FA1-8876-F77EBDB8471E}"/>
              </a:ext>
            </a:extLst>
          </p:cNvPr>
          <p:cNvSpPr>
            <a:spLocks noChangeAspect="1"/>
          </p:cNvSpPr>
          <p:nvPr/>
        </p:nvSpPr>
        <p:spPr>
          <a:xfrm>
            <a:off x="7254848" y="351599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Группа 314">
            <a:extLst>
              <a:ext uri="{FF2B5EF4-FFF2-40B4-BE49-F238E27FC236}">
                <a16:creationId xmlns:a16="http://schemas.microsoft.com/office/drawing/2014/main" id="{261F4D2C-4CEC-424B-86CA-844C1EF0E1B5}"/>
              </a:ext>
            </a:extLst>
          </p:cNvPr>
          <p:cNvGrpSpPr>
            <a:grpSpLocks noChangeAspect="1"/>
          </p:cNvGrpSpPr>
          <p:nvPr/>
        </p:nvGrpSpPr>
        <p:grpSpPr>
          <a:xfrm>
            <a:off x="7398602" y="3678815"/>
            <a:ext cx="374125" cy="365760"/>
            <a:chOff x="5829300" y="3186113"/>
            <a:chExt cx="2555875" cy="2498725"/>
          </a:xfrm>
          <a:solidFill>
            <a:schemeClr val="bg1"/>
          </a:solidFill>
          <a:effectLst/>
        </p:grpSpPr>
        <p:sp>
          <p:nvSpPr>
            <p:cNvPr id="21" name="Freeform 279">
              <a:extLst>
                <a:ext uri="{FF2B5EF4-FFF2-40B4-BE49-F238E27FC236}">
                  <a16:creationId xmlns:a16="http://schemas.microsoft.com/office/drawing/2014/main" id="{B0751AEC-F0D8-42C8-B029-44C1FB67849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280">
              <a:extLst>
                <a:ext uri="{FF2B5EF4-FFF2-40B4-BE49-F238E27FC236}">
                  <a16:creationId xmlns:a16="http://schemas.microsoft.com/office/drawing/2014/main" id="{4CAB347A-7182-42EF-9144-D45A2992FC81}"/>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281">
              <a:extLst>
                <a:ext uri="{FF2B5EF4-FFF2-40B4-BE49-F238E27FC236}">
                  <a16:creationId xmlns:a16="http://schemas.microsoft.com/office/drawing/2014/main" id="{008FE353-06B3-4442-87E2-46BBF67E4A2F}"/>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8" name="Text Box 10">
            <a:extLst>
              <a:ext uri="{FF2B5EF4-FFF2-40B4-BE49-F238E27FC236}">
                <a16:creationId xmlns:a16="http://schemas.microsoft.com/office/drawing/2014/main" id="{3FA1B325-D28F-4053-8EA8-935B14C51530}"/>
              </a:ext>
            </a:extLst>
          </p:cNvPr>
          <p:cNvSpPr txBox="1">
            <a:spLocks noChangeArrowheads="1"/>
          </p:cNvSpPr>
          <p:nvPr/>
        </p:nvSpPr>
        <p:spPr bwMode="auto">
          <a:xfrm>
            <a:off x="7951525"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
        <p:nvSpPr>
          <p:cNvPr id="45" name="Freeform: Shape 44">
            <a:extLst>
              <a:ext uri="{FF2B5EF4-FFF2-40B4-BE49-F238E27FC236}">
                <a16:creationId xmlns:a16="http://schemas.microsoft.com/office/drawing/2014/main" id="{F1290D26-07C7-4136-A71F-4D928121AE76}"/>
              </a:ext>
            </a:extLst>
          </p:cNvPr>
          <p:cNvSpPr>
            <a:spLocks noChangeAspect="1"/>
          </p:cNvSpPr>
          <p:nvPr/>
        </p:nvSpPr>
        <p:spPr>
          <a:xfrm>
            <a:off x="9541100" y="3448798"/>
            <a:ext cx="2468880" cy="784232"/>
          </a:xfrm>
          <a:custGeom>
            <a:avLst/>
            <a:gdLst>
              <a:gd name="connsiteX0" fmla="*/ 411480 w 2590800"/>
              <a:gd name="connsiteY0" fmla="*/ 0 h 822960"/>
              <a:gd name="connsiteX1" fmla="*/ 2590800 w 2590800"/>
              <a:gd name="connsiteY1" fmla="*/ 0 h 822960"/>
              <a:gd name="connsiteX2" fmla="*/ 2590800 w 2590800"/>
              <a:gd name="connsiteY2" fmla="*/ 15733 h 822960"/>
              <a:gd name="connsiteX3" fmla="*/ 2537314 w 2590800"/>
              <a:gd name="connsiteY3" fmla="*/ 32336 h 822960"/>
              <a:gd name="connsiteX4" fmla="*/ 2286000 w 2590800"/>
              <a:gd name="connsiteY4" fmla="*/ 411480 h 822960"/>
              <a:gd name="connsiteX5" fmla="*/ 2537314 w 2590800"/>
              <a:gd name="connsiteY5" fmla="*/ 790624 h 822960"/>
              <a:gd name="connsiteX6" fmla="*/ 2590800 w 2590800"/>
              <a:gd name="connsiteY6" fmla="*/ 807227 h 822960"/>
              <a:gd name="connsiteX7" fmla="*/ 2590800 w 2590800"/>
              <a:gd name="connsiteY7" fmla="*/ 822960 h 822960"/>
              <a:gd name="connsiteX8" fmla="*/ 411480 w 2590800"/>
              <a:gd name="connsiteY8" fmla="*/ 822960 h 822960"/>
              <a:gd name="connsiteX9" fmla="*/ 0 w 2590800"/>
              <a:gd name="connsiteY9" fmla="*/ 411480 h 822960"/>
              <a:gd name="connsiteX10" fmla="*/ 411480 w 2590800"/>
              <a:gd name="connsiteY10" fmla="*/ 0 h 822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590800" h="822960">
                <a:moveTo>
                  <a:pt x="411480" y="0"/>
                </a:moveTo>
                <a:lnTo>
                  <a:pt x="2590800" y="0"/>
                </a:lnTo>
                <a:lnTo>
                  <a:pt x="2590800" y="15733"/>
                </a:lnTo>
                <a:lnTo>
                  <a:pt x="2537314" y="32336"/>
                </a:lnTo>
                <a:cubicBezTo>
                  <a:pt x="2389627" y="94802"/>
                  <a:pt x="2286000" y="241040"/>
                  <a:pt x="2286000" y="411480"/>
                </a:cubicBezTo>
                <a:cubicBezTo>
                  <a:pt x="2286000" y="581921"/>
                  <a:pt x="2389627" y="728158"/>
                  <a:pt x="2537314" y="790624"/>
                </a:cubicBezTo>
                <a:lnTo>
                  <a:pt x="2590800" y="807227"/>
                </a:lnTo>
                <a:lnTo>
                  <a:pt x="2590800" y="822960"/>
                </a:lnTo>
                <a:lnTo>
                  <a:pt x="411480" y="822960"/>
                </a:lnTo>
                <a:cubicBezTo>
                  <a:pt x="184226" y="822960"/>
                  <a:pt x="0" y="638734"/>
                  <a:pt x="0" y="411480"/>
                </a:cubicBezTo>
                <a:cubicBezTo>
                  <a:pt x="0" y="184226"/>
                  <a:pt x="184226" y="0"/>
                  <a:pt x="411480" y="0"/>
                </a:cubicBezTo>
                <a:close/>
              </a:path>
            </a:pathLst>
          </a:cu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422CCA4E-D924-4911-87FD-08A5B2FC624E}"/>
              </a:ext>
            </a:extLst>
          </p:cNvPr>
          <p:cNvSpPr>
            <a:spLocks noChangeAspect="1"/>
          </p:cNvSpPr>
          <p:nvPr/>
        </p:nvSpPr>
        <p:spPr>
          <a:xfrm>
            <a:off x="9611359" y="3498014"/>
            <a:ext cx="685800" cy="685800"/>
          </a:xfrm>
          <a:prstGeom prst="ellipse">
            <a:avLst/>
          </a:prstGeom>
          <a:solidFill>
            <a:schemeClr val="tx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86">
            <a:extLst>
              <a:ext uri="{FF2B5EF4-FFF2-40B4-BE49-F238E27FC236}">
                <a16:creationId xmlns:a16="http://schemas.microsoft.com/office/drawing/2014/main" id="{F7E2A8A6-5DD7-4491-996D-E5FE5A9C33C6}"/>
              </a:ext>
            </a:extLst>
          </p:cNvPr>
          <p:cNvSpPr>
            <a:spLocks noChangeAspect="1" noEditPoints="1"/>
          </p:cNvSpPr>
          <p:nvPr/>
        </p:nvSpPr>
        <p:spPr bwMode="auto">
          <a:xfrm>
            <a:off x="9773645" y="365803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p:spPr>
        <p:txBody>
          <a:bodyPr vert="horz" wrap="square" lIns="91440" tIns="45720" rIns="91440" bIns="45720" numCol="1" anchor="t" anchorCtr="0" compatLnSpc="1">
            <a:prstTxWarp prst="textNoShape">
              <a:avLst/>
            </a:prstTxWarp>
          </a:bodyPr>
          <a:lstStyle/>
          <a:p>
            <a:endParaRPr lang="ru-RU"/>
          </a:p>
        </p:txBody>
      </p:sp>
      <p:sp>
        <p:nvSpPr>
          <p:cNvPr id="89" name="Text Box 10">
            <a:extLst>
              <a:ext uri="{FF2B5EF4-FFF2-40B4-BE49-F238E27FC236}">
                <a16:creationId xmlns:a16="http://schemas.microsoft.com/office/drawing/2014/main" id="{4606B51B-3DC9-40C0-A677-744E9CC8307F}"/>
              </a:ext>
            </a:extLst>
          </p:cNvPr>
          <p:cNvSpPr txBox="1">
            <a:spLocks noChangeArrowheads="1"/>
          </p:cNvSpPr>
          <p:nvPr/>
        </p:nvSpPr>
        <p:spPr bwMode="auto">
          <a:xfrm>
            <a:off x="10362103" y="3666023"/>
            <a:ext cx="1427288" cy="292388"/>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3220636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 calcmode="lin" valueType="num">
                                      <p:cBhvr>
                                        <p:cTn id="16" dur="500" fill="hold"/>
                                        <p:tgtEl>
                                          <p:spTgt spid="8"/>
                                        </p:tgtEl>
                                        <p:attrNameLst>
                                          <p:attrName>ppt_w</p:attrName>
                                        </p:attrNameLst>
                                      </p:cBhvr>
                                      <p:tavLst>
                                        <p:tav tm="0">
                                          <p:val>
                                            <p:fltVal val="0"/>
                                          </p:val>
                                        </p:tav>
                                        <p:tav tm="100000">
                                          <p:val>
                                            <p:strVal val="#ppt_w"/>
                                          </p:val>
                                        </p:tav>
                                      </p:tavLst>
                                    </p:anim>
                                    <p:anim calcmode="lin" valueType="num">
                                      <p:cBhvr>
                                        <p:cTn id="17" dur="500" fill="hold"/>
                                        <p:tgtEl>
                                          <p:spTgt spid="8"/>
                                        </p:tgtEl>
                                        <p:attrNameLst>
                                          <p:attrName>ppt_h</p:attrName>
                                        </p:attrNameLst>
                                      </p:cBhvr>
                                      <p:tavLst>
                                        <p:tav tm="0">
                                          <p:val>
                                            <p:fltVal val="0"/>
                                          </p:val>
                                        </p:tav>
                                        <p:tav tm="100000">
                                          <p:val>
                                            <p:strVal val="#ppt_h"/>
                                          </p:val>
                                        </p:tav>
                                      </p:tavLst>
                                    </p:anim>
                                    <p:animEffect transition="in" filter="fade">
                                      <p:cBhvr>
                                        <p:cTn id="18" dur="500"/>
                                        <p:tgtEl>
                                          <p:spTgt spid="8"/>
                                        </p:tgtEl>
                                      </p:cBhvr>
                                    </p:animEffect>
                                  </p:childTnLst>
                                </p:cTn>
                              </p:par>
                              <p:par>
                                <p:cTn id="19" presetID="53" presetClass="entr" presetSubtype="16"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500" fill="hold"/>
                                        <p:tgtEl>
                                          <p:spTgt spid="13"/>
                                        </p:tgtEl>
                                        <p:attrNameLst>
                                          <p:attrName>ppt_w</p:attrName>
                                        </p:attrNameLst>
                                      </p:cBhvr>
                                      <p:tavLst>
                                        <p:tav tm="0">
                                          <p:val>
                                            <p:fltVal val="0"/>
                                          </p:val>
                                        </p:tav>
                                        <p:tav tm="100000">
                                          <p:val>
                                            <p:strVal val="#ppt_w"/>
                                          </p:val>
                                        </p:tav>
                                      </p:tavLst>
                                    </p:anim>
                                    <p:anim calcmode="lin" valueType="num">
                                      <p:cBhvr>
                                        <p:cTn id="22" dur="500" fill="hold"/>
                                        <p:tgtEl>
                                          <p:spTgt spid="13"/>
                                        </p:tgtEl>
                                        <p:attrNameLst>
                                          <p:attrName>ppt_h</p:attrName>
                                        </p:attrNameLst>
                                      </p:cBhvr>
                                      <p:tavLst>
                                        <p:tav tm="0">
                                          <p:val>
                                            <p:fltVal val="0"/>
                                          </p:val>
                                        </p:tav>
                                        <p:tav tm="100000">
                                          <p:val>
                                            <p:strVal val="#ppt_h"/>
                                          </p:val>
                                        </p:tav>
                                      </p:tavLst>
                                    </p:anim>
                                    <p:animEffect transition="in" filter="fade">
                                      <p:cBhvr>
                                        <p:cTn id="23" dur="500"/>
                                        <p:tgtEl>
                                          <p:spTgt spid="13"/>
                                        </p:tgtEl>
                                      </p:cBhvr>
                                    </p:animEffect>
                                  </p:childTnLst>
                                </p:cTn>
                              </p:par>
                            </p:childTnLst>
                          </p:cTn>
                        </p:par>
                        <p:par>
                          <p:cTn id="24" fill="hold">
                            <p:stCondLst>
                              <p:cond delay="1500"/>
                            </p:stCondLst>
                            <p:childTnLst>
                              <p:par>
                                <p:cTn id="25" presetID="42" presetClass="entr" presetSubtype="0" fill="hold" grpId="0" nodeType="afterEffect">
                                  <p:stCondLst>
                                    <p:cond delay="0"/>
                                  </p:stCondLst>
                                  <p:childTnLst>
                                    <p:set>
                                      <p:cBhvr>
                                        <p:cTn id="26" dur="1" fill="hold">
                                          <p:stCondLst>
                                            <p:cond delay="0"/>
                                          </p:stCondLst>
                                        </p:cTn>
                                        <p:tgtEl>
                                          <p:spTgt spid="57"/>
                                        </p:tgtEl>
                                        <p:attrNameLst>
                                          <p:attrName>style.visibility</p:attrName>
                                        </p:attrNameLst>
                                      </p:cBhvr>
                                      <p:to>
                                        <p:strVal val="visible"/>
                                      </p:to>
                                    </p:set>
                                    <p:animEffect transition="in" filter="fade">
                                      <p:cBhvr>
                                        <p:cTn id="27" dur="1000"/>
                                        <p:tgtEl>
                                          <p:spTgt spid="57"/>
                                        </p:tgtEl>
                                      </p:cBhvr>
                                    </p:animEffect>
                                    <p:anim calcmode="lin" valueType="num">
                                      <p:cBhvr>
                                        <p:cTn id="28" dur="1000" fill="hold"/>
                                        <p:tgtEl>
                                          <p:spTgt spid="57"/>
                                        </p:tgtEl>
                                        <p:attrNameLst>
                                          <p:attrName>ppt_x</p:attrName>
                                        </p:attrNameLst>
                                      </p:cBhvr>
                                      <p:tavLst>
                                        <p:tav tm="0">
                                          <p:val>
                                            <p:strVal val="#ppt_x"/>
                                          </p:val>
                                        </p:tav>
                                        <p:tav tm="100000">
                                          <p:val>
                                            <p:strVal val="#ppt_x"/>
                                          </p:val>
                                        </p:tav>
                                      </p:tavLst>
                                    </p:anim>
                                    <p:anim calcmode="lin" valueType="num">
                                      <p:cBhvr>
                                        <p:cTn id="29" dur="1000" fill="hold"/>
                                        <p:tgtEl>
                                          <p:spTgt spid="5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2" presetClass="entr" presetSubtype="1" fill="hold" nodeType="afterEffect">
                                  <p:stCondLst>
                                    <p:cond delay="0"/>
                                  </p:stCondLst>
                                  <p:childTnLst>
                                    <p:set>
                                      <p:cBhvr>
                                        <p:cTn id="32" dur="1" fill="hold">
                                          <p:stCondLst>
                                            <p:cond delay="0"/>
                                          </p:stCondLst>
                                        </p:cTn>
                                        <p:tgtEl>
                                          <p:spTgt spid="59"/>
                                        </p:tgtEl>
                                        <p:attrNameLst>
                                          <p:attrName>style.visibility</p:attrName>
                                        </p:attrNameLst>
                                      </p:cBhvr>
                                      <p:to>
                                        <p:strVal val="visible"/>
                                      </p:to>
                                    </p:set>
                                    <p:animEffect transition="in" filter="wipe(up)">
                                      <p:cBhvr>
                                        <p:cTn id="33" dur="500"/>
                                        <p:tgtEl>
                                          <p:spTgt spid="59"/>
                                        </p:tgtEl>
                                      </p:cBhvr>
                                    </p:animEffect>
                                  </p:childTnLst>
                                </p:cTn>
                              </p:par>
                            </p:childTnLst>
                          </p:cTn>
                        </p:par>
                        <p:par>
                          <p:cTn id="34" fill="hold">
                            <p:stCondLst>
                              <p:cond delay="3000"/>
                            </p:stCondLst>
                            <p:childTnLst>
                              <p:par>
                                <p:cTn id="35" presetID="22" presetClass="entr" presetSubtype="8" fill="hold" nodeType="afterEffect">
                                  <p:stCondLst>
                                    <p:cond delay="0"/>
                                  </p:stCondLst>
                                  <p:childTnLst>
                                    <p:set>
                                      <p:cBhvr>
                                        <p:cTn id="36" dur="1" fill="hold">
                                          <p:stCondLst>
                                            <p:cond delay="0"/>
                                          </p:stCondLst>
                                        </p:cTn>
                                        <p:tgtEl>
                                          <p:spTgt spid="60"/>
                                        </p:tgtEl>
                                        <p:attrNameLst>
                                          <p:attrName>style.visibility</p:attrName>
                                        </p:attrNameLst>
                                      </p:cBhvr>
                                      <p:to>
                                        <p:strVal val="visible"/>
                                      </p:to>
                                    </p:set>
                                    <p:animEffect transition="in" filter="wipe(left)">
                                      <p:cBhvr>
                                        <p:cTn id="37" dur="500"/>
                                        <p:tgtEl>
                                          <p:spTgt spid="60"/>
                                        </p:tgtEl>
                                      </p:cBhvr>
                                    </p:animEffect>
                                  </p:childTnLst>
                                </p:cTn>
                              </p:par>
                            </p:childTnLst>
                          </p:cTn>
                        </p:par>
                        <p:par>
                          <p:cTn id="38" fill="hold">
                            <p:stCondLst>
                              <p:cond delay="3500"/>
                            </p:stCondLst>
                            <p:childTnLst>
                              <p:par>
                                <p:cTn id="39" presetID="2" presetClass="entr" presetSubtype="2"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p:cTn id="46" dur="500" fill="hold"/>
                                        <p:tgtEl>
                                          <p:spTgt spid="28"/>
                                        </p:tgtEl>
                                        <p:attrNameLst>
                                          <p:attrName>ppt_w</p:attrName>
                                        </p:attrNameLst>
                                      </p:cBhvr>
                                      <p:tavLst>
                                        <p:tav tm="0">
                                          <p:val>
                                            <p:fltVal val="0"/>
                                          </p:val>
                                        </p:tav>
                                        <p:tav tm="100000">
                                          <p:val>
                                            <p:strVal val="#ppt_w"/>
                                          </p:val>
                                        </p:tav>
                                      </p:tavLst>
                                    </p:anim>
                                    <p:anim calcmode="lin" valueType="num">
                                      <p:cBhvr>
                                        <p:cTn id="47" dur="500" fill="hold"/>
                                        <p:tgtEl>
                                          <p:spTgt spid="28"/>
                                        </p:tgtEl>
                                        <p:attrNameLst>
                                          <p:attrName>ppt_h</p:attrName>
                                        </p:attrNameLst>
                                      </p:cBhvr>
                                      <p:tavLst>
                                        <p:tav tm="0">
                                          <p:val>
                                            <p:fltVal val="0"/>
                                          </p:val>
                                        </p:tav>
                                        <p:tav tm="100000">
                                          <p:val>
                                            <p:strVal val="#ppt_h"/>
                                          </p:val>
                                        </p:tav>
                                      </p:tavLst>
                                    </p:anim>
                                    <p:animEffect transition="in" filter="fade">
                                      <p:cBhvr>
                                        <p:cTn id="48" dur="500"/>
                                        <p:tgtEl>
                                          <p:spTgt spid="28"/>
                                        </p:tgtEl>
                                      </p:cBhvr>
                                    </p:animEffect>
                                  </p:childTnLst>
                                </p:cTn>
                              </p:par>
                              <p:par>
                                <p:cTn id="49" presetID="53" presetClass="entr" presetSubtype="16" fill="hold" nodeType="with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childTnLst>
                                </p:cTn>
                              </p:par>
                            </p:childTnLst>
                          </p:cTn>
                        </p:par>
                        <p:par>
                          <p:cTn id="54" fill="hold">
                            <p:stCondLst>
                              <p:cond delay="4500"/>
                            </p:stCondLst>
                            <p:childTnLst>
                              <p:par>
                                <p:cTn id="55" presetID="42" presetClass="entr" presetSubtype="0" fill="hold" grpId="0" nodeType="afterEffect">
                                  <p:stCondLst>
                                    <p:cond delay="0"/>
                                  </p:stCondLst>
                                  <p:childTnLst>
                                    <p:set>
                                      <p:cBhvr>
                                        <p:cTn id="56" dur="1" fill="hold">
                                          <p:stCondLst>
                                            <p:cond delay="0"/>
                                          </p:stCondLst>
                                        </p:cTn>
                                        <p:tgtEl>
                                          <p:spTgt spid="86"/>
                                        </p:tgtEl>
                                        <p:attrNameLst>
                                          <p:attrName>style.visibility</p:attrName>
                                        </p:attrNameLst>
                                      </p:cBhvr>
                                      <p:to>
                                        <p:strVal val="visible"/>
                                      </p:to>
                                    </p:set>
                                    <p:animEffect transition="in" filter="fade">
                                      <p:cBhvr>
                                        <p:cTn id="57" dur="1000"/>
                                        <p:tgtEl>
                                          <p:spTgt spid="86"/>
                                        </p:tgtEl>
                                      </p:cBhvr>
                                    </p:animEffect>
                                    <p:anim calcmode="lin" valueType="num">
                                      <p:cBhvr>
                                        <p:cTn id="58" dur="1000" fill="hold"/>
                                        <p:tgtEl>
                                          <p:spTgt spid="86"/>
                                        </p:tgtEl>
                                        <p:attrNameLst>
                                          <p:attrName>ppt_x</p:attrName>
                                        </p:attrNameLst>
                                      </p:cBhvr>
                                      <p:tavLst>
                                        <p:tav tm="0">
                                          <p:val>
                                            <p:strVal val="#ppt_x"/>
                                          </p:val>
                                        </p:tav>
                                        <p:tav tm="100000">
                                          <p:val>
                                            <p:strVal val="#ppt_x"/>
                                          </p:val>
                                        </p:tav>
                                      </p:tavLst>
                                    </p:anim>
                                    <p:anim calcmode="lin" valueType="num">
                                      <p:cBhvr>
                                        <p:cTn id="59" dur="1000" fill="hold"/>
                                        <p:tgtEl>
                                          <p:spTgt spid="86"/>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down)">
                                      <p:cBhvr>
                                        <p:cTn id="63" dur="500"/>
                                        <p:tgtEl>
                                          <p:spTgt spid="61"/>
                                        </p:tgtEl>
                                      </p:cBhvr>
                                    </p:animEffect>
                                  </p:childTnLst>
                                </p:cTn>
                              </p:par>
                            </p:childTnLst>
                          </p:cTn>
                        </p:par>
                        <p:par>
                          <p:cTn id="64" fill="hold">
                            <p:stCondLst>
                              <p:cond delay="6000"/>
                            </p:stCondLst>
                            <p:childTnLst>
                              <p:par>
                                <p:cTn id="65" presetID="22" presetClass="entr" presetSubtype="8" fill="hold" nodeType="afterEffect">
                                  <p:stCondLst>
                                    <p:cond delay="0"/>
                                  </p:stCondLst>
                                  <p:childTnLst>
                                    <p:set>
                                      <p:cBhvr>
                                        <p:cTn id="66" dur="1" fill="hold">
                                          <p:stCondLst>
                                            <p:cond delay="0"/>
                                          </p:stCondLst>
                                        </p:cTn>
                                        <p:tgtEl>
                                          <p:spTgt spid="64"/>
                                        </p:tgtEl>
                                        <p:attrNameLst>
                                          <p:attrName>style.visibility</p:attrName>
                                        </p:attrNameLst>
                                      </p:cBhvr>
                                      <p:to>
                                        <p:strVal val="visible"/>
                                      </p:to>
                                    </p:set>
                                    <p:animEffect transition="in" filter="wipe(left)">
                                      <p:cBhvr>
                                        <p:cTn id="67" dur="500"/>
                                        <p:tgtEl>
                                          <p:spTgt spid="64"/>
                                        </p:tgtEl>
                                      </p:cBhvr>
                                    </p:animEffect>
                                  </p:childTnLst>
                                </p:cTn>
                              </p:par>
                            </p:childTnLst>
                          </p:cTn>
                        </p:par>
                        <p:par>
                          <p:cTn id="68" fill="hold">
                            <p:stCondLst>
                              <p:cond delay="6500"/>
                            </p:stCondLst>
                            <p:childTnLst>
                              <p:par>
                                <p:cTn id="69" presetID="2" presetClass="entr" presetSubtype="2"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 calcmode="lin" valueType="num">
                                      <p:cBhvr additive="base">
                                        <p:cTn id="71" dur="500" fill="hold"/>
                                        <p:tgtEl>
                                          <p:spTgt spid="33"/>
                                        </p:tgtEl>
                                        <p:attrNameLst>
                                          <p:attrName>ppt_x</p:attrName>
                                        </p:attrNameLst>
                                      </p:cBhvr>
                                      <p:tavLst>
                                        <p:tav tm="0">
                                          <p:val>
                                            <p:strVal val="1+#ppt_w/2"/>
                                          </p:val>
                                        </p:tav>
                                        <p:tav tm="100000">
                                          <p:val>
                                            <p:strVal val="#ppt_x"/>
                                          </p:val>
                                        </p:tav>
                                      </p:tavLst>
                                    </p:anim>
                                    <p:anim calcmode="lin" valueType="num">
                                      <p:cBhvr additive="base">
                                        <p:cTn id="72" dur="500" fill="hold"/>
                                        <p:tgtEl>
                                          <p:spTgt spid="33"/>
                                        </p:tgtEl>
                                        <p:attrNameLst>
                                          <p:attrName>ppt_y</p:attrName>
                                        </p:attrNameLst>
                                      </p:cBhvr>
                                      <p:tavLst>
                                        <p:tav tm="0">
                                          <p:val>
                                            <p:strVal val="#ppt_y"/>
                                          </p:val>
                                        </p:tav>
                                        <p:tav tm="100000">
                                          <p:val>
                                            <p:strVal val="#ppt_y"/>
                                          </p:val>
                                        </p:tav>
                                      </p:tavLst>
                                    </p:anim>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 calcmode="lin" valueType="num">
                                      <p:cBhvr>
                                        <p:cTn id="76" dur="500" fill="hold"/>
                                        <p:tgtEl>
                                          <p:spTgt spid="50"/>
                                        </p:tgtEl>
                                        <p:attrNameLst>
                                          <p:attrName>ppt_w</p:attrName>
                                        </p:attrNameLst>
                                      </p:cBhvr>
                                      <p:tavLst>
                                        <p:tav tm="0">
                                          <p:val>
                                            <p:fltVal val="0"/>
                                          </p:val>
                                        </p:tav>
                                        <p:tav tm="100000">
                                          <p:val>
                                            <p:strVal val="#ppt_w"/>
                                          </p:val>
                                        </p:tav>
                                      </p:tavLst>
                                    </p:anim>
                                    <p:anim calcmode="lin" valueType="num">
                                      <p:cBhvr>
                                        <p:cTn id="77" dur="500" fill="hold"/>
                                        <p:tgtEl>
                                          <p:spTgt spid="50"/>
                                        </p:tgtEl>
                                        <p:attrNameLst>
                                          <p:attrName>ppt_h</p:attrName>
                                        </p:attrNameLst>
                                      </p:cBhvr>
                                      <p:tavLst>
                                        <p:tav tm="0">
                                          <p:val>
                                            <p:fltVal val="0"/>
                                          </p:val>
                                        </p:tav>
                                        <p:tav tm="100000">
                                          <p:val>
                                            <p:strVal val="#ppt_h"/>
                                          </p:val>
                                        </p:tav>
                                      </p:tavLst>
                                    </p:anim>
                                    <p:animEffect transition="in" filter="fade">
                                      <p:cBhvr>
                                        <p:cTn id="78" dur="500"/>
                                        <p:tgtEl>
                                          <p:spTgt spid="50"/>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 calcmode="lin" valueType="num">
                                      <p:cBhvr>
                                        <p:cTn id="81" dur="500" fill="hold"/>
                                        <p:tgtEl>
                                          <p:spTgt spid="16"/>
                                        </p:tgtEl>
                                        <p:attrNameLst>
                                          <p:attrName>ppt_w</p:attrName>
                                        </p:attrNameLst>
                                      </p:cBhvr>
                                      <p:tavLst>
                                        <p:tav tm="0">
                                          <p:val>
                                            <p:fltVal val="0"/>
                                          </p:val>
                                        </p:tav>
                                        <p:tav tm="100000">
                                          <p:val>
                                            <p:strVal val="#ppt_w"/>
                                          </p:val>
                                        </p:tav>
                                      </p:tavLst>
                                    </p:anim>
                                    <p:anim calcmode="lin" valueType="num">
                                      <p:cBhvr>
                                        <p:cTn id="82" dur="500" fill="hold"/>
                                        <p:tgtEl>
                                          <p:spTgt spid="16"/>
                                        </p:tgtEl>
                                        <p:attrNameLst>
                                          <p:attrName>ppt_h</p:attrName>
                                        </p:attrNameLst>
                                      </p:cBhvr>
                                      <p:tavLst>
                                        <p:tav tm="0">
                                          <p:val>
                                            <p:fltVal val="0"/>
                                          </p:val>
                                        </p:tav>
                                        <p:tav tm="100000">
                                          <p:val>
                                            <p:strVal val="#ppt_h"/>
                                          </p:val>
                                        </p:tav>
                                      </p:tavLst>
                                    </p:anim>
                                    <p:animEffect transition="in" filter="fade">
                                      <p:cBhvr>
                                        <p:cTn id="83" dur="500"/>
                                        <p:tgtEl>
                                          <p:spTgt spid="16"/>
                                        </p:tgtEl>
                                      </p:cBhvr>
                                    </p:animEffect>
                                  </p:childTnLst>
                                </p:cTn>
                              </p:par>
                            </p:childTnLst>
                          </p:cTn>
                        </p:par>
                        <p:par>
                          <p:cTn id="84" fill="hold">
                            <p:stCondLst>
                              <p:cond delay="7500"/>
                            </p:stCondLst>
                            <p:childTnLst>
                              <p:par>
                                <p:cTn id="85" presetID="42" presetClass="entr" presetSubtype="0" fill="hold" grpId="0" nodeType="afterEffect">
                                  <p:stCondLst>
                                    <p:cond delay="0"/>
                                  </p:stCondLst>
                                  <p:childTnLst>
                                    <p:set>
                                      <p:cBhvr>
                                        <p:cTn id="86" dur="1" fill="hold">
                                          <p:stCondLst>
                                            <p:cond delay="0"/>
                                          </p:stCondLst>
                                        </p:cTn>
                                        <p:tgtEl>
                                          <p:spTgt spid="87"/>
                                        </p:tgtEl>
                                        <p:attrNameLst>
                                          <p:attrName>style.visibility</p:attrName>
                                        </p:attrNameLst>
                                      </p:cBhvr>
                                      <p:to>
                                        <p:strVal val="visible"/>
                                      </p:to>
                                    </p:set>
                                    <p:animEffect transition="in" filter="fade">
                                      <p:cBhvr>
                                        <p:cTn id="87" dur="1000"/>
                                        <p:tgtEl>
                                          <p:spTgt spid="87"/>
                                        </p:tgtEl>
                                      </p:cBhvr>
                                    </p:animEffect>
                                    <p:anim calcmode="lin" valueType="num">
                                      <p:cBhvr>
                                        <p:cTn id="88" dur="1000" fill="hold"/>
                                        <p:tgtEl>
                                          <p:spTgt spid="87"/>
                                        </p:tgtEl>
                                        <p:attrNameLst>
                                          <p:attrName>ppt_x</p:attrName>
                                        </p:attrNameLst>
                                      </p:cBhvr>
                                      <p:tavLst>
                                        <p:tav tm="0">
                                          <p:val>
                                            <p:strVal val="#ppt_x"/>
                                          </p:val>
                                        </p:tav>
                                        <p:tav tm="100000">
                                          <p:val>
                                            <p:strVal val="#ppt_x"/>
                                          </p:val>
                                        </p:tav>
                                      </p:tavLst>
                                    </p:anim>
                                    <p:anim calcmode="lin" valueType="num">
                                      <p:cBhvr>
                                        <p:cTn id="89" dur="1000" fill="hold"/>
                                        <p:tgtEl>
                                          <p:spTgt spid="87"/>
                                        </p:tgtEl>
                                        <p:attrNameLst>
                                          <p:attrName>ppt_y</p:attrName>
                                        </p:attrNameLst>
                                      </p:cBhvr>
                                      <p:tavLst>
                                        <p:tav tm="0">
                                          <p:val>
                                            <p:strVal val="#ppt_y+.1"/>
                                          </p:val>
                                        </p:tav>
                                        <p:tav tm="100000">
                                          <p:val>
                                            <p:strVal val="#ppt_y"/>
                                          </p:val>
                                        </p:tav>
                                      </p:tavLst>
                                    </p:anim>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76"/>
                                        </p:tgtEl>
                                        <p:attrNameLst>
                                          <p:attrName>style.visibility</p:attrName>
                                        </p:attrNameLst>
                                      </p:cBhvr>
                                      <p:to>
                                        <p:strVal val="visible"/>
                                      </p:to>
                                    </p:set>
                                    <p:animEffect transition="in" filter="wipe(up)">
                                      <p:cBhvr>
                                        <p:cTn id="93" dur="500"/>
                                        <p:tgtEl>
                                          <p:spTgt spid="76"/>
                                        </p:tgtEl>
                                      </p:cBhvr>
                                    </p:animEffect>
                                  </p:childTnLst>
                                </p:cTn>
                              </p:par>
                            </p:childTnLst>
                          </p:cTn>
                        </p:par>
                        <p:par>
                          <p:cTn id="94" fill="hold">
                            <p:stCondLst>
                              <p:cond delay="9000"/>
                            </p:stCondLst>
                            <p:childTnLst>
                              <p:par>
                                <p:cTn id="95" presetID="22" presetClass="entr" presetSubtype="8" fill="hold" nodeType="afterEffect">
                                  <p:stCondLst>
                                    <p:cond delay="0"/>
                                  </p:stCondLst>
                                  <p:childTnLst>
                                    <p:set>
                                      <p:cBhvr>
                                        <p:cTn id="96" dur="1" fill="hold">
                                          <p:stCondLst>
                                            <p:cond delay="0"/>
                                          </p:stCondLst>
                                        </p:cTn>
                                        <p:tgtEl>
                                          <p:spTgt spid="73"/>
                                        </p:tgtEl>
                                        <p:attrNameLst>
                                          <p:attrName>style.visibility</p:attrName>
                                        </p:attrNameLst>
                                      </p:cBhvr>
                                      <p:to>
                                        <p:strVal val="visible"/>
                                      </p:to>
                                    </p:set>
                                    <p:animEffect transition="in" filter="wipe(left)">
                                      <p:cBhvr>
                                        <p:cTn id="97" dur="500"/>
                                        <p:tgtEl>
                                          <p:spTgt spid="73"/>
                                        </p:tgtEl>
                                      </p:cBhvr>
                                    </p:animEffect>
                                  </p:childTnLst>
                                </p:cTn>
                              </p:par>
                            </p:childTnLst>
                          </p:cTn>
                        </p:par>
                        <p:par>
                          <p:cTn id="98" fill="hold">
                            <p:stCondLst>
                              <p:cond delay="9500"/>
                            </p:stCondLst>
                            <p:childTnLst>
                              <p:par>
                                <p:cTn id="99" presetID="2" presetClass="entr" presetSubtype="2"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 calcmode="lin" valueType="num">
                                      <p:cBhvr additive="base">
                                        <p:cTn id="101" dur="500" fill="hold"/>
                                        <p:tgtEl>
                                          <p:spTgt spid="39"/>
                                        </p:tgtEl>
                                        <p:attrNameLst>
                                          <p:attrName>ppt_x</p:attrName>
                                        </p:attrNameLst>
                                      </p:cBhvr>
                                      <p:tavLst>
                                        <p:tav tm="0">
                                          <p:val>
                                            <p:strVal val="1+#ppt_w/2"/>
                                          </p:val>
                                        </p:tav>
                                        <p:tav tm="100000">
                                          <p:val>
                                            <p:strVal val="#ppt_x"/>
                                          </p:val>
                                        </p:tav>
                                      </p:tavLst>
                                    </p:anim>
                                    <p:anim calcmode="lin" valueType="num">
                                      <p:cBhvr additive="base">
                                        <p:cTn id="102" dur="500" fill="hold"/>
                                        <p:tgtEl>
                                          <p:spTgt spid="39"/>
                                        </p:tgtEl>
                                        <p:attrNameLst>
                                          <p:attrName>ppt_y</p:attrName>
                                        </p:attrNameLst>
                                      </p:cBhvr>
                                      <p:tavLst>
                                        <p:tav tm="0">
                                          <p:val>
                                            <p:strVal val="#ppt_y"/>
                                          </p:val>
                                        </p:tav>
                                        <p:tav tm="100000">
                                          <p:val>
                                            <p:strVal val="#ppt_y"/>
                                          </p:val>
                                        </p:tav>
                                      </p:tavLst>
                                    </p:anim>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40"/>
                                        </p:tgtEl>
                                        <p:attrNameLst>
                                          <p:attrName>style.visibility</p:attrName>
                                        </p:attrNameLst>
                                      </p:cBhvr>
                                      <p:to>
                                        <p:strVal val="visible"/>
                                      </p:to>
                                    </p:set>
                                    <p:anim calcmode="lin" valueType="num">
                                      <p:cBhvr>
                                        <p:cTn id="106" dur="500" fill="hold"/>
                                        <p:tgtEl>
                                          <p:spTgt spid="40"/>
                                        </p:tgtEl>
                                        <p:attrNameLst>
                                          <p:attrName>ppt_w</p:attrName>
                                        </p:attrNameLst>
                                      </p:cBhvr>
                                      <p:tavLst>
                                        <p:tav tm="0">
                                          <p:val>
                                            <p:fltVal val="0"/>
                                          </p:val>
                                        </p:tav>
                                        <p:tav tm="100000">
                                          <p:val>
                                            <p:strVal val="#ppt_w"/>
                                          </p:val>
                                        </p:tav>
                                      </p:tavLst>
                                    </p:anim>
                                    <p:anim calcmode="lin" valueType="num">
                                      <p:cBhvr>
                                        <p:cTn id="107" dur="500" fill="hold"/>
                                        <p:tgtEl>
                                          <p:spTgt spid="40"/>
                                        </p:tgtEl>
                                        <p:attrNameLst>
                                          <p:attrName>ppt_h</p:attrName>
                                        </p:attrNameLst>
                                      </p:cBhvr>
                                      <p:tavLst>
                                        <p:tav tm="0">
                                          <p:val>
                                            <p:fltVal val="0"/>
                                          </p:val>
                                        </p:tav>
                                        <p:tav tm="100000">
                                          <p:val>
                                            <p:strVal val="#ppt_h"/>
                                          </p:val>
                                        </p:tav>
                                      </p:tavLst>
                                    </p:anim>
                                    <p:animEffect transition="in" filter="fade">
                                      <p:cBhvr>
                                        <p:cTn id="108" dur="500"/>
                                        <p:tgtEl>
                                          <p:spTgt spid="40"/>
                                        </p:tgtEl>
                                      </p:cBhvr>
                                    </p:animEffect>
                                  </p:childTnLst>
                                </p:cTn>
                              </p:par>
                              <p:par>
                                <p:cTn id="109" presetID="53" presetClass="entr" presetSubtype="16" fill="hold" nodeType="withEffect">
                                  <p:stCondLst>
                                    <p:cond delay="0"/>
                                  </p:stCondLst>
                                  <p:childTnLst>
                                    <p:set>
                                      <p:cBhvr>
                                        <p:cTn id="110" dur="1" fill="hold">
                                          <p:stCondLst>
                                            <p:cond delay="0"/>
                                          </p:stCondLst>
                                        </p:cTn>
                                        <p:tgtEl>
                                          <p:spTgt spid="20"/>
                                        </p:tgtEl>
                                        <p:attrNameLst>
                                          <p:attrName>style.visibility</p:attrName>
                                        </p:attrNameLst>
                                      </p:cBhvr>
                                      <p:to>
                                        <p:strVal val="visible"/>
                                      </p:to>
                                    </p:set>
                                    <p:anim calcmode="lin" valueType="num">
                                      <p:cBhvr>
                                        <p:cTn id="111" dur="500" fill="hold"/>
                                        <p:tgtEl>
                                          <p:spTgt spid="20"/>
                                        </p:tgtEl>
                                        <p:attrNameLst>
                                          <p:attrName>ppt_w</p:attrName>
                                        </p:attrNameLst>
                                      </p:cBhvr>
                                      <p:tavLst>
                                        <p:tav tm="0">
                                          <p:val>
                                            <p:fltVal val="0"/>
                                          </p:val>
                                        </p:tav>
                                        <p:tav tm="100000">
                                          <p:val>
                                            <p:strVal val="#ppt_w"/>
                                          </p:val>
                                        </p:tav>
                                      </p:tavLst>
                                    </p:anim>
                                    <p:anim calcmode="lin" valueType="num">
                                      <p:cBhvr>
                                        <p:cTn id="112" dur="500" fill="hold"/>
                                        <p:tgtEl>
                                          <p:spTgt spid="20"/>
                                        </p:tgtEl>
                                        <p:attrNameLst>
                                          <p:attrName>ppt_h</p:attrName>
                                        </p:attrNameLst>
                                      </p:cBhvr>
                                      <p:tavLst>
                                        <p:tav tm="0">
                                          <p:val>
                                            <p:fltVal val="0"/>
                                          </p:val>
                                        </p:tav>
                                        <p:tav tm="100000">
                                          <p:val>
                                            <p:strVal val="#ppt_h"/>
                                          </p:val>
                                        </p:tav>
                                      </p:tavLst>
                                    </p:anim>
                                    <p:animEffect transition="in" filter="fade">
                                      <p:cBhvr>
                                        <p:cTn id="113" dur="500"/>
                                        <p:tgtEl>
                                          <p:spTgt spid="20"/>
                                        </p:tgtEl>
                                      </p:cBhvr>
                                    </p:animEffect>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88"/>
                                        </p:tgtEl>
                                        <p:attrNameLst>
                                          <p:attrName>style.visibility</p:attrName>
                                        </p:attrNameLst>
                                      </p:cBhvr>
                                      <p:to>
                                        <p:strVal val="visible"/>
                                      </p:to>
                                    </p:set>
                                    <p:animEffect transition="in" filter="fade">
                                      <p:cBhvr>
                                        <p:cTn id="117" dur="1000"/>
                                        <p:tgtEl>
                                          <p:spTgt spid="88"/>
                                        </p:tgtEl>
                                      </p:cBhvr>
                                    </p:animEffect>
                                    <p:anim calcmode="lin" valueType="num">
                                      <p:cBhvr>
                                        <p:cTn id="118" dur="1000" fill="hold"/>
                                        <p:tgtEl>
                                          <p:spTgt spid="88"/>
                                        </p:tgtEl>
                                        <p:attrNameLst>
                                          <p:attrName>ppt_x</p:attrName>
                                        </p:attrNameLst>
                                      </p:cBhvr>
                                      <p:tavLst>
                                        <p:tav tm="0">
                                          <p:val>
                                            <p:strVal val="#ppt_x"/>
                                          </p:val>
                                        </p:tav>
                                        <p:tav tm="100000">
                                          <p:val>
                                            <p:strVal val="#ppt_x"/>
                                          </p:val>
                                        </p:tav>
                                      </p:tavLst>
                                    </p:anim>
                                    <p:anim calcmode="lin" valueType="num">
                                      <p:cBhvr>
                                        <p:cTn id="119" dur="1000" fill="hold"/>
                                        <p:tgtEl>
                                          <p:spTgt spid="88"/>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22" presetClass="entr" presetSubtype="4" fill="hold" nodeType="afterEffect">
                                  <p:stCondLst>
                                    <p:cond delay="0"/>
                                  </p:stCondLst>
                                  <p:childTnLst>
                                    <p:set>
                                      <p:cBhvr>
                                        <p:cTn id="122" dur="1" fill="hold">
                                          <p:stCondLst>
                                            <p:cond delay="0"/>
                                          </p:stCondLst>
                                        </p:cTn>
                                        <p:tgtEl>
                                          <p:spTgt spid="70"/>
                                        </p:tgtEl>
                                        <p:attrNameLst>
                                          <p:attrName>style.visibility</p:attrName>
                                        </p:attrNameLst>
                                      </p:cBhvr>
                                      <p:to>
                                        <p:strVal val="visible"/>
                                      </p:to>
                                    </p:set>
                                    <p:animEffect transition="in" filter="wipe(down)">
                                      <p:cBhvr>
                                        <p:cTn id="123" dur="500"/>
                                        <p:tgtEl>
                                          <p:spTgt spid="70"/>
                                        </p:tgtEl>
                                      </p:cBhvr>
                                    </p:animEffect>
                                  </p:childTnLst>
                                </p:cTn>
                              </p:par>
                            </p:childTnLst>
                          </p:cTn>
                        </p:par>
                        <p:par>
                          <p:cTn id="124" fill="hold">
                            <p:stCondLst>
                              <p:cond delay="12000"/>
                            </p:stCondLst>
                            <p:childTnLst>
                              <p:par>
                                <p:cTn id="125" presetID="22" presetClass="entr" presetSubtype="8" fill="hold" nodeType="afterEffect">
                                  <p:stCondLst>
                                    <p:cond delay="0"/>
                                  </p:stCondLst>
                                  <p:childTnLst>
                                    <p:set>
                                      <p:cBhvr>
                                        <p:cTn id="126" dur="1" fill="hold">
                                          <p:stCondLst>
                                            <p:cond delay="0"/>
                                          </p:stCondLst>
                                        </p:cTn>
                                        <p:tgtEl>
                                          <p:spTgt spid="67"/>
                                        </p:tgtEl>
                                        <p:attrNameLst>
                                          <p:attrName>style.visibility</p:attrName>
                                        </p:attrNameLst>
                                      </p:cBhvr>
                                      <p:to>
                                        <p:strVal val="visible"/>
                                      </p:to>
                                    </p:set>
                                    <p:animEffect transition="in" filter="wipe(left)">
                                      <p:cBhvr>
                                        <p:cTn id="127" dur="500"/>
                                        <p:tgtEl>
                                          <p:spTgt spid="67"/>
                                        </p:tgtEl>
                                      </p:cBhvr>
                                    </p:animEffect>
                                  </p:childTnLst>
                                </p:cTn>
                              </p:par>
                            </p:childTnLst>
                          </p:cTn>
                        </p:par>
                        <p:par>
                          <p:cTn id="128" fill="hold">
                            <p:stCondLst>
                              <p:cond delay="12500"/>
                            </p:stCondLst>
                            <p:childTnLst>
                              <p:par>
                                <p:cTn id="129" presetID="2" presetClass="entr" presetSubtype="2"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500" fill="hold"/>
                                        <p:tgtEl>
                                          <p:spTgt spid="45"/>
                                        </p:tgtEl>
                                        <p:attrNameLst>
                                          <p:attrName>ppt_x</p:attrName>
                                        </p:attrNameLst>
                                      </p:cBhvr>
                                      <p:tavLst>
                                        <p:tav tm="0">
                                          <p:val>
                                            <p:strVal val="1+#ppt_w/2"/>
                                          </p:val>
                                        </p:tav>
                                        <p:tav tm="100000">
                                          <p:val>
                                            <p:strVal val="#ppt_x"/>
                                          </p:val>
                                        </p:tav>
                                      </p:tavLst>
                                    </p:anim>
                                    <p:anim calcmode="lin" valueType="num">
                                      <p:cBhvr additive="base">
                                        <p:cTn id="132" dur="500" fill="hold"/>
                                        <p:tgtEl>
                                          <p:spTgt spid="45"/>
                                        </p:tgtEl>
                                        <p:attrNameLst>
                                          <p:attrName>ppt_y</p:attrName>
                                        </p:attrNameLst>
                                      </p:cBhvr>
                                      <p:tavLst>
                                        <p:tav tm="0">
                                          <p:val>
                                            <p:strVal val="#ppt_y"/>
                                          </p:val>
                                        </p:tav>
                                        <p:tav tm="100000">
                                          <p:val>
                                            <p:strVal val="#ppt_y"/>
                                          </p:val>
                                        </p:tav>
                                      </p:tavLst>
                                    </p:anim>
                                  </p:childTnLst>
                                </p:cTn>
                              </p:par>
                            </p:childTnLst>
                          </p:cTn>
                        </p:par>
                        <p:par>
                          <p:cTn id="133" fill="hold">
                            <p:stCondLst>
                              <p:cond delay="13000"/>
                            </p:stCondLst>
                            <p:childTnLst>
                              <p:par>
                                <p:cTn id="134" presetID="53" presetClass="entr" presetSubtype="16" fill="hold" grpId="0" nodeType="afterEffect">
                                  <p:stCondLst>
                                    <p:cond delay="0"/>
                                  </p:stCondLst>
                                  <p:childTnLst>
                                    <p:set>
                                      <p:cBhvr>
                                        <p:cTn id="135" dur="1" fill="hold">
                                          <p:stCondLst>
                                            <p:cond delay="0"/>
                                          </p:stCondLst>
                                        </p:cTn>
                                        <p:tgtEl>
                                          <p:spTgt spid="46"/>
                                        </p:tgtEl>
                                        <p:attrNameLst>
                                          <p:attrName>style.visibility</p:attrName>
                                        </p:attrNameLst>
                                      </p:cBhvr>
                                      <p:to>
                                        <p:strVal val="visible"/>
                                      </p:to>
                                    </p:set>
                                    <p:anim calcmode="lin" valueType="num">
                                      <p:cBhvr>
                                        <p:cTn id="136" dur="500" fill="hold"/>
                                        <p:tgtEl>
                                          <p:spTgt spid="46"/>
                                        </p:tgtEl>
                                        <p:attrNameLst>
                                          <p:attrName>ppt_w</p:attrName>
                                        </p:attrNameLst>
                                      </p:cBhvr>
                                      <p:tavLst>
                                        <p:tav tm="0">
                                          <p:val>
                                            <p:fltVal val="0"/>
                                          </p:val>
                                        </p:tav>
                                        <p:tav tm="100000">
                                          <p:val>
                                            <p:strVal val="#ppt_w"/>
                                          </p:val>
                                        </p:tav>
                                      </p:tavLst>
                                    </p:anim>
                                    <p:anim calcmode="lin" valueType="num">
                                      <p:cBhvr>
                                        <p:cTn id="137" dur="500" fill="hold"/>
                                        <p:tgtEl>
                                          <p:spTgt spid="46"/>
                                        </p:tgtEl>
                                        <p:attrNameLst>
                                          <p:attrName>ppt_h</p:attrName>
                                        </p:attrNameLst>
                                      </p:cBhvr>
                                      <p:tavLst>
                                        <p:tav tm="0">
                                          <p:val>
                                            <p:fltVal val="0"/>
                                          </p:val>
                                        </p:tav>
                                        <p:tav tm="100000">
                                          <p:val>
                                            <p:strVal val="#ppt_h"/>
                                          </p:val>
                                        </p:tav>
                                      </p:tavLst>
                                    </p:anim>
                                    <p:animEffect transition="in" filter="fade">
                                      <p:cBhvr>
                                        <p:cTn id="138" dur="500"/>
                                        <p:tgtEl>
                                          <p:spTgt spid="46"/>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24"/>
                                        </p:tgtEl>
                                        <p:attrNameLst>
                                          <p:attrName>style.visibility</p:attrName>
                                        </p:attrNameLst>
                                      </p:cBhvr>
                                      <p:to>
                                        <p:strVal val="visible"/>
                                      </p:to>
                                    </p:set>
                                    <p:anim calcmode="lin" valueType="num">
                                      <p:cBhvr>
                                        <p:cTn id="141" dur="500" fill="hold"/>
                                        <p:tgtEl>
                                          <p:spTgt spid="24"/>
                                        </p:tgtEl>
                                        <p:attrNameLst>
                                          <p:attrName>ppt_w</p:attrName>
                                        </p:attrNameLst>
                                      </p:cBhvr>
                                      <p:tavLst>
                                        <p:tav tm="0">
                                          <p:val>
                                            <p:fltVal val="0"/>
                                          </p:val>
                                        </p:tav>
                                        <p:tav tm="100000">
                                          <p:val>
                                            <p:strVal val="#ppt_w"/>
                                          </p:val>
                                        </p:tav>
                                      </p:tavLst>
                                    </p:anim>
                                    <p:anim calcmode="lin" valueType="num">
                                      <p:cBhvr>
                                        <p:cTn id="142" dur="500" fill="hold"/>
                                        <p:tgtEl>
                                          <p:spTgt spid="24"/>
                                        </p:tgtEl>
                                        <p:attrNameLst>
                                          <p:attrName>ppt_h</p:attrName>
                                        </p:attrNameLst>
                                      </p:cBhvr>
                                      <p:tavLst>
                                        <p:tav tm="0">
                                          <p:val>
                                            <p:fltVal val="0"/>
                                          </p:val>
                                        </p:tav>
                                        <p:tav tm="100000">
                                          <p:val>
                                            <p:strVal val="#ppt_h"/>
                                          </p:val>
                                        </p:tav>
                                      </p:tavLst>
                                    </p:anim>
                                    <p:animEffect transition="in" filter="fade">
                                      <p:cBhvr>
                                        <p:cTn id="143" dur="500"/>
                                        <p:tgtEl>
                                          <p:spTgt spid="24"/>
                                        </p:tgtEl>
                                      </p:cBhvr>
                                    </p:animEffect>
                                  </p:childTnLst>
                                </p:cTn>
                              </p:par>
                            </p:childTnLst>
                          </p:cTn>
                        </p:par>
                        <p:par>
                          <p:cTn id="144" fill="hold">
                            <p:stCondLst>
                              <p:cond delay="13500"/>
                            </p:stCondLst>
                            <p:childTnLst>
                              <p:par>
                                <p:cTn id="145" presetID="42" presetClass="entr" presetSubtype="0" fill="hold" grpId="0" nodeType="afterEffect">
                                  <p:stCondLst>
                                    <p:cond delay="0"/>
                                  </p:stCondLst>
                                  <p:childTnLst>
                                    <p:set>
                                      <p:cBhvr>
                                        <p:cTn id="146" dur="1" fill="hold">
                                          <p:stCondLst>
                                            <p:cond delay="0"/>
                                          </p:stCondLst>
                                        </p:cTn>
                                        <p:tgtEl>
                                          <p:spTgt spid="89"/>
                                        </p:tgtEl>
                                        <p:attrNameLst>
                                          <p:attrName>style.visibility</p:attrName>
                                        </p:attrNameLst>
                                      </p:cBhvr>
                                      <p:to>
                                        <p:strVal val="visible"/>
                                      </p:to>
                                    </p:set>
                                    <p:animEffect transition="in" filter="fade">
                                      <p:cBhvr>
                                        <p:cTn id="147" dur="1000"/>
                                        <p:tgtEl>
                                          <p:spTgt spid="89"/>
                                        </p:tgtEl>
                                      </p:cBhvr>
                                    </p:animEffect>
                                    <p:anim calcmode="lin" valueType="num">
                                      <p:cBhvr>
                                        <p:cTn id="148" dur="1000" fill="hold"/>
                                        <p:tgtEl>
                                          <p:spTgt spid="89"/>
                                        </p:tgtEl>
                                        <p:attrNameLst>
                                          <p:attrName>ppt_x</p:attrName>
                                        </p:attrNameLst>
                                      </p:cBhvr>
                                      <p:tavLst>
                                        <p:tav tm="0">
                                          <p:val>
                                            <p:strVal val="#ppt_x"/>
                                          </p:val>
                                        </p:tav>
                                        <p:tav tm="100000">
                                          <p:val>
                                            <p:strVal val="#ppt_x"/>
                                          </p:val>
                                        </p:tav>
                                      </p:tavLst>
                                    </p:anim>
                                    <p:anim calcmode="lin" valueType="num">
                                      <p:cBhvr>
                                        <p:cTn id="149" dur="1000" fill="hold"/>
                                        <p:tgtEl>
                                          <p:spTgt spid="89"/>
                                        </p:tgtEl>
                                        <p:attrNameLst>
                                          <p:attrName>ppt_y</p:attrName>
                                        </p:attrNameLst>
                                      </p:cBhvr>
                                      <p:tavLst>
                                        <p:tav tm="0">
                                          <p:val>
                                            <p:strVal val="#ppt_y+.1"/>
                                          </p:val>
                                        </p:tav>
                                        <p:tav tm="100000">
                                          <p:val>
                                            <p:strVal val="#ppt_y"/>
                                          </p:val>
                                        </p:tav>
                                      </p:tavLst>
                                    </p:anim>
                                  </p:childTnLst>
                                </p:cTn>
                              </p:par>
                            </p:childTnLst>
                          </p:cTn>
                        </p:par>
                        <p:par>
                          <p:cTn id="150" fill="hold">
                            <p:stCondLst>
                              <p:cond delay="14500"/>
                            </p:stCondLst>
                            <p:childTnLst>
                              <p:par>
                                <p:cTn id="151" presetID="22" presetClass="entr" presetSubtype="1" fill="hold" nodeType="afterEffect">
                                  <p:stCondLst>
                                    <p:cond delay="0"/>
                                  </p:stCondLst>
                                  <p:childTnLst>
                                    <p:set>
                                      <p:cBhvr>
                                        <p:cTn id="152" dur="1" fill="hold">
                                          <p:stCondLst>
                                            <p:cond delay="0"/>
                                          </p:stCondLst>
                                        </p:cTn>
                                        <p:tgtEl>
                                          <p:spTgt spid="82"/>
                                        </p:tgtEl>
                                        <p:attrNameLst>
                                          <p:attrName>style.visibility</p:attrName>
                                        </p:attrNameLst>
                                      </p:cBhvr>
                                      <p:to>
                                        <p:strVal val="visible"/>
                                      </p:to>
                                    </p:set>
                                    <p:animEffect transition="in" filter="wipe(up)">
                                      <p:cBhvr>
                                        <p:cTn id="153" dur="500"/>
                                        <p:tgtEl>
                                          <p:spTgt spid="82"/>
                                        </p:tgtEl>
                                      </p:cBhvr>
                                    </p:animEffect>
                                  </p:childTnLst>
                                </p:cTn>
                              </p:par>
                            </p:childTnLst>
                          </p:cTn>
                        </p:par>
                        <p:par>
                          <p:cTn id="154" fill="hold">
                            <p:stCondLst>
                              <p:cond delay="15000"/>
                            </p:stCondLst>
                            <p:childTnLst>
                              <p:par>
                                <p:cTn id="155" presetID="22" presetClass="entr" presetSubtype="8" fill="hold" nodeType="afterEffect">
                                  <p:stCondLst>
                                    <p:cond delay="0"/>
                                  </p:stCondLst>
                                  <p:childTnLst>
                                    <p:set>
                                      <p:cBhvr>
                                        <p:cTn id="156" dur="1" fill="hold">
                                          <p:stCondLst>
                                            <p:cond delay="0"/>
                                          </p:stCondLst>
                                        </p:cTn>
                                        <p:tgtEl>
                                          <p:spTgt spid="79"/>
                                        </p:tgtEl>
                                        <p:attrNameLst>
                                          <p:attrName>style.visibility</p:attrName>
                                        </p:attrNameLst>
                                      </p:cBhvr>
                                      <p:to>
                                        <p:strVal val="visible"/>
                                      </p:to>
                                    </p:set>
                                    <p:animEffect transition="in" filter="wipe(left)">
                                      <p:cBhvr>
                                        <p:cTn id="15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p:bldP spid="12" grpId="0" animBg="1"/>
      <p:bldP spid="8" grpId="0" animBg="1"/>
      <p:bldP spid="57" grpId="0"/>
      <p:bldP spid="27" grpId="0" animBg="1"/>
      <p:bldP spid="28" grpId="0" animBg="1"/>
      <p:bldP spid="86" grpId="0"/>
      <p:bldP spid="33" grpId="0" animBg="1"/>
      <p:bldP spid="50" grpId="0" animBg="1"/>
      <p:bldP spid="16" grpId="0" animBg="1"/>
      <p:bldP spid="87" grpId="0"/>
      <p:bldP spid="39" grpId="0" animBg="1"/>
      <p:bldP spid="40" grpId="0" animBg="1"/>
      <p:bldP spid="88" grpId="0"/>
      <p:bldP spid="45" grpId="0" animBg="1"/>
      <p:bldP spid="46" grpId="0" animBg="1"/>
      <p:bldP spid="24" grpId="0" animBg="1"/>
      <p:bldP spid="8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6726CED-048F-433F-83E9-FC62437D1D02}"/>
              </a:ext>
            </a:extLst>
          </p:cNvPr>
          <p:cNvSpPr>
            <a:spLocks noChangeAspect="1"/>
          </p:cNvSpPr>
          <p:nvPr/>
        </p:nvSpPr>
        <p:spPr>
          <a:xfrm>
            <a:off x="559808" y="2268101"/>
            <a:ext cx="2560320" cy="1765738"/>
          </a:xfrm>
          <a:prstGeom prst="chevron">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6" name="Freeform: Shape 15">
            <a:extLst>
              <a:ext uri="{FF2B5EF4-FFF2-40B4-BE49-F238E27FC236}">
                <a16:creationId xmlns:a16="http://schemas.microsoft.com/office/drawing/2014/main" id="{5A830CD2-F770-491F-B3C8-4E6C0B9FED49}"/>
              </a:ext>
            </a:extLst>
          </p:cNvPr>
          <p:cNvSpPr>
            <a:spLocks noChangeAspect="1"/>
          </p:cNvSpPr>
          <p:nvPr/>
        </p:nvSpPr>
        <p:spPr>
          <a:xfrm flipH="1">
            <a:off x="613840"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STEP 01</a:t>
            </a:r>
          </a:p>
        </p:txBody>
      </p:sp>
      <p:sp>
        <p:nvSpPr>
          <p:cNvPr id="17" name="Text Box 10">
            <a:extLst>
              <a:ext uri="{FF2B5EF4-FFF2-40B4-BE49-F238E27FC236}">
                <a16:creationId xmlns:a16="http://schemas.microsoft.com/office/drawing/2014/main" id="{FA777277-02AD-4022-B1EF-E132BDE137F8}"/>
              </a:ext>
            </a:extLst>
          </p:cNvPr>
          <p:cNvSpPr txBox="1">
            <a:spLocks noChangeArrowheads="1"/>
          </p:cNvSpPr>
          <p:nvPr/>
        </p:nvSpPr>
        <p:spPr bwMode="auto">
          <a:xfrm>
            <a:off x="304800"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19" name="Arrow: Chevron 18">
            <a:extLst>
              <a:ext uri="{FF2B5EF4-FFF2-40B4-BE49-F238E27FC236}">
                <a16:creationId xmlns:a16="http://schemas.microsoft.com/office/drawing/2014/main" id="{094A7AB0-76B3-4ACD-9294-D2D476B28D69}"/>
              </a:ext>
            </a:extLst>
          </p:cNvPr>
          <p:cNvSpPr>
            <a:spLocks noChangeAspect="1"/>
          </p:cNvSpPr>
          <p:nvPr/>
        </p:nvSpPr>
        <p:spPr>
          <a:xfrm>
            <a:off x="3481816" y="2268101"/>
            <a:ext cx="2560320" cy="1765738"/>
          </a:xfrm>
          <a:prstGeom prst="chevron">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0" name="Freeform: Shape 19">
            <a:extLst>
              <a:ext uri="{FF2B5EF4-FFF2-40B4-BE49-F238E27FC236}">
                <a16:creationId xmlns:a16="http://schemas.microsoft.com/office/drawing/2014/main" id="{A65E5A74-9EB4-4C93-BC36-482BC8DF10D1}"/>
              </a:ext>
            </a:extLst>
          </p:cNvPr>
          <p:cNvSpPr>
            <a:spLocks noChangeAspect="1"/>
          </p:cNvSpPr>
          <p:nvPr/>
        </p:nvSpPr>
        <p:spPr>
          <a:xfrm flipH="1">
            <a:off x="3535848" y="2449396"/>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STEP 01</a:t>
            </a:r>
          </a:p>
        </p:txBody>
      </p:sp>
      <p:sp>
        <p:nvSpPr>
          <p:cNvPr id="21" name="Text Box 10">
            <a:extLst>
              <a:ext uri="{FF2B5EF4-FFF2-40B4-BE49-F238E27FC236}">
                <a16:creationId xmlns:a16="http://schemas.microsoft.com/office/drawing/2014/main" id="{4A66350B-B77E-4B47-961E-67ED94FB13DC}"/>
              </a:ext>
            </a:extLst>
          </p:cNvPr>
          <p:cNvSpPr txBox="1">
            <a:spLocks noChangeArrowheads="1"/>
          </p:cNvSpPr>
          <p:nvPr/>
        </p:nvSpPr>
        <p:spPr bwMode="auto">
          <a:xfrm>
            <a:off x="3226808" y="4215134"/>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3" name="Arrow: Chevron 22">
            <a:extLst>
              <a:ext uri="{FF2B5EF4-FFF2-40B4-BE49-F238E27FC236}">
                <a16:creationId xmlns:a16="http://schemas.microsoft.com/office/drawing/2014/main" id="{EFD5ACCD-D445-49F5-8914-C5FF08ED3657}"/>
              </a:ext>
            </a:extLst>
          </p:cNvPr>
          <p:cNvSpPr>
            <a:spLocks noChangeAspect="1"/>
          </p:cNvSpPr>
          <p:nvPr/>
        </p:nvSpPr>
        <p:spPr>
          <a:xfrm>
            <a:off x="6403824" y="2263115"/>
            <a:ext cx="2560320" cy="1765738"/>
          </a:xfrm>
          <a:prstGeom prst="chevron">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5AA9BA2D-2EEB-4E2B-8A38-046C6038F350}"/>
              </a:ext>
            </a:extLst>
          </p:cNvPr>
          <p:cNvSpPr>
            <a:spLocks noChangeAspect="1"/>
          </p:cNvSpPr>
          <p:nvPr/>
        </p:nvSpPr>
        <p:spPr>
          <a:xfrm flipH="1">
            <a:off x="6457856" y="2444410"/>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STEP 01</a:t>
            </a:r>
          </a:p>
        </p:txBody>
      </p:sp>
      <p:sp>
        <p:nvSpPr>
          <p:cNvPr id="25" name="Text Box 10">
            <a:extLst>
              <a:ext uri="{FF2B5EF4-FFF2-40B4-BE49-F238E27FC236}">
                <a16:creationId xmlns:a16="http://schemas.microsoft.com/office/drawing/2014/main" id="{2EE88493-498F-4B55-8B07-827A04C72E82}"/>
              </a:ext>
            </a:extLst>
          </p:cNvPr>
          <p:cNvSpPr txBox="1">
            <a:spLocks noChangeArrowheads="1"/>
          </p:cNvSpPr>
          <p:nvPr/>
        </p:nvSpPr>
        <p:spPr bwMode="auto">
          <a:xfrm>
            <a:off x="6148816" y="4210148"/>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
        <p:nvSpPr>
          <p:cNvPr id="27" name="Arrow: Chevron 26">
            <a:extLst>
              <a:ext uri="{FF2B5EF4-FFF2-40B4-BE49-F238E27FC236}">
                <a16:creationId xmlns:a16="http://schemas.microsoft.com/office/drawing/2014/main" id="{28A415EF-5F28-47A0-BC4F-DEEE1389ADAA}"/>
              </a:ext>
            </a:extLst>
          </p:cNvPr>
          <p:cNvSpPr>
            <a:spLocks noChangeAspect="1"/>
          </p:cNvSpPr>
          <p:nvPr/>
        </p:nvSpPr>
        <p:spPr>
          <a:xfrm>
            <a:off x="9325832" y="2270042"/>
            <a:ext cx="2560320" cy="1765738"/>
          </a:xfrm>
          <a:prstGeom prst="chevron">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8" name="Freeform: Shape 27">
            <a:extLst>
              <a:ext uri="{FF2B5EF4-FFF2-40B4-BE49-F238E27FC236}">
                <a16:creationId xmlns:a16="http://schemas.microsoft.com/office/drawing/2014/main" id="{00C35BD4-A6CF-4D3A-A1EA-6B5039134ED3}"/>
              </a:ext>
            </a:extLst>
          </p:cNvPr>
          <p:cNvSpPr>
            <a:spLocks noChangeAspect="1"/>
          </p:cNvSpPr>
          <p:nvPr/>
        </p:nvSpPr>
        <p:spPr>
          <a:xfrm flipH="1">
            <a:off x="9379864" y="2451337"/>
            <a:ext cx="2103120" cy="1403148"/>
          </a:xfrm>
          <a:custGeom>
            <a:avLst/>
            <a:gdLst>
              <a:gd name="connsiteX0" fmla="*/ 4150320 w 4842651"/>
              <a:gd name="connsiteY0" fmla="*/ 3230880 h 3230880"/>
              <a:gd name="connsiteX1" fmla="*/ 3457988 w 4842651"/>
              <a:gd name="connsiteY1" fmla="*/ 3230880 h 3230880"/>
              <a:gd name="connsiteX2" fmla="*/ 1636197 w 4842651"/>
              <a:gd name="connsiteY2" fmla="*/ 3230880 h 3230880"/>
              <a:gd name="connsiteX3" fmla="*/ 0 w 4842651"/>
              <a:gd name="connsiteY3" fmla="*/ 1611771 h 3230880"/>
              <a:gd name="connsiteX4" fmla="*/ 1329923 w 4842651"/>
              <a:gd name="connsiteY4" fmla="*/ 281848 h 3230880"/>
              <a:gd name="connsiteX5" fmla="*/ 1329315 w 4842651"/>
              <a:gd name="connsiteY5" fmla="*/ 281131 h 3230880"/>
              <a:gd name="connsiteX6" fmla="*/ 1379878 w 4842651"/>
              <a:gd name="connsiteY6" fmla="*/ 230777 h 3230880"/>
              <a:gd name="connsiteX7" fmla="*/ 1380994 w 4842651"/>
              <a:gd name="connsiteY7" fmla="*/ 230777 h 3230880"/>
              <a:gd name="connsiteX8" fmla="*/ 1611771 w 4842651"/>
              <a:gd name="connsiteY8" fmla="*/ 0 h 3230880"/>
              <a:gd name="connsiteX9" fmla="*/ 3457988 w 4842651"/>
              <a:gd name="connsiteY9" fmla="*/ 0 h 3230880"/>
              <a:gd name="connsiteX10" fmla="*/ 4150320 w 4842651"/>
              <a:gd name="connsiteY10" fmla="*/ 0 h 3230880"/>
              <a:gd name="connsiteX11" fmla="*/ 4842651 w 4842651"/>
              <a:gd name="connsiteY11" fmla="*/ 1615440 h 3230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842651" h="3230880">
                <a:moveTo>
                  <a:pt x="4150320" y="3230880"/>
                </a:moveTo>
                <a:lnTo>
                  <a:pt x="3457988" y="3230880"/>
                </a:lnTo>
                <a:lnTo>
                  <a:pt x="1636197" y="3230880"/>
                </a:lnTo>
                <a:lnTo>
                  <a:pt x="0" y="1611771"/>
                </a:lnTo>
                <a:lnTo>
                  <a:pt x="1329923" y="281848"/>
                </a:lnTo>
                <a:lnTo>
                  <a:pt x="1329315" y="281131"/>
                </a:lnTo>
                <a:lnTo>
                  <a:pt x="1379878" y="230777"/>
                </a:lnTo>
                <a:lnTo>
                  <a:pt x="1380994" y="230777"/>
                </a:lnTo>
                <a:lnTo>
                  <a:pt x="1611771" y="0"/>
                </a:lnTo>
                <a:lnTo>
                  <a:pt x="3457988" y="0"/>
                </a:lnTo>
                <a:lnTo>
                  <a:pt x="4150320" y="0"/>
                </a:lnTo>
                <a:lnTo>
                  <a:pt x="4842651" y="1615440"/>
                </a:lnTo>
                <a:close/>
              </a:path>
            </a:pathLst>
          </a:custGeom>
          <a:solidFill>
            <a:schemeClr val="bg1"/>
          </a:soli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STEP 01</a:t>
            </a:r>
          </a:p>
        </p:txBody>
      </p:sp>
      <p:sp>
        <p:nvSpPr>
          <p:cNvPr id="29" name="Text Box 10">
            <a:extLst>
              <a:ext uri="{FF2B5EF4-FFF2-40B4-BE49-F238E27FC236}">
                <a16:creationId xmlns:a16="http://schemas.microsoft.com/office/drawing/2014/main" id="{08072F62-75DB-4805-88D4-1E9C809E52A4}"/>
              </a:ext>
            </a:extLst>
          </p:cNvPr>
          <p:cNvSpPr txBox="1">
            <a:spLocks noChangeArrowheads="1"/>
          </p:cNvSpPr>
          <p:nvPr/>
        </p:nvSpPr>
        <p:spPr bwMode="auto">
          <a:xfrm>
            <a:off x="9070824" y="4217075"/>
            <a:ext cx="2721199" cy="2031325"/>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8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a:p>
            <a:pPr marL="342900" indent="-342900">
              <a:buFont typeface="+mj-lt"/>
              <a:buAutoNum type="arabicPeriod"/>
            </a:pPr>
            <a:r>
              <a:rPr lang="en-US" sz="1300" dirty="0">
                <a:solidFill>
                  <a:schemeClr val="bg1"/>
                </a:solidFill>
                <a:latin typeface="Candara" panose="020E0502030303020204" pitchFamily="34" charset="0"/>
              </a:rPr>
              <a:t>Lorem ipsum dolor sit amet</a:t>
            </a:r>
          </a:p>
        </p:txBody>
      </p:sp>
    </p:spTree>
    <p:extLst>
      <p:ext uri="{BB962C8B-B14F-4D97-AF65-F5344CB8AC3E}">
        <p14:creationId xmlns:p14="http://schemas.microsoft.com/office/powerpoint/2010/main" val="9779483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p:cTn id="18" dur="500" fill="hold"/>
                                        <p:tgtEl>
                                          <p:spTgt spid="16"/>
                                        </p:tgtEl>
                                        <p:attrNameLst>
                                          <p:attrName>ppt_w</p:attrName>
                                        </p:attrNameLst>
                                      </p:cBhvr>
                                      <p:tavLst>
                                        <p:tav tm="0">
                                          <p:val>
                                            <p:fltVal val="0"/>
                                          </p:val>
                                        </p:tav>
                                        <p:tav tm="100000">
                                          <p:val>
                                            <p:strVal val="#ppt_w"/>
                                          </p:val>
                                        </p:tav>
                                      </p:tavLst>
                                    </p:anim>
                                    <p:anim calcmode="lin" valueType="num">
                                      <p:cBhvr>
                                        <p:cTn id="19" dur="500" fill="hold"/>
                                        <p:tgtEl>
                                          <p:spTgt spid="16"/>
                                        </p:tgtEl>
                                        <p:attrNameLst>
                                          <p:attrName>ppt_h</p:attrName>
                                        </p:attrNameLst>
                                      </p:cBhvr>
                                      <p:tavLst>
                                        <p:tav tm="0">
                                          <p:val>
                                            <p:fltVal val="0"/>
                                          </p:val>
                                        </p:tav>
                                        <p:tav tm="100000">
                                          <p:val>
                                            <p:strVal val="#ppt_h"/>
                                          </p:val>
                                        </p:tav>
                                      </p:tavLst>
                                    </p:anim>
                                    <p:animEffect transition="in" filter="fade">
                                      <p:cBhvr>
                                        <p:cTn id="20" dur="500"/>
                                        <p:tgtEl>
                                          <p:spTgt spid="16"/>
                                        </p:tgtEl>
                                      </p:cBhvr>
                                    </p:animEffect>
                                    <p:anim calcmode="lin" valueType="num">
                                      <p:cBhvr>
                                        <p:cTn id="21" dur="500" fill="hold"/>
                                        <p:tgtEl>
                                          <p:spTgt spid="16"/>
                                        </p:tgtEl>
                                        <p:attrNameLst>
                                          <p:attrName>ppt_x</p:attrName>
                                        </p:attrNameLst>
                                      </p:cBhvr>
                                      <p:tavLst>
                                        <p:tav tm="0">
                                          <p:val>
                                            <p:fltVal val="0.5"/>
                                          </p:val>
                                        </p:tav>
                                        <p:tav tm="100000">
                                          <p:val>
                                            <p:strVal val="#ppt_x"/>
                                          </p:val>
                                        </p:tav>
                                      </p:tavLst>
                                    </p:anim>
                                    <p:anim calcmode="lin" valueType="num">
                                      <p:cBhvr>
                                        <p:cTn id="22" dur="500" fill="hold"/>
                                        <p:tgtEl>
                                          <p:spTgt spid="16"/>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17">
                                            <p:txEl>
                                              <p:pRg st="0" end="0"/>
                                            </p:txEl>
                                          </p:spTgt>
                                        </p:tgtEl>
                                        <p:attrNameLst>
                                          <p:attrName>style.visibility</p:attrName>
                                        </p:attrNameLst>
                                      </p:cBhvr>
                                      <p:to>
                                        <p:strVal val="visible"/>
                                      </p:to>
                                    </p:set>
                                    <p:animEffect transition="in" filter="fade">
                                      <p:cBhvr>
                                        <p:cTn id="26" dur="1000"/>
                                        <p:tgtEl>
                                          <p:spTgt spid="17">
                                            <p:txEl>
                                              <p:pRg st="0" end="0"/>
                                            </p:txEl>
                                          </p:spTgt>
                                        </p:tgtEl>
                                      </p:cBhvr>
                                    </p:animEffect>
                                    <p:anim calcmode="lin" valueType="num">
                                      <p:cBhvr>
                                        <p:cTn id="27"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28"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35" fill="hold">
                            <p:stCondLst>
                              <p:cond delay="3000"/>
                            </p:stCondLst>
                            <p:childTnLst>
                              <p:par>
                                <p:cTn id="36" presetID="42" presetClass="entr" presetSubtype="0" fill="hold" grpId="0" nodeType="afterEffect">
                                  <p:stCondLst>
                                    <p:cond delay="0"/>
                                  </p:stCondLst>
                                  <p:childTnLst>
                                    <p:set>
                                      <p:cBhvr>
                                        <p:cTn id="37" dur="1" fill="hold">
                                          <p:stCondLst>
                                            <p:cond delay="0"/>
                                          </p:stCondLst>
                                        </p:cTn>
                                        <p:tgtEl>
                                          <p:spTgt spid="17">
                                            <p:txEl>
                                              <p:pRg st="3" end="3"/>
                                            </p:txEl>
                                          </p:spTgt>
                                        </p:tgtEl>
                                        <p:attrNameLst>
                                          <p:attrName>style.visibility</p:attrName>
                                        </p:attrNameLst>
                                      </p:cBhvr>
                                      <p:to>
                                        <p:strVal val="visible"/>
                                      </p:to>
                                    </p:set>
                                    <p:animEffect transition="in" filter="fade">
                                      <p:cBhvr>
                                        <p:cTn id="38" dur="1000"/>
                                        <p:tgtEl>
                                          <p:spTgt spid="17">
                                            <p:txEl>
                                              <p:pRg st="3" end="3"/>
                                            </p:txEl>
                                          </p:spTgt>
                                        </p:tgtEl>
                                      </p:cBhvr>
                                    </p:animEffect>
                                    <p:anim calcmode="lin" valueType="num">
                                      <p:cBhvr>
                                        <p:cTn id="39"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40"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17">
                                            <p:txEl>
                                              <p:pRg st="4" end="4"/>
                                            </p:txEl>
                                          </p:spTgt>
                                        </p:tgtEl>
                                        <p:attrNameLst>
                                          <p:attrName>style.visibility</p:attrName>
                                        </p:attrNameLst>
                                      </p:cBhvr>
                                      <p:to>
                                        <p:strVal val="visible"/>
                                      </p:to>
                                    </p:set>
                                    <p:animEffect transition="in" filter="fade">
                                      <p:cBhvr>
                                        <p:cTn id="44" dur="1000"/>
                                        <p:tgtEl>
                                          <p:spTgt spid="17">
                                            <p:txEl>
                                              <p:pRg st="4" end="4"/>
                                            </p:txEl>
                                          </p:spTgt>
                                        </p:tgtEl>
                                      </p:cBhvr>
                                    </p:animEffect>
                                    <p:anim calcmode="lin" valueType="num">
                                      <p:cBhvr>
                                        <p:cTn id="45" dur="10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46" dur="10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7">
                                            <p:txEl>
                                              <p:pRg st="5" end="5"/>
                                            </p:txEl>
                                          </p:spTgt>
                                        </p:tgtEl>
                                        <p:attrNameLst>
                                          <p:attrName>style.visibility</p:attrName>
                                        </p:attrNameLst>
                                      </p:cBhvr>
                                      <p:to>
                                        <p:strVal val="visible"/>
                                      </p:to>
                                    </p:set>
                                    <p:animEffect transition="in" filter="fade">
                                      <p:cBhvr>
                                        <p:cTn id="50" dur="1000"/>
                                        <p:tgtEl>
                                          <p:spTgt spid="17">
                                            <p:txEl>
                                              <p:pRg st="5" end="5"/>
                                            </p:txEl>
                                          </p:spTgt>
                                        </p:tgtEl>
                                      </p:cBhvr>
                                    </p:animEffect>
                                    <p:anim calcmode="lin" valueType="num">
                                      <p:cBhvr>
                                        <p:cTn id="51" dur="1000" fill="hold"/>
                                        <p:tgtEl>
                                          <p:spTgt spid="17">
                                            <p:txEl>
                                              <p:pRg st="5" end="5"/>
                                            </p:txEl>
                                          </p:spTgt>
                                        </p:tgtEl>
                                        <p:attrNameLst>
                                          <p:attrName>ppt_x</p:attrName>
                                        </p:attrNameLst>
                                      </p:cBhvr>
                                      <p:tavLst>
                                        <p:tav tm="0">
                                          <p:val>
                                            <p:strVal val="#ppt_x"/>
                                          </p:val>
                                        </p:tav>
                                        <p:tav tm="100000">
                                          <p:val>
                                            <p:strVal val="#ppt_x"/>
                                          </p:val>
                                        </p:tav>
                                      </p:tavLst>
                                    </p:anim>
                                    <p:anim calcmode="lin" valueType="num">
                                      <p:cBhvr>
                                        <p:cTn id="52" dur="1000" fill="hold"/>
                                        <p:tgtEl>
                                          <p:spTgt spid="17">
                                            <p:txEl>
                                              <p:pRg st="5" end="5"/>
                                            </p:txEl>
                                          </p:spTgt>
                                        </p:tgtEl>
                                        <p:attrNameLst>
                                          <p:attrName>ppt_y</p:attrName>
                                        </p:attrNameLst>
                                      </p:cBhvr>
                                      <p:tavLst>
                                        <p:tav tm="0">
                                          <p:val>
                                            <p:strVal val="#ppt_y+.1"/>
                                          </p:val>
                                        </p:tav>
                                        <p:tav tm="100000">
                                          <p:val>
                                            <p:strVal val="#ppt_y"/>
                                          </p:val>
                                        </p:tav>
                                      </p:tavLst>
                                    </p:anim>
                                  </p:childTnLst>
                                </p:cTn>
                              </p:par>
                            </p:childTnLst>
                          </p:cTn>
                        </p:par>
                        <p:par>
                          <p:cTn id="53" fill="hold">
                            <p:stCondLst>
                              <p:cond delay="6000"/>
                            </p:stCondLst>
                            <p:childTnLst>
                              <p:par>
                                <p:cTn id="54" presetID="53" presetClass="entr" presetSubtype="528" fill="hold" grpId="0" nodeType="afterEffect">
                                  <p:stCondLst>
                                    <p:cond delay="0"/>
                                  </p:stCondLst>
                                  <p:childTnLst>
                                    <p:set>
                                      <p:cBhvr>
                                        <p:cTn id="55" dur="1" fill="hold">
                                          <p:stCondLst>
                                            <p:cond delay="0"/>
                                          </p:stCondLst>
                                        </p:cTn>
                                        <p:tgtEl>
                                          <p:spTgt spid="19"/>
                                        </p:tgtEl>
                                        <p:attrNameLst>
                                          <p:attrName>style.visibility</p:attrName>
                                        </p:attrNameLst>
                                      </p:cBhvr>
                                      <p:to>
                                        <p:strVal val="visible"/>
                                      </p:to>
                                    </p:set>
                                    <p:anim calcmode="lin" valueType="num">
                                      <p:cBhvr>
                                        <p:cTn id="56" dur="500" fill="hold"/>
                                        <p:tgtEl>
                                          <p:spTgt spid="19"/>
                                        </p:tgtEl>
                                        <p:attrNameLst>
                                          <p:attrName>ppt_w</p:attrName>
                                        </p:attrNameLst>
                                      </p:cBhvr>
                                      <p:tavLst>
                                        <p:tav tm="0">
                                          <p:val>
                                            <p:fltVal val="0"/>
                                          </p:val>
                                        </p:tav>
                                        <p:tav tm="100000">
                                          <p:val>
                                            <p:strVal val="#ppt_w"/>
                                          </p:val>
                                        </p:tav>
                                      </p:tavLst>
                                    </p:anim>
                                    <p:anim calcmode="lin" valueType="num">
                                      <p:cBhvr>
                                        <p:cTn id="57" dur="500" fill="hold"/>
                                        <p:tgtEl>
                                          <p:spTgt spid="19"/>
                                        </p:tgtEl>
                                        <p:attrNameLst>
                                          <p:attrName>ppt_h</p:attrName>
                                        </p:attrNameLst>
                                      </p:cBhvr>
                                      <p:tavLst>
                                        <p:tav tm="0">
                                          <p:val>
                                            <p:fltVal val="0"/>
                                          </p:val>
                                        </p:tav>
                                        <p:tav tm="100000">
                                          <p:val>
                                            <p:strVal val="#ppt_h"/>
                                          </p:val>
                                        </p:tav>
                                      </p:tavLst>
                                    </p:anim>
                                    <p:animEffect transition="in" filter="fade">
                                      <p:cBhvr>
                                        <p:cTn id="58" dur="500"/>
                                        <p:tgtEl>
                                          <p:spTgt spid="19"/>
                                        </p:tgtEl>
                                      </p:cBhvr>
                                    </p:animEffect>
                                    <p:anim calcmode="lin" valueType="num">
                                      <p:cBhvr>
                                        <p:cTn id="59" dur="500" fill="hold"/>
                                        <p:tgtEl>
                                          <p:spTgt spid="19"/>
                                        </p:tgtEl>
                                        <p:attrNameLst>
                                          <p:attrName>ppt_x</p:attrName>
                                        </p:attrNameLst>
                                      </p:cBhvr>
                                      <p:tavLst>
                                        <p:tav tm="0">
                                          <p:val>
                                            <p:fltVal val="0.5"/>
                                          </p:val>
                                        </p:tav>
                                        <p:tav tm="100000">
                                          <p:val>
                                            <p:strVal val="#ppt_x"/>
                                          </p:val>
                                        </p:tav>
                                      </p:tavLst>
                                    </p:anim>
                                    <p:anim calcmode="lin" valueType="num">
                                      <p:cBhvr>
                                        <p:cTn id="60" dur="500" fill="hold"/>
                                        <p:tgtEl>
                                          <p:spTgt spid="19"/>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anim calcmode="lin" valueType="num">
                                      <p:cBhvr>
                                        <p:cTn id="63" dur="500" fill="hold"/>
                                        <p:tgtEl>
                                          <p:spTgt spid="20"/>
                                        </p:tgtEl>
                                        <p:attrNameLst>
                                          <p:attrName>ppt_w</p:attrName>
                                        </p:attrNameLst>
                                      </p:cBhvr>
                                      <p:tavLst>
                                        <p:tav tm="0">
                                          <p:val>
                                            <p:fltVal val="0"/>
                                          </p:val>
                                        </p:tav>
                                        <p:tav tm="100000">
                                          <p:val>
                                            <p:strVal val="#ppt_w"/>
                                          </p:val>
                                        </p:tav>
                                      </p:tavLst>
                                    </p:anim>
                                    <p:anim calcmode="lin" valueType="num">
                                      <p:cBhvr>
                                        <p:cTn id="64" dur="500" fill="hold"/>
                                        <p:tgtEl>
                                          <p:spTgt spid="20"/>
                                        </p:tgtEl>
                                        <p:attrNameLst>
                                          <p:attrName>ppt_h</p:attrName>
                                        </p:attrNameLst>
                                      </p:cBhvr>
                                      <p:tavLst>
                                        <p:tav tm="0">
                                          <p:val>
                                            <p:fltVal val="0"/>
                                          </p:val>
                                        </p:tav>
                                        <p:tav tm="100000">
                                          <p:val>
                                            <p:strVal val="#ppt_h"/>
                                          </p:val>
                                        </p:tav>
                                      </p:tavLst>
                                    </p:anim>
                                    <p:animEffect transition="in" filter="fade">
                                      <p:cBhvr>
                                        <p:cTn id="65" dur="500"/>
                                        <p:tgtEl>
                                          <p:spTgt spid="20"/>
                                        </p:tgtEl>
                                      </p:cBhvr>
                                    </p:animEffect>
                                    <p:anim calcmode="lin" valueType="num">
                                      <p:cBhvr>
                                        <p:cTn id="66" dur="500" fill="hold"/>
                                        <p:tgtEl>
                                          <p:spTgt spid="20"/>
                                        </p:tgtEl>
                                        <p:attrNameLst>
                                          <p:attrName>ppt_x</p:attrName>
                                        </p:attrNameLst>
                                      </p:cBhvr>
                                      <p:tavLst>
                                        <p:tav tm="0">
                                          <p:val>
                                            <p:fltVal val="0.5"/>
                                          </p:val>
                                        </p:tav>
                                        <p:tav tm="100000">
                                          <p:val>
                                            <p:strVal val="#ppt_x"/>
                                          </p:val>
                                        </p:tav>
                                      </p:tavLst>
                                    </p:anim>
                                    <p:anim calcmode="lin" valueType="num">
                                      <p:cBhvr>
                                        <p:cTn id="67" dur="500" fill="hold"/>
                                        <p:tgtEl>
                                          <p:spTgt spid="20"/>
                                        </p:tgtEl>
                                        <p:attrNameLst>
                                          <p:attrName>ppt_y</p:attrName>
                                        </p:attrNameLst>
                                      </p:cBhvr>
                                      <p:tavLst>
                                        <p:tav tm="0">
                                          <p:val>
                                            <p:fltVal val="0.5"/>
                                          </p:val>
                                        </p:tav>
                                        <p:tav tm="100000">
                                          <p:val>
                                            <p:strVal val="#ppt_y"/>
                                          </p:val>
                                        </p:tav>
                                      </p:tavLst>
                                    </p:anim>
                                  </p:childTnLst>
                                </p:cTn>
                              </p:par>
                            </p:childTnLst>
                          </p:cTn>
                        </p:par>
                        <p:par>
                          <p:cTn id="68" fill="hold">
                            <p:stCondLst>
                              <p:cond delay="6500"/>
                            </p:stCondLst>
                            <p:childTnLst>
                              <p:par>
                                <p:cTn id="69" presetID="42" presetClass="entr" presetSubtype="0" fill="hold" grpId="0" nodeType="afterEffect">
                                  <p:stCondLst>
                                    <p:cond delay="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fade">
                                      <p:cBhvr>
                                        <p:cTn id="71" dur="1000"/>
                                        <p:tgtEl>
                                          <p:spTgt spid="21">
                                            <p:txEl>
                                              <p:pRg st="0" end="0"/>
                                            </p:txEl>
                                          </p:spTgt>
                                        </p:tgtEl>
                                      </p:cBhvr>
                                    </p:animEffect>
                                    <p:anim calcmode="lin" valueType="num">
                                      <p:cBhvr>
                                        <p:cTn id="72" dur="10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73" dur="10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74" fill="hold">
                            <p:stCondLst>
                              <p:cond delay="7500"/>
                            </p:stCondLst>
                            <p:childTnLst>
                              <p:par>
                                <p:cTn id="75" presetID="42" presetClass="entr" presetSubtype="0" fill="hold" grpId="0" nodeType="afterEffect">
                                  <p:stCondLst>
                                    <p:cond delay="0"/>
                                  </p:stCondLst>
                                  <p:childTnLst>
                                    <p:set>
                                      <p:cBhvr>
                                        <p:cTn id="76" dur="1" fill="hold">
                                          <p:stCondLst>
                                            <p:cond delay="0"/>
                                          </p:stCondLst>
                                        </p:cTn>
                                        <p:tgtEl>
                                          <p:spTgt spid="21">
                                            <p:txEl>
                                              <p:pRg st="1" end="1"/>
                                            </p:txEl>
                                          </p:spTgt>
                                        </p:tgtEl>
                                        <p:attrNameLst>
                                          <p:attrName>style.visibility</p:attrName>
                                        </p:attrNameLst>
                                      </p:cBhvr>
                                      <p:to>
                                        <p:strVal val="visible"/>
                                      </p:to>
                                    </p:set>
                                    <p:animEffect transition="in" filter="fade">
                                      <p:cBhvr>
                                        <p:cTn id="77" dur="1000"/>
                                        <p:tgtEl>
                                          <p:spTgt spid="21">
                                            <p:txEl>
                                              <p:pRg st="1" end="1"/>
                                            </p:txEl>
                                          </p:spTgt>
                                        </p:tgtEl>
                                      </p:cBhvr>
                                    </p:animEffect>
                                    <p:anim calcmode="lin" valueType="num">
                                      <p:cBhvr>
                                        <p:cTn id="78" dur="1000" fill="hold"/>
                                        <p:tgtEl>
                                          <p:spTgt spid="21">
                                            <p:txEl>
                                              <p:pRg st="1" end="1"/>
                                            </p:txEl>
                                          </p:spTgt>
                                        </p:tgtEl>
                                        <p:attrNameLst>
                                          <p:attrName>ppt_x</p:attrName>
                                        </p:attrNameLst>
                                      </p:cBhvr>
                                      <p:tavLst>
                                        <p:tav tm="0">
                                          <p:val>
                                            <p:strVal val="#ppt_x"/>
                                          </p:val>
                                        </p:tav>
                                        <p:tav tm="100000">
                                          <p:val>
                                            <p:strVal val="#ppt_x"/>
                                          </p:val>
                                        </p:tav>
                                      </p:tavLst>
                                    </p:anim>
                                    <p:anim calcmode="lin" valueType="num">
                                      <p:cBhvr>
                                        <p:cTn id="79" dur="1000" fill="hold"/>
                                        <p:tgtEl>
                                          <p:spTgt spid="21">
                                            <p:txEl>
                                              <p:pRg st="1" end="1"/>
                                            </p:txEl>
                                          </p:spTgt>
                                        </p:tgtEl>
                                        <p:attrNameLst>
                                          <p:attrName>ppt_y</p:attrName>
                                        </p:attrNameLst>
                                      </p:cBhvr>
                                      <p:tavLst>
                                        <p:tav tm="0">
                                          <p:val>
                                            <p:strVal val="#ppt_y+.1"/>
                                          </p:val>
                                        </p:tav>
                                        <p:tav tm="100000">
                                          <p:val>
                                            <p:strVal val="#ppt_y"/>
                                          </p:val>
                                        </p:tav>
                                      </p:tavLst>
                                    </p:anim>
                                  </p:childTnLst>
                                </p:cTn>
                              </p:par>
                            </p:childTnLst>
                          </p:cTn>
                        </p:par>
                        <p:par>
                          <p:cTn id="80" fill="hold">
                            <p:stCondLst>
                              <p:cond delay="8500"/>
                            </p:stCondLst>
                            <p:childTnLst>
                              <p:par>
                                <p:cTn id="81" presetID="42" presetClass="entr" presetSubtype="0" fill="hold" grpId="0" nodeType="afterEffect">
                                  <p:stCondLst>
                                    <p:cond delay="0"/>
                                  </p:stCondLst>
                                  <p:childTnLst>
                                    <p:set>
                                      <p:cBhvr>
                                        <p:cTn id="82" dur="1" fill="hold">
                                          <p:stCondLst>
                                            <p:cond delay="0"/>
                                          </p:stCondLst>
                                        </p:cTn>
                                        <p:tgtEl>
                                          <p:spTgt spid="21">
                                            <p:txEl>
                                              <p:pRg st="3" end="3"/>
                                            </p:txEl>
                                          </p:spTgt>
                                        </p:tgtEl>
                                        <p:attrNameLst>
                                          <p:attrName>style.visibility</p:attrName>
                                        </p:attrNameLst>
                                      </p:cBhvr>
                                      <p:to>
                                        <p:strVal val="visible"/>
                                      </p:to>
                                    </p:set>
                                    <p:animEffect transition="in" filter="fade">
                                      <p:cBhvr>
                                        <p:cTn id="83" dur="1000"/>
                                        <p:tgtEl>
                                          <p:spTgt spid="21">
                                            <p:txEl>
                                              <p:pRg st="3" end="3"/>
                                            </p:txEl>
                                          </p:spTgt>
                                        </p:tgtEl>
                                      </p:cBhvr>
                                    </p:animEffect>
                                    <p:anim calcmode="lin" valueType="num">
                                      <p:cBhvr>
                                        <p:cTn id="84" dur="10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42" presetClass="entr" presetSubtype="0" fill="hold" grpId="0" nodeType="afterEffect">
                                  <p:stCondLst>
                                    <p:cond delay="0"/>
                                  </p:stCondLst>
                                  <p:childTnLst>
                                    <p:set>
                                      <p:cBhvr>
                                        <p:cTn id="88" dur="1" fill="hold">
                                          <p:stCondLst>
                                            <p:cond delay="0"/>
                                          </p:stCondLst>
                                        </p:cTn>
                                        <p:tgtEl>
                                          <p:spTgt spid="21">
                                            <p:txEl>
                                              <p:pRg st="4" end="4"/>
                                            </p:txEl>
                                          </p:spTgt>
                                        </p:tgtEl>
                                        <p:attrNameLst>
                                          <p:attrName>style.visibility</p:attrName>
                                        </p:attrNameLst>
                                      </p:cBhvr>
                                      <p:to>
                                        <p:strVal val="visible"/>
                                      </p:to>
                                    </p:set>
                                    <p:animEffect transition="in" filter="fade">
                                      <p:cBhvr>
                                        <p:cTn id="89" dur="1000"/>
                                        <p:tgtEl>
                                          <p:spTgt spid="21">
                                            <p:txEl>
                                              <p:pRg st="4" end="4"/>
                                            </p:txEl>
                                          </p:spTgt>
                                        </p:tgtEl>
                                      </p:cBhvr>
                                    </p:animEffect>
                                    <p:anim calcmode="lin" valueType="num">
                                      <p:cBhvr>
                                        <p:cTn id="90" dur="1000" fill="hold"/>
                                        <p:tgtEl>
                                          <p:spTgt spid="21">
                                            <p:txEl>
                                              <p:pRg st="4" end="4"/>
                                            </p:txEl>
                                          </p:spTgt>
                                        </p:tgtEl>
                                        <p:attrNameLst>
                                          <p:attrName>ppt_x</p:attrName>
                                        </p:attrNameLst>
                                      </p:cBhvr>
                                      <p:tavLst>
                                        <p:tav tm="0">
                                          <p:val>
                                            <p:strVal val="#ppt_x"/>
                                          </p:val>
                                        </p:tav>
                                        <p:tav tm="100000">
                                          <p:val>
                                            <p:strVal val="#ppt_x"/>
                                          </p:val>
                                        </p:tav>
                                      </p:tavLst>
                                    </p:anim>
                                    <p:anim calcmode="lin" valueType="num">
                                      <p:cBhvr>
                                        <p:cTn id="91" dur="1000" fill="hold"/>
                                        <p:tgtEl>
                                          <p:spTgt spid="21">
                                            <p:txEl>
                                              <p:pRg st="4" end="4"/>
                                            </p:txEl>
                                          </p:spTgt>
                                        </p:tgtEl>
                                        <p:attrNameLst>
                                          <p:attrName>ppt_y</p:attrName>
                                        </p:attrNameLst>
                                      </p:cBhvr>
                                      <p:tavLst>
                                        <p:tav tm="0">
                                          <p:val>
                                            <p:strVal val="#ppt_y+.1"/>
                                          </p:val>
                                        </p:tav>
                                        <p:tav tm="100000">
                                          <p:val>
                                            <p:strVal val="#ppt_y"/>
                                          </p:val>
                                        </p:tav>
                                      </p:tavLst>
                                    </p:anim>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21">
                                            <p:txEl>
                                              <p:pRg st="5" end="5"/>
                                            </p:txEl>
                                          </p:spTgt>
                                        </p:tgtEl>
                                        <p:attrNameLst>
                                          <p:attrName>style.visibility</p:attrName>
                                        </p:attrNameLst>
                                      </p:cBhvr>
                                      <p:to>
                                        <p:strVal val="visible"/>
                                      </p:to>
                                    </p:set>
                                    <p:animEffect transition="in" filter="fade">
                                      <p:cBhvr>
                                        <p:cTn id="95" dur="1000"/>
                                        <p:tgtEl>
                                          <p:spTgt spid="21">
                                            <p:txEl>
                                              <p:pRg st="5" end="5"/>
                                            </p:txEl>
                                          </p:spTgt>
                                        </p:tgtEl>
                                      </p:cBhvr>
                                    </p:animEffect>
                                    <p:anim calcmode="lin" valueType="num">
                                      <p:cBhvr>
                                        <p:cTn id="96" dur="1000" fill="hold"/>
                                        <p:tgtEl>
                                          <p:spTgt spid="21">
                                            <p:txEl>
                                              <p:pRg st="5" end="5"/>
                                            </p:txEl>
                                          </p:spTgt>
                                        </p:tgtEl>
                                        <p:attrNameLst>
                                          <p:attrName>ppt_x</p:attrName>
                                        </p:attrNameLst>
                                      </p:cBhvr>
                                      <p:tavLst>
                                        <p:tav tm="0">
                                          <p:val>
                                            <p:strVal val="#ppt_x"/>
                                          </p:val>
                                        </p:tav>
                                        <p:tav tm="100000">
                                          <p:val>
                                            <p:strVal val="#ppt_x"/>
                                          </p:val>
                                        </p:tav>
                                      </p:tavLst>
                                    </p:anim>
                                    <p:anim calcmode="lin" valueType="num">
                                      <p:cBhvr>
                                        <p:cTn id="97" dur="1000" fill="hold"/>
                                        <p:tgtEl>
                                          <p:spTgt spid="21">
                                            <p:txEl>
                                              <p:pRg st="5" end="5"/>
                                            </p:txEl>
                                          </p:spTgt>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528" fill="hold" grpId="0" nodeType="afterEffect">
                                  <p:stCondLst>
                                    <p:cond delay="0"/>
                                  </p:stCondLst>
                                  <p:childTnLst>
                                    <p:set>
                                      <p:cBhvr>
                                        <p:cTn id="100" dur="1" fill="hold">
                                          <p:stCondLst>
                                            <p:cond delay="0"/>
                                          </p:stCondLst>
                                        </p:cTn>
                                        <p:tgtEl>
                                          <p:spTgt spid="23"/>
                                        </p:tgtEl>
                                        <p:attrNameLst>
                                          <p:attrName>style.visibility</p:attrName>
                                        </p:attrNameLst>
                                      </p:cBhvr>
                                      <p:to>
                                        <p:strVal val="visible"/>
                                      </p:to>
                                    </p:set>
                                    <p:anim calcmode="lin" valueType="num">
                                      <p:cBhvr>
                                        <p:cTn id="101" dur="500" fill="hold"/>
                                        <p:tgtEl>
                                          <p:spTgt spid="23"/>
                                        </p:tgtEl>
                                        <p:attrNameLst>
                                          <p:attrName>ppt_w</p:attrName>
                                        </p:attrNameLst>
                                      </p:cBhvr>
                                      <p:tavLst>
                                        <p:tav tm="0">
                                          <p:val>
                                            <p:fltVal val="0"/>
                                          </p:val>
                                        </p:tav>
                                        <p:tav tm="100000">
                                          <p:val>
                                            <p:strVal val="#ppt_w"/>
                                          </p:val>
                                        </p:tav>
                                      </p:tavLst>
                                    </p:anim>
                                    <p:anim calcmode="lin" valueType="num">
                                      <p:cBhvr>
                                        <p:cTn id="102" dur="500" fill="hold"/>
                                        <p:tgtEl>
                                          <p:spTgt spid="23"/>
                                        </p:tgtEl>
                                        <p:attrNameLst>
                                          <p:attrName>ppt_h</p:attrName>
                                        </p:attrNameLst>
                                      </p:cBhvr>
                                      <p:tavLst>
                                        <p:tav tm="0">
                                          <p:val>
                                            <p:fltVal val="0"/>
                                          </p:val>
                                        </p:tav>
                                        <p:tav tm="100000">
                                          <p:val>
                                            <p:strVal val="#ppt_h"/>
                                          </p:val>
                                        </p:tav>
                                      </p:tavLst>
                                    </p:anim>
                                    <p:animEffect transition="in" filter="fade">
                                      <p:cBhvr>
                                        <p:cTn id="103" dur="500"/>
                                        <p:tgtEl>
                                          <p:spTgt spid="23"/>
                                        </p:tgtEl>
                                      </p:cBhvr>
                                    </p:animEffect>
                                    <p:anim calcmode="lin" valueType="num">
                                      <p:cBhvr>
                                        <p:cTn id="104" dur="500" fill="hold"/>
                                        <p:tgtEl>
                                          <p:spTgt spid="23"/>
                                        </p:tgtEl>
                                        <p:attrNameLst>
                                          <p:attrName>ppt_x</p:attrName>
                                        </p:attrNameLst>
                                      </p:cBhvr>
                                      <p:tavLst>
                                        <p:tav tm="0">
                                          <p:val>
                                            <p:fltVal val="0.5"/>
                                          </p:val>
                                        </p:tav>
                                        <p:tav tm="100000">
                                          <p:val>
                                            <p:strVal val="#ppt_x"/>
                                          </p:val>
                                        </p:tav>
                                      </p:tavLst>
                                    </p:anim>
                                    <p:anim calcmode="lin" valueType="num">
                                      <p:cBhvr>
                                        <p:cTn id="105" dur="500" fill="hold"/>
                                        <p:tgtEl>
                                          <p:spTgt spid="23"/>
                                        </p:tgtEl>
                                        <p:attrNameLst>
                                          <p:attrName>ppt_y</p:attrName>
                                        </p:attrNameLst>
                                      </p:cBhvr>
                                      <p:tavLst>
                                        <p:tav tm="0">
                                          <p:val>
                                            <p:fltVal val="0.5"/>
                                          </p:val>
                                        </p:tav>
                                        <p:tav tm="100000">
                                          <p:val>
                                            <p:strVal val="#ppt_y"/>
                                          </p:val>
                                        </p:tav>
                                      </p:tavLst>
                                    </p:anim>
                                  </p:childTnLst>
                                </p:cTn>
                              </p:par>
                              <p:par>
                                <p:cTn id="106" presetID="53" presetClass="entr" presetSubtype="528"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p:cTn id="108" dur="500" fill="hold"/>
                                        <p:tgtEl>
                                          <p:spTgt spid="24"/>
                                        </p:tgtEl>
                                        <p:attrNameLst>
                                          <p:attrName>ppt_w</p:attrName>
                                        </p:attrNameLst>
                                      </p:cBhvr>
                                      <p:tavLst>
                                        <p:tav tm="0">
                                          <p:val>
                                            <p:fltVal val="0"/>
                                          </p:val>
                                        </p:tav>
                                        <p:tav tm="100000">
                                          <p:val>
                                            <p:strVal val="#ppt_w"/>
                                          </p:val>
                                        </p:tav>
                                      </p:tavLst>
                                    </p:anim>
                                    <p:anim calcmode="lin" valueType="num">
                                      <p:cBhvr>
                                        <p:cTn id="109" dur="500" fill="hold"/>
                                        <p:tgtEl>
                                          <p:spTgt spid="24"/>
                                        </p:tgtEl>
                                        <p:attrNameLst>
                                          <p:attrName>ppt_h</p:attrName>
                                        </p:attrNameLst>
                                      </p:cBhvr>
                                      <p:tavLst>
                                        <p:tav tm="0">
                                          <p:val>
                                            <p:fltVal val="0"/>
                                          </p:val>
                                        </p:tav>
                                        <p:tav tm="100000">
                                          <p:val>
                                            <p:strVal val="#ppt_h"/>
                                          </p:val>
                                        </p:tav>
                                      </p:tavLst>
                                    </p:anim>
                                    <p:animEffect transition="in" filter="fade">
                                      <p:cBhvr>
                                        <p:cTn id="110" dur="500"/>
                                        <p:tgtEl>
                                          <p:spTgt spid="24"/>
                                        </p:tgtEl>
                                      </p:cBhvr>
                                    </p:animEffect>
                                    <p:anim calcmode="lin" valueType="num">
                                      <p:cBhvr>
                                        <p:cTn id="111" dur="500" fill="hold"/>
                                        <p:tgtEl>
                                          <p:spTgt spid="24"/>
                                        </p:tgtEl>
                                        <p:attrNameLst>
                                          <p:attrName>ppt_x</p:attrName>
                                        </p:attrNameLst>
                                      </p:cBhvr>
                                      <p:tavLst>
                                        <p:tav tm="0">
                                          <p:val>
                                            <p:fltVal val="0.5"/>
                                          </p:val>
                                        </p:tav>
                                        <p:tav tm="100000">
                                          <p:val>
                                            <p:strVal val="#ppt_x"/>
                                          </p:val>
                                        </p:tav>
                                      </p:tavLst>
                                    </p:anim>
                                    <p:anim calcmode="lin" valueType="num">
                                      <p:cBhvr>
                                        <p:cTn id="112" dur="500" fill="hold"/>
                                        <p:tgtEl>
                                          <p:spTgt spid="24"/>
                                        </p:tgtEl>
                                        <p:attrNameLst>
                                          <p:attrName>ppt_y</p:attrName>
                                        </p:attrNameLst>
                                      </p:cBhvr>
                                      <p:tavLst>
                                        <p:tav tm="0">
                                          <p:val>
                                            <p:fltVal val="0.5"/>
                                          </p:val>
                                        </p:tav>
                                        <p:tav tm="100000">
                                          <p:val>
                                            <p:strVal val="#ppt_y"/>
                                          </p:val>
                                        </p:tav>
                                      </p:tavLst>
                                    </p:anim>
                                  </p:childTnLst>
                                </p:cTn>
                              </p:par>
                            </p:childTnLst>
                          </p:cTn>
                        </p:par>
                        <p:par>
                          <p:cTn id="113" fill="hold">
                            <p:stCondLst>
                              <p:cond delay="12000"/>
                            </p:stCondLst>
                            <p:childTnLst>
                              <p:par>
                                <p:cTn id="114" presetID="42" presetClass="entr" presetSubtype="0" fill="hold" grpId="0" nodeType="afterEffect">
                                  <p:stCondLst>
                                    <p:cond delay="0"/>
                                  </p:stCondLst>
                                  <p:childTnLst>
                                    <p:set>
                                      <p:cBhvr>
                                        <p:cTn id="115" dur="1" fill="hold">
                                          <p:stCondLst>
                                            <p:cond delay="0"/>
                                          </p:stCondLst>
                                        </p:cTn>
                                        <p:tgtEl>
                                          <p:spTgt spid="25">
                                            <p:txEl>
                                              <p:pRg st="0" end="0"/>
                                            </p:txEl>
                                          </p:spTgt>
                                        </p:tgtEl>
                                        <p:attrNameLst>
                                          <p:attrName>style.visibility</p:attrName>
                                        </p:attrNameLst>
                                      </p:cBhvr>
                                      <p:to>
                                        <p:strVal val="visible"/>
                                      </p:to>
                                    </p:set>
                                    <p:animEffect transition="in" filter="fade">
                                      <p:cBhvr>
                                        <p:cTn id="116" dur="1000"/>
                                        <p:tgtEl>
                                          <p:spTgt spid="25">
                                            <p:txEl>
                                              <p:pRg st="0" end="0"/>
                                            </p:txEl>
                                          </p:spTgt>
                                        </p:tgtEl>
                                      </p:cBhvr>
                                    </p:animEffect>
                                    <p:anim calcmode="lin" valueType="num">
                                      <p:cBhvr>
                                        <p:cTn id="117" dur="1000" fill="hold"/>
                                        <p:tgtEl>
                                          <p:spTgt spid="25">
                                            <p:txEl>
                                              <p:pRg st="0" end="0"/>
                                            </p:txEl>
                                          </p:spTgt>
                                        </p:tgtEl>
                                        <p:attrNameLst>
                                          <p:attrName>ppt_x</p:attrName>
                                        </p:attrNameLst>
                                      </p:cBhvr>
                                      <p:tavLst>
                                        <p:tav tm="0">
                                          <p:val>
                                            <p:strVal val="#ppt_x"/>
                                          </p:val>
                                        </p:tav>
                                        <p:tav tm="100000">
                                          <p:val>
                                            <p:strVal val="#ppt_x"/>
                                          </p:val>
                                        </p:tav>
                                      </p:tavLst>
                                    </p:anim>
                                    <p:anim calcmode="lin" valueType="num">
                                      <p:cBhvr>
                                        <p:cTn id="118" dur="1000" fill="hold"/>
                                        <p:tgtEl>
                                          <p:spTgt spid="25">
                                            <p:txEl>
                                              <p:pRg st="0" end="0"/>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3000"/>
                            </p:stCondLst>
                            <p:childTnLst>
                              <p:par>
                                <p:cTn id="120" presetID="42" presetClass="entr" presetSubtype="0" fill="hold" grpId="0" nodeType="afterEffect">
                                  <p:stCondLst>
                                    <p:cond delay="0"/>
                                  </p:stCondLst>
                                  <p:childTnLst>
                                    <p:set>
                                      <p:cBhvr>
                                        <p:cTn id="121" dur="1" fill="hold">
                                          <p:stCondLst>
                                            <p:cond delay="0"/>
                                          </p:stCondLst>
                                        </p:cTn>
                                        <p:tgtEl>
                                          <p:spTgt spid="25">
                                            <p:txEl>
                                              <p:pRg st="1" end="1"/>
                                            </p:txEl>
                                          </p:spTgt>
                                        </p:tgtEl>
                                        <p:attrNameLst>
                                          <p:attrName>style.visibility</p:attrName>
                                        </p:attrNameLst>
                                      </p:cBhvr>
                                      <p:to>
                                        <p:strVal val="visible"/>
                                      </p:to>
                                    </p:set>
                                    <p:animEffect transition="in" filter="fade">
                                      <p:cBhvr>
                                        <p:cTn id="122" dur="1000"/>
                                        <p:tgtEl>
                                          <p:spTgt spid="25">
                                            <p:txEl>
                                              <p:pRg st="1" end="1"/>
                                            </p:txEl>
                                          </p:spTgt>
                                        </p:tgtEl>
                                      </p:cBhvr>
                                    </p:animEffect>
                                    <p:anim calcmode="lin" valueType="num">
                                      <p:cBhvr>
                                        <p:cTn id="123" dur="1000" fill="hold"/>
                                        <p:tgtEl>
                                          <p:spTgt spid="25">
                                            <p:txEl>
                                              <p:pRg st="1" end="1"/>
                                            </p:txEl>
                                          </p:spTgt>
                                        </p:tgtEl>
                                        <p:attrNameLst>
                                          <p:attrName>ppt_x</p:attrName>
                                        </p:attrNameLst>
                                      </p:cBhvr>
                                      <p:tavLst>
                                        <p:tav tm="0">
                                          <p:val>
                                            <p:strVal val="#ppt_x"/>
                                          </p:val>
                                        </p:tav>
                                        <p:tav tm="100000">
                                          <p:val>
                                            <p:strVal val="#ppt_x"/>
                                          </p:val>
                                        </p:tav>
                                      </p:tavLst>
                                    </p:anim>
                                    <p:anim calcmode="lin" valueType="num">
                                      <p:cBhvr>
                                        <p:cTn id="124" dur="1000" fill="hold"/>
                                        <p:tgtEl>
                                          <p:spTgt spid="25">
                                            <p:txEl>
                                              <p:pRg st="1" end="1"/>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4000"/>
                            </p:stCondLst>
                            <p:childTnLst>
                              <p:par>
                                <p:cTn id="126" presetID="42" presetClass="entr" presetSubtype="0" fill="hold" grpId="0" nodeType="afterEffect">
                                  <p:stCondLst>
                                    <p:cond delay="0"/>
                                  </p:stCondLst>
                                  <p:childTnLst>
                                    <p:set>
                                      <p:cBhvr>
                                        <p:cTn id="127" dur="1" fill="hold">
                                          <p:stCondLst>
                                            <p:cond delay="0"/>
                                          </p:stCondLst>
                                        </p:cTn>
                                        <p:tgtEl>
                                          <p:spTgt spid="25">
                                            <p:txEl>
                                              <p:pRg st="3" end="3"/>
                                            </p:txEl>
                                          </p:spTgt>
                                        </p:tgtEl>
                                        <p:attrNameLst>
                                          <p:attrName>style.visibility</p:attrName>
                                        </p:attrNameLst>
                                      </p:cBhvr>
                                      <p:to>
                                        <p:strVal val="visible"/>
                                      </p:to>
                                    </p:set>
                                    <p:animEffect transition="in" filter="fade">
                                      <p:cBhvr>
                                        <p:cTn id="128" dur="1000"/>
                                        <p:tgtEl>
                                          <p:spTgt spid="25">
                                            <p:txEl>
                                              <p:pRg st="3" end="3"/>
                                            </p:txEl>
                                          </p:spTgt>
                                        </p:tgtEl>
                                      </p:cBhvr>
                                    </p:animEffect>
                                    <p:anim calcmode="lin" valueType="num">
                                      <p:cBhvr>
                                        <p:cTn id="129" dur="1000" fill="hold"/>
                                        <p:tgtEl>
                                          <p:spTgt spid="25">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25">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5000"/>
                            </p:stCondLst>
                            <p:childTnLst>
                              <p:par>
                                <p:cTn id="132" presetID="42" presetClass="entr" presetSubtype="0" fill="hold" grpId="0" nodeType="afterEffect">
                                  <p:stCondLst>
                                    <p:cond delay="0"/>
                                  </p:stCondLst>
                                  <p:childTnLst>
                                    <p:set>
                                      <p:cBhvr>
                                        <p:cTn id="133" dur="1" fill="hold">
                                          <p:stCondLst>
                                            <p:cond delay="0"/>
                                          </p:stCondLst>
                                        </p:cTn>
                                        <p:tgtEl>
                                          <p:spTgt spid="25">
                                            <p:txEl>
                                              <p:pRg st="4" end="4"/>
                                            </p:txEl>
                                          </p:spTgt>
                                        </p:tgtEl>
                                        <p:attrNameLst>
                                          <p:attrName>style.visibility</p:attrName>
                                        </p:attrNameLst>
                                      </p:cBhvr>
                                      <p:to>
                                        <p:strVal val="visible"/>
                                      </p:to>
                                    </p:set>
                                    <p:animEffect transition="in" filter="fade">
                                      <p:cBhvr>
                                        <p:cTn id="134" dur="1000"/>
                                        <p:tgtEl>
                                          <p:spTgt spid="25">
                                            <p:txEl>
                                              <p:pRg st="4" end="4"/>
                                            </p:txEl>
                                          </p:spTgt>
                                        </p:tgtEl>
                                      </p:cBhvr>
                                    </p:animEffect>
                                    <p:anim calcmode="lin" valueType="num">
                                      <p:cBhvr>
                                        <p:cTn id="135" dur="1000" fill="hold"/>
                                        <p:tgtEl>
                                          <p:spTgt spid="25">
                                            <p:txEl>
                                              <p:pRg st="4" end="4"/>
                                            </p:txEl>
                                          </p:spTgt>
                                        </p:tgtEl>
                                        <p:attrNameLst>
                                          <p:attrName>ppt_x</p:attrName>
                                        </p:attrNameLst>
                                      </p:cBhvr>
                                      <p:tavLst>
                                        <p:tav tm="0">
                                          <p:val>
                                            <p:strVal val="#ppt_x"/>
                                          </p:val>
                                        </p:tav>
                                        <p:tav tm="100000">
                                          <p:val>
                                            <p:strVal val="#ppt_x"/>
                                          </p:val>
                                        </p:tav>
                                      </p:tavLst>
                                    </p:anim>
                                    <p:anim calcmode="lin" valueType="num">
                                      <p:cBhvr>
                                        <p:cTn id="136" dur="1000" fill="hold"/>
                                        <p:tgtEl>
                                          <p:spTgt spid="25">
                                            <p:txEl>
                                              <p:pRg st="4" end="4"/>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6000"/>
                            </p:stCondLst>
                            <p:childTnLst>
                              <p:par>
                                <p:cTn id="138" presetID="42" presetClass="entr" presetSubtype="0" fill="hold" grpId="0" nodeType="afterEffect">
                                  <p:stCondLst>
                                    <p:cond delay="0"/>
                                  </p:stCondLst>
                                  <p:childTnLst>
                                    <p:set>
                                      <p:cBhvr>
                                        <p:cTn id="139" dur="1" fill="hold">
                                          <p:stCondLst>
                                            <p:cond delay="0"/>
                                          </p:stCondLst>
                                        </p:cTn>
                                        <p:tgtEl>
                                          <p:spTgt spid="25">
                                            <p:txEl>
                                              <p:pRg st="5" end="5"/>
                                            </p:txEl>
                                          </p:spTgt>
                                        </p:tgtEl>
                                        <p:attrNameLst>
                                          <p:attrName>style.visibility</p:attrName>
                                        </p:attrNameLst>
                                      </p:cBhvr>
                                      <p:to>
                                        <p:strVal val="visible"/>
                                      </p:to>
                                    </p:set>
                                    <p:animEffect transition="in" filter="fade">
                                      <p:cBhvr>
                                        <p:cTn id="140" dur="1000"/>
                                        <p:tgtEl>
                                          <p:spTgt spid="25">
                                            <p:txEl>
                                              <p:pRg st="5" end="5"/>
                                            </p:txEl>
                                          </p:spTgt>
                                        </p:tgtEl>
                                      </p:cBhvr>
                                    </p:animEffect>
                                    <p:anim calcmode="lin" valueType="num">
                                      <p:cBhvr>
                                        <p:cTn id="141" dur="1000" fill="hold"/>
                                        <p:tgtEl>
                                          <p:spTgt spid="25">
                                            <p:txEl>
                                              <p:pRg st="5" end="5"/>
                                            </p:txEl>
                                          </p:spTgt>
                                        </p:tgtEl>
                                        <p:attrNameLst>
                                          <p:attrName>ppt_x</p:attrName>
                                        </p:attrNameLst>
                                      </p:cBhvr>
                                      <p:tavLst>
                                        <p:tav tm="0">
                                          <p:val>
                                            <p:strVal val="#ppt_x"/>
                                          </p:val>
                                        </p:tav>
                                        <p:tav tm="100000">
                                          <p:val>
                                            <p:strVal val="#ppt_x"/>
                                          </p:val>
                                        </p:tav>
                                      </p:tavLst>
                                    </p:anim>
                                    <p:anim calcmode="lin" valueType="num">
                                      <p:cBhvr>
                                        <p:cTn id="142" dur="1000" fill="hold"/>
                                        <p:tgtEl>
                                          <p:spTgt spid="25">
                                            <p:txEl>
                                              <p:pRg st="5" end="5"/>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7000"/>
                            </p:stCondLst>
                            <p:childTnLst>
                              <p:par>
                                <p:cTn id="144" presetID="53" presetClass="entr" presetSubtype="528" fill="hold" grpId="0" nodeType="afterEffect">
                                  <p:stCondLst>
                                    <p:cond delay="0"/>
                                  </p:stCondLst>
                                  <p:childTnLst>
                                    <p:set>
                                      <p:cBhvr>
                                        <p:cTn id="145" dur="1" fill="hold">
                                          <p:stCondLst>
                                            <p:cond delay="0"/>
                                          </p:stCondLst>
                                        </p:cTn>
                                        <p:tgtEl>
                                          <p:spTgt spid="27"/>
                                        </p:tgtEl>
                                        <p:attrNameLst>
                                          <p:attrName>style.visibility</p:attrName>
                                        </p:attrNameLst>
                                      </p:cBhvr>
                                      <p:to>
                                        <p:strVal val="visible"/>
                                      </p:to>
                                    </p:set>
                                    <p:anim calcmode="lin" valueType="num">
                                      <p:cBhvr>
                                        <p:cTn id="146" dur="500" fill="hold"/>
                                        <p:tgtEl>
                                          <p:spTgt spid="27"/>
                                        </p:tgtEl>
                                        <p:attrNameLst>
                                          <p:attrName>ppt_w</p:attrName>
                                        </p:attrNameLst>
                                      </p:cBhvr>
                                      <p:tavLst>
                                        <p:tav tm="0">
                                          <p:val>
                                            <p:fltVal val="0"/>
                                          </p:val>
                                        </p:tav>
                                        <p:tav tm="100000">
                                          <p:val>
                                            <p:strVal val="#ppt_w"/>
                                          </p:val>
                                        </p:tav>
                                      </p:tavLst>
                                    </p:anim>
                                    <p:anim calcmode="lin" valueType="num">
                                      <p:cBhvr>
                                        <p:cTn id="147" dur="500" fill="hold"/>
                                        <p:tgtEl>
                                          <p:spTgt spid="27"/>
                                        </p:tgtEl>
                                        <p:attrNameLst>
                                          <p:attrName>ppt_h</p:attrName>
                                        </p:attrNameLst>
                                      </p:cBhvr>
                                      <p:tavLst>
                                        <p:tav tm="0">
                                          <p:val>
                                            <p:fltVal val="0"/>
                                          </p:val>
                                        </p:tav>
                                        <p:tav tm="100000">
                                          <p:val>
                                            <p:strVal val="#ppt_h"/>
                                          </p:val>
                                        </p:tav>
                                      </p:tavLst>
                                    </p:anim>
                                    <p:animEffect transition="in" filter="fade">
                                      <p:cBhvr>
                                        <p:cTn id="148" dur="500"/>
                                        <p:tgtEl>
                                          <p:spTgt spid="27"/>
                                        </p:tgtEl>
                                      </p:cBhvr>
                                    </p:animEffect>
                                    <p:anim calcmode="lin" valueType="num">
                                      <p:cBhvr>
                                        <p:cTn id="149" dur="500" fill="hold"/>
                                        <p:tgtEl>
                                          <p:spTgt spid="27"/>
                                        </p:tgtEl>
                                        <p:attrNameLst>
                                          <p:attrName>ppt_x</p:attrName>
                                        </p:attrNameLst>
                                      </p:cBhvr>
                                      <p:tavLst>
                                        <p:tav tm="0">
                                          <p:val>
                                            <p:fltVal val="0.5"/>
                                          </p:val>
                                        </p:tav>
                                        <p:tav tm="100000">
                                          <p:val>
                                            <p:strVal val="#ppt_x"/>
                                          </p:val>
                                        </p:tav>
                                      </p:tavLst>
                                    </p:anim>
                                    <p:anim calcmode="lin" valueType="num">
                                      <p:cBhvr>
                                        <p:cTn id="150" dur="500" fill="hold"/>
                                        <p:tgtEl>
                                          <p:spTgt spid="27"/>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8"/>
                                        </p:tgtEl>
                                        <p:attrNameLst>
                                          <p:attrName>style.visibility</p:attrName>
                                        </p:attrNameLst>
                                      </p:cBhvr>
                                      <p:to>
                                        <p:strVal val="visible"/>
                                      </p:to>
                                    </p:set>
                                    <p:anim calcmode="lin" valueType="num">
                                      <p:cBhvr>
                                        <p:cTn id="153" dur="500" fill="hold"/>
                                        <p:tgtEl>
                                          <p:spTgt spid="28"/>
                                        </p:tgtEl>
                                        <p:attrNameLst>
                                          <p:attrName>ppt_w</p:attrName>
                                        </p:attrNameLst>
                                      </p:cBhvr>
                                      <p:tavLst>
                                        <p:tav tm="0">
                                          <p:val>
                                            <p:fltVal val="0"/>
                                          </p:val>
                                        </p:tav>
                                        <p:tav tm="100000">
                                          <p:val>
                                            <p:strVal val="#ppt_w"/>
                                          </p:val>
                                        </p:tav>
                                      </p:tavLst>
                                    </p:anim>
                                    <p:anim calcmode="lin" valueType="num">
                                      <p:cBhvr>
                                        <p:cTn id="154" dur="500" fill="hold"/>
                                        <p:tgtEl>
                                          <p:spTgt spid="28"/>
                                        </p:tgtEl>
                                        <p:attrNameLst>
                                          <p:attrName>ppt_h</p:attrName>
                                        </p:attrNameLst>
                                      </p:cBhvr>
                                      <p:tavLst>
                                        <p:tav tm="0">
                                          <p:val>
                                            <p:fltVal val="0"/>
                                          </p:val>
                                        </p:tav>
                                        <p:tav tm="100000">
                                          <p:val>
                                            <p:strVal val="#ppt_h"/>
                                          </p:val>
                                        </p:tav>
                                      </p:tavLst>
                                    </p:anim>
                                    <p:animEffect transition="in" filter="fade">
                                      <p:cBhvr>
                                        <p:cTn id="155" dur="500"/>
                                        <p:tgtEl>
                                          <p:spTgt spid="28"/>
                                        </p:tgtEl>
                                      </p:cBhvr>
                                    </p:animEffect>
                                    <p:anim calcmode="lin" valueType="num">
                                      <p:cBhvr>
                                        <p:cTn id="156" dur="500" fill="hold"/>
                                        <p:tgtEl>
                                          <p:spTgt spid="28"/>
                                        </p:tgtEl>
                                        <p:attrNameLst>
                                          <p:attrName>ppt_x</p:attrName>
                                        </p:attrNameLst>
                                      </p:cBhvr>
                                      <p:tavLst>
                                        <p:tav tm="0">
                                          <p:val>
                                            <p:fltVal val="0.5"/>
                                          </p:val>
                                        </p:tav>
                                        <p:tav tm="100000">
                                          <p:val>
                                            <p:strVal val="#ppt_x"/>
                                          </p:val>
                                        </p:tav>
                                      </p:tavLst>
                                    </p:anim>
                                    <p:anim calcmode="lin" valueType="num">
                                      <p:cBhvr>
                                        <p:cTn id="157" dur="500" fill="hold"/>
                                        <p:tgtEl>
                                          <p:spTgt spid="28"/>
                                        </p:tgtEl>
                                        <p:attrNameLst>
                                          <p:attrName>ppt_y</p:attrName>
                                        </p:attrNameLst>
                                      </p:cBhvr>
                                      <p:tavLst>
                                        <p:tav tm="0">
                                          <p:val>
                                            <p:fltVal val="0.5"/>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9">
                                            <p:txEl>
                                              <p:pRg st="0" end="0"/>
                                            </p:txEl>
                                          </p:spTgt>
                                        </p:tgtEl>
                                        <p:attrNameLst>
                                          <p:attrName>style.visibility</p:attrName>
                                        </p:attrNameLst>
                                      </p:cBhvr>
                                      <p:to>
                                        <p:strVal val="visible"/>
                                      </p:to>
                                    </p:set>
                                    <p:animEffect transition="in" filter="fade">
                                      <p:cBhvr>
                                        <p:cTn id="161" dur="1000"/>
                                        <p:tgtEl>
                                          <p:spTgt spid="29">
                                            <p:txEl>
                                              <p:pRg st="0" end="0"/>
                                            </p:txEl>
                                          </p:spTgt>
                                        </p:tgtEl>
                                      </p:cBhvr>
                                    </p:animEffect>
                                    <p:anim calcmode="lin" valueType="num">
                                      <p:cBhvr>
                                        <p:cTn id="162"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163"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42" presetClass="entr" presetSubtype="0" fill="hold" grpId="0" nodeType="afterEffect">
                                  <p:stCondLst>
                                    <p:cond delay="0"/>
                                  </p:stCondLst>
                                  <p:childTnLst>
                                    <p:set>
                                      <p:cBhvr>
                                        <p:cTn id="166" dur="1" fill="hold">
                                          <p:stCondLst>
                                            <p:cond delay="0"/>
                                          </p:stCondLst>
                                        </p:cTn>
                                        <p:tgtEl>
                                          <p:spTgt spid="29">
                                            <p:txEl>
                                              <p:pRg st="1" end="1"/>
                                            </p:txEl>
                                          </p:spTgt>
                                        </p:tgtEl>
                                        <p:attrNameLst>
                                          <p:attrName>style.visibility</p:attrName>
                                        </p:attrNameLst>
                                      </p:cBhvr>
                                      <p:to>
                                        <p:strVal val="visible"/>
                                      </p:to>
                                    </p:set>
                                    <p:animEffect transition="in" filter="fade">
                                      <p:cBhvr>
                                        <p:cTn id="167" dur="1000"/>
                                        <p:tgtEl>
                                          <p:spTgt spid="29">
                                            <p:txEl>
                                              <p:pRg st="1" end="1"/>
                                            </p:txEl>
                                          </p:spTgt>
                                        </p:tgtEl>
                                      </p:cBhvr>
                                    </p:animEffect>
                                    <p:anim calcmode="lin" valueType="num">
                                      <p:cBhvr>
                                        <p:cTn id="168"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169"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500"/>
                            </p:stCondLst>
                            <p:childTnLst>
                              <p:par>
                                <p:cTn id="171" presetID="42" presetClass="entr" presetSubtype="0" fill="hold" grpId="0" nodeType="afterEffect">
                                  <p:stCondLst>
                                    <p:cond delay="0"/>
                                  </p:stCondLst>
                                  <p:childTnLst>
                                    <p:set>
                                      <p:cBhvr>
                                        <p:cTn id="172" dur="1" fill="hold">
                                          <p:stCondLst>
                                            <p:cond delay="0"/>
                                          </p:stCondLst>
                                        </p:cTn>
                                        <p:tgtEl>
                                          <p:spTgt spid="29">
                                            <p:txEl>
                                              <p:pRg st="3" end="3"/>
                                            </p:txEl>
                                          </p:spTgt>
                                        </p:tgtEl>
                                        <p:attrNameLst>
                                          <p:attrName>style.visibility</p:attrName>
                                        </p:attrNameLst>
                                      </p:cBhvr>
                                      <p:to>
                                        <p:strVal val="visible"/>
                                      </p:to>
                                    </p:set>
                                    <p:animEffect transition="in" filter="fade">
                                      <p:cBhvr>
                                        <p:cTn id="173" dur="1000"/>
                                        <p:tgtEl>
                                          <p:spTgt spid="29">
                                            <p:txEl>
                                              <p:pRg st="3" end="3"/>
                                            </p:txEl>
                                          </p:spTgt>
                                        </p:tgtEl>
                                      </p:cBhvr>
                                    </p:animEffect>
                                    <p:anim calcmode="lin" valueType="num">
                                      <p:cBhvr>
                                        <p:cTn id="174"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175"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500"/>
                            </p:stCondLst>
                            <p:childTnLst>
                              <p:par>
                                <p:cTn id="177" presetID="42" presetClass="entr" presetSubtype="0" fill="hold" grpId="0" nodeType="afterEffect">
                                  <p:stCondLst>
                                    <p:cond delay="0"/>
                                  </p:stCondLst>
                                  <p:childTnLst>
                                    <p:set>
                                      <p:cBhvr>
                                        <p:cTn id="178" dur="1" fill="hold">
                                          <p:stCondLst>
                                            <p:cond delay="0"/>
                                          </p:stCondLst>
                                        </p:cTn>
                                        <p:tgtEl>
                                          <p:spTgt spid="29">
                                            <p:txEl>
                                              <p:pRg st="4" end="4"/>
                                            </p:txEl>
                                          </p:spTgt>
                                        </p:tgtEl>
                                        <p:attrNameLst>
                                          <p:attrName>style.visibility</p:attrName>
                                        </p:attrNameLst>
                                      </p:cBhvr>
                                      <p:to>
                                        <p:strVal val="visible"/>
                                      </p:to>
                                    </p:set>
                                    <p:animEffect transition="in" filter="fade">
                                      <p:cBhvr>
                                        <p:cTn id="179" dur="1000"/>
                                        <p:tgtEl>
                                          <p:spTgt spid="29">
                                            <p:txEl>
                                              <p:pRg st="4" end="4"/>
                                            </p:txEl>
                                          </p:spTgt>
                                        </p:tgtEl>
                                      </p:cBhvr>
                                    </p:animEffect>
                                    <p:anim calcmode="lin" valueType="num">
                                      <p:cBhvr>
                                        <p:cTn id="180" dur="1000" fill="hold"/>
                                        <p:tgtEl>
                                          <p:spTgt spid="29">
                                            <p:txEl>
                                              <p:pRg st="4" end="4"/>
                                            </p:txEl>
                                          </p:spTgt>
                                        </p:tgtEl>
                                        <p:attrNameLst>
                                          <p:attrName>ppt_x</p:attrName>
                                        </p:attrNameLst>
                                      </p:cBhvr>
                                      <p:tavLst>
                                        <p:tav tm="0">
                                          <p:val>
                                            <p:strVal val="#ppt_x"/>
                                          </p:val>
                                        </p:tav>
                                        <p:tav tm="100000">
                                          <p:val>
                                            <p:strVal val="#ppt_x"/>
                                          </p:val>
                                        </p:tav>
                                      </p:tavLst>
                                    </p:anim>
                                    <p:anim calcmode="lin" valueType="num">
                                      <p:cBhvr>
                                        <p:cTn id="181" dur="1000" fill="hold"/>
                                        <p:tgtEl>
                                          <p:spTgt spid="29">
                                            <p:txEl>
                                              <p:pRg st="4" end="4"/>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1500"/>
                            </p:stCondLst>
                            <p:childTnLst>
                              <p:par>
                                <p:cTn id="183" presetID="42" presetClass="entr" presetSubtype="0" fill="hold" grpId="0" nodeType="afterEffect">
                                  <p:stCondLst>
                                    <p:cond delay="0"/>
                                  </p:stCondLst>
                                  <p:childTnLst>
                                    <p:set>
                                      <p:cBhvr>
                                        <p:cTn id="184" dur="1" fill="hold">
                                          <p:stCondLst>
                                            <p:cond delay="0"/>
                                          </p:stCondLst>
                                        </p:cTn>
                                        <p:tgtEl>
                                          <p:spTgt spid="29">
                                            <p:txEl>
                                              <p:pRg st="5" end="5"/>
                                            </p:txEl>
                                          </p:spTgt>
                                        </p:tgtEl>
                                        <p:attrNameLst>
                                          <p:attrName>style.visibility</p:attrName>
                                        </p:attrNameLst>
                                      </p:cBhvr>
                                      <p:to>
                                        <p:strVal val="visible"/>
                                      </p:to>
                                    </p:set>
                                    <p:animEffect transition="in" filter="fade">
                                      <p:cBhvr>
                                        <p:cTn id="185" dur="1000"/>
                                        <p:tgtEl>
                                          <p:spTgt spid="29">
                                            <p:txEl>
                                              <p:pRg st="5" end="5"/>
                                            </p:txEl>
                                          </p:spTgt>
                                        </p:tgtEl>
                                      </p:cBhvr>
                                    </p:animEffect>
                                    <p:anim calcmode="lin" valueType="num">
                                      <p:cBhvr>
                                        <p:cTn id="186"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187"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6" grpId="0" animBg="1"/>
      <p:bldP spid="17" grpId="0" build="p"/>
      <p:bldP spid="19" grpId="0" animBg="1"/>
      <p:bldP spid="20" grpId="0" animBg="1"/>
      <p:bldP spid="21" grpId="0" build="p"/>
      <p:bldP spid="23" grpId="0" animBg="1"/>
      <p:bldP spid="24" grpId="0" animBg="1"/>
      <p:bldP spid="25" grpId="0" build="p"/>
      <p:bldP spid="27" grpId="0" animBg="1"/>
      <p:bldP spid="28" grpId="0" animBg="1"/>
      <p:bldP spid="29"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8CC63504-15E0-4E87-9E16-DAD52513666D}"/>
              </a:ext>
            </a:extLst>
          </p:cNvPr>
          <p:cNvSpPr/>
          <p:nvPr/>
        </p:nvSpPr>
        <p:spPr>
          <a:xfrm>
            <a:off x="4084883" y="1844915"/>
            <a:ext cx="4126710" cy="259453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2" name="Picture 61" descr="Macbook Air - Fully Scalable PSD for Free Download - cssauthor.com.png">
            <a:extLst>
              <a:ext uri="{FF2B5EF4-FFF2-40B4-BE49-F238E27FC236}">
                <a16:creationId xmlns:a16="http://schemas.microsoft.com/office/drawing/2014/main" id="{AC2A46CD-E877-4E7C-B637-AB7A845F6BE6}"/>
              </a:ext>
            </a:extLst>
          </p:cNvPr>
          <p:cNvPicPr>
            <a:picLocks noChangeAspect="1"/>
          </p:cNvPicPr>
          <p:nvPr/>
        </p:nvPicPr>
        <p:blipFill>
          <a:blip r:embed="rId4"/>
          <a:srcRect/>
          <a:stretch>
            <a:fillRect/>
          </a:stretch>
        </p:blipFill>
        <p:spPr>
          <a:xfrm>
            <a:off x="2965134" y="1604081"/>
            <a:ext cx="6309360" cy="3383721"/>
          </a:xfrm>
          <a:custGeom>
            <a:avLst/>
            <a:gdLst>
              <a:gd name="connsiteX0" fmla="*/ 1006324 w 5670251"/>
              <a:gd name="connsiteY0" fmla="*/ 216439 h 3040968"/>
              <a:gd name="connsiteX1" fmla="*/ 1006324 w 5670251"/>
              <a:gd name="connsiteY1" fmla="*/ 2548159 h 3040968"/>
              <a:gd name="connsiteX2" fmla="*/ 4715017 w 5670251"/>
              <a:gd name="connsiteY2" fmla="*/ 2548159 h 3040968"/>
              <a:gd name="connsiteX3" fmla="*/ 4715017 w 5670251"/>
              <a:gd name="connsiteY3" fmla="*/ 216439 h 3040968"/>
              <a:gd name="connsiteX4" fmla="*/ 0 w 5670251"/>
              <a:gd name="connsiteY4" fmla="*/ 0 h 3040968"/>
              <a:gd name="connsiteX5" fmla="*/ 5670251 w 5670251"/>
              <a:gd name="connsiteY5" fmla="*/ 0 h 3040968"/>
              <a:gd name="connsiteX6" fmla="*/ 5670251 w 5670251"/>
              <a:gd name="connsiteY6" fmla="*/ 3040968 h 3040968"/>
              <a:gd name="connsiteX7" fmla="*/ 0 w 5670251"/>
              <a:gd name="connsiteY7" fmla="*/ 3040968 h 30409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70251" h="3040968">
                <a:moveTo>
                  <a:pt x="1006324" y="216439"/>
                </a:moveTo>
                <a:lnTo>
                  <a:pt x="1006324" y="2548159"/>
                </a:lnTo>
                <a:lnTo>
                  <a:pt x="4715017" y="2548159"/>
                </a:lnTo>
                <a:lnTo>
                  <a:pt x="4715017" y="216439"/>
                </a:lnTo>
                <a:close/>
                <a:moveTo>
                  <a:pt x="0" y="0"/>
                </a:moveTo>
                <a:lnTo>
                  <a:pt x="5670251" y="0"/>
                </a:lnTo>
                <a:lnTo>
                  <a:pt x="5670251" y="3040968"/>
                </a:lnTo>
                <a:lnTo>
                  <a:pt x="0" y="3040968"/>
                </a:lnTo>
                <a:close/>
              </a:path>
            </a:pathLst>
          </a:custGeom>
        </p:spPr>
      </p:pic>
      <p:sp>
        <p:nvSpPr>
          <p:cNvPr id="120" name="Oval 18"/>
          <p:cNvSpPr/>
          <p:nvPr/>
        </p:nvSpPr>
        <p:spPr bwMode="auto">
          <a:xfrm>
            <a:off x="3352800" y="5181600"/>
            <a:ext cx="1219200" cy="1219200"/>
          </a:xfrm>
          <a:prstGeom prst="ellipse">
            <a:avLst/>
          </a:prstGeom>
          <a:blipFill dpi="0" rotWithShape="1">
            <a:blip r:embed="rId5">
              <a:alphaModFix amt="40000"/>
            </a:blip>
            <a:srcRect/>
            <a:stretch>
              <a:fillRect/>
            </a:stretch>
          </a:blipFill>
          <a:ln w="19050">
            <a:solidFill>
              <a:srgbClr val="FE4A1E"/>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$294</a:t>
            </a:r>
          </a:p>
        </p:txBody>
      </p:sp>
      <p:sp>
        <p:nvSpPr>
          <p:cNvPr id="118" name="Oval 117"/>
          <p:cNvSpPr/>
          <p:nvPr/>
        </p:nvSpPr>
        <p:spPr bwMode="auto">
          <a:xfrm>
            <a:off x="4775200" y="5181600"/>
            <a:ext cx="1219200" cy="1219200"/>
          </a:xfrm>
          <a:prstGeom prst="ellipse">
            <a:avLst/>
          </a:prstGeom>
          <a:blipFill dpi="0" rotWithShape="1">
            <a:blip r:embed="rId6">
              <a:alphaModFix amt="40000"/>
            </a:blip>
            <a:srcRect/>
            <a:stretch>
              <a:fillRect/>
            </a:stretch>
          </a:blipFill>
          <a:ln w="19050">
            <a:solidFill>
              <a:srgbClr val="5C9AD3"/>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$351</a:t>
            </a:r>
          </a:p>
        </p:txBody>
      </p:sp>
      <p:sp>
        <p:nvSpPr>
          <p:cNvPr id="111" name="Oval 110"/>
          <p:cNvSpPr/>
          <p:nvPr/>
        </p:nvSpPr>
        <p:spPr bwMode="auto">
          <a:xfrm>
            <a:off x="6197600" y="5181600"/>
            <a:ext cx="1219200" cy="1219200"/>
          </a:xfrm>
          <a:prstGeom prst="ellipse">
            <a:avLst/>
          </a:prstGeom>
          <a:blipFill dpi="0" rotWithShape="1">
            <a:blip r:embed="rId7">
              <a:alphaModFix amt="40000"/>
            </a:blip>
            <a:srcRect/>
            <a:stretch>
              <a:fillRect/>
            </a:stretch>
          </a:blipFill>
          <a:ln w="19050">
            <a:solidFill>
              <a:srgbClr val="44546B"/>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$218</a:t>
            </a:r>
          </a:p>
        </p:txBody>
      </p:sp>
      <p:sp>
        <p:nvSpPr>
          <p:cNvPr id="100" name="Oval 99"/>
          <p:cNvSpPr/>
          <p:nvPr/>
        </p:nvSpPr>
        <p:spPr bwMode="auto">
          <a:xfrm>
            <a:off x="7620000" y="5181600"/>
            <a:ext cx="1219200" cy="1219200"/>
          </a:xfrm>
          <a:prstGeom prst="ellipse">
            <a:avLst/>
          </a:prstGeom>
          <a:blipFill dpi="0" rotWithShape="1">
            <a:blip r:embed="rId8">
              <a:alphaModFix amt="40000"/>
            </a:blip>
            <a:srcRect/>
            <a:stretch>
              <a:fillRect/>
            </a:stretch>
          </a:blipFill>
          <a:ln w="19050">
            <a:solidFill>
              <a:srgbClr val="7A7A7A"/>
            </a:solidFill>
            <a:round/>
            <a:headEnd/>
            <a:tailEnd/>
          </a:ln>
        </p:spPr>
        <p:txBody>
          <a:bodyPr vert="horz" wrap="none" lIns="121920" tIns="60960" rIns="121920" bIns="60960" numCol="1" rtlCol="0" anchor="ctr" anchorCtr="1" compatLnSpc="1">
            <a:prstTxWarp prst="textNoShape">
              <a:avLst/>
            </a:prstTxWarp>
          </a:bodyPr>
          <a:lstStyle/>
          <a:p>
            <a:pPr algn="ctr"/>
            <a:r>
              <a:rPr lang="en-US" sz="2400" b="1" dirty="0">
                <a:solidFill>
                  <a:schemeClr val="bg1"/>
                </a:solidFill>
              </a:rPr>
              <a:t>$462</a:t>
            </a:r>
          </a:p>
        </p:txBody>
      </p:sp>
      <p:sp>
        <p:nvSpPr>
          <p:cNvPr id="131" name="Freeform 46"/>
          <p:cNvSpPr>
            <a:spLocks noEditPoints="1"/>
          </p:cNvSpPr>
          <p:nvPr/>
        </p:nvSpPr>
        <p:spPr bwMode="auto">
          <a:xfrm>
            <a:off x="3030683" y="2000596"/>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E4A1E"/>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6"/>
          <p:cNvSpPr>
            <a:spLocks noEditPoints="1"/>
          </p:cNvSpPr>
          <p:nvPr/>
        </p:nvSpPr>
        <p:spPr bwMode="auto">
          <a:xfrm>
            <a:off x="8775701" y="1905000"/>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44546B"/>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46"/>
          <p:cNvSpPr>
            <a:spLocks noEditPoints="1"/>
          </p:cNvSpPr>
          <p:nvPr/>
        </p:nvSpPr>
        <p:spPr bwMode="auto">
          <a:xfrm>
            <a:off x="3030683" y="3391538"/>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5C9AD3"/>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46"/>
          <p:cNvSpPr>
            <a:spLocks noEditPoints="1"/>
          </p:cNvSpPr>
          <p:nvPr/>
        </p:nvSpPr>
        <p:spPr bwMode="auto">
          <a:xfrm>
            <a:off x="8775701" y="3295942"/>
            <a:ext cx="380431" cy="380428"/>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7A7A7A"/>
          </a:solidFill>
          <a:ln w="9525">
            <a:solidFill>
              <a:schemeClr val="bg1">
                <a:alpha val="4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TextBox 63">
            <a:extLst>
              <a:ext uri="{FF2B5EF4-FFF2-40B4-BE49-F238E27FC236}">
                <a16:creationId xmlns:a16="http://schemas.microsoft.com/office/drawing/2014/main" id="{1AB662C6-DC94-461C-9D87-6C9AF474513B}"/>
              </a:ext>
            </a:extLst>
          </p:cNvPr>
          <p:cNvSpPr txBox="1"/>
          <p:nvPr/>
        </p:nvSpPr>
        <p:spPr>
          <a:xfrm>
            <a:off x="8534400" y="203241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 DOLOR</a:t>
            </a:r>
            <a:endParaRPr lang="en-US" sz="1300" dirty="0">
              <a:solidFill>
                <a:srgbClr val="44546B"/>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0F59DFA3-8697-4CEA-967A-7658DF4F8178}"/>
              </a:ext>
            </a:extLst>
          </p:cNvPr>
          <p:cNvSpPr txBox="1"/>
          <p:nvPr/>
        </p:nvSpPr>
        <p:spPr>
          <a:xfrm>
            <a:off x="8537864" y="3406454"/>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 DOLOR</a:t>
            </a:r>
            <a:endParaRPr lang="en-US" sz="1300" dirty="0">
              <a:solidFill>
                <a:srgbClr val="7A7A7A"/>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3442CA7D-C3B4-4582-8F96-38DF95305E2B}"/>
              </a:ext>
            </a:extLst>
          </p:cNvPr>
          <p:cNvSpPr txBox="1"/>
          <p:nvPr/>
        </p:nvSpPr>
        <p:spPr>
          <a:xfrm>
            <a:off x="250596" y="212801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 DOLOR</a:t>
            </a:r>
            <a:endParaRPr lang="en-US" sz="1300" dirty="0">
              <a:solidFill>
                <a:srgbClr val="FE4A1E"/>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6302DBEF-F647-4C63-A4BD-8016F8DBCABB}"/>
              </a:ext>
            </a:extLst>
          </p:cNvPr>
          <p:cNvSpPr txBox="1"/>
          <p:nvPr/>
        </p:nvSpPr>
        <p:spPr>
          <a:xfrm>
            <a:off x="254060" y="3502050"/>
            <a:ext cx="3454631" cy="947952"/>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 DOLOR</a:t>
            </a:r>
            <a:endParaRPr lang="en-US" sz="1300" dirty="0">
              <a:solidFill>
                <a:srgbClr val="5C9AD3"/>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9" name="TextBox 68">
            <a:extLst>
              <a:ext uri="{FF2B5EF4-FFF2-40B4-BE49-F238E27FC236}">
                <a16:creationId xmlns:a16="http://schemas.microsoft.com/office/drawing/2014/main" id="{96DE2BFF-57AA-40C7-8094-240712A9095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68955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500"/>
                                        <p:tgtEl>
                                          <p:spTgt spid="69"/>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000"/>
                                        <p:tgtEl>
                                          <p:spTgt spid="62"/>
                                        </p:tgtEl>
                                      </p:cBhvr>
                                    </p:animEffect>
                                    <p:anim calcmode="lin" valueType="num">
                                      <p:cBhvr>
                                        <p:cTn id="12" dur="1000" fill="hold"/>
                                        <p:tgtEl>
                                          <p:spTgt spid="62"/>
                                        </p:tgtEl>
                                        <p:attrNameLst>
                                          <p:attrName>ppt_x</p:attrName>
                                        </p:attrNameLst>
                                      </p:cBhvr>
                                      <p:tavLst>
                                        <p:tav tm="0">
                                          <p:val>
                                            <p:strVal val="#ppt_x"/>
                                          </p:val>
                                        </p:tav>
                                        <p:tav tm="100000">
                                          <p:val>
                                            <p:strVal val="#ppt_x"/>
                                          </p:val>
                                        </p:tav>
                                      </p:tavLst>
                                    </p:anim>
                                    <p:anim calcmode="lin" valueType="num">
                                      <p:cBhvr>
                                        <p:cTn id="13" dur="1000" fill="hold"/>
                                        <p:tgtEl>
                                          <p:spTgt spid="6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9" presetClass="entr" presetSubtype="0" fill="hold" grpId="0" nodeType="afterEffect">
                                  <p:stCondLst>
                                    <p:cond delay="0"/>
                                  </p:stCondLst>
                                  <p:childTnLst>
                                    <p:set>
                                      <p:cBhvr>
                                        <p:cTn id="16" dur="1" fill="hold">
                                          <p:stCondLst>
                                            <p:cond delay="0"/>
                                          </p:stCondLst>
                                        </p:cTn>
                                        <p:tgtEl>
                                          <p:spTgt spid="63"/>
                                        </p:tgtEl>
                                        <p:attrNameLst>
                                          <p:attrName>style.visibility</p:attrName>
                                        </p:attrNameLst>
                                      </p:cBhvr>
                                      <p:to>
                                        <p:strVal val="visible"/>
                                      </p:to>
                                    </p:set>
                                    <p:animEffect transition="in" filter="dissolve">
                                      <p:cBhvr>
                                        <p:cTn id="17" dur="750"/>
                                        <p:tgtEl>
                                          <p:spTgt spid="63"/>
                                        </p:tgtEl>
                                      </p:cBhvr>
                                    </p:animEffect>
                                  </p:childTnLst>
                                </p:cTn>
                              </p:par>
                            </p:childTnLst>
                          </p:cTn>
                        </p:par>
                        <p:par>
                          <p:cTn id="18" fill="hold">
                            <p:stCondLst>
                              <p:cond delay="2250"/>
                            </p:stCondLst>
                            <p:childTnLst>
                              <p:par>
                                <p:cTn id="19" presetID="53" presetClass="entr" presetSubtype="528" fill="hold" grpId="0" nodeType="afterEffect">
                                  <p:stCondLst>
                                    <p:cond delay="0"/>
                                  </p:stCondLst>
                                  <p:childTnLst>
                                    <p:set>
                                      <p:cBhvr>
                                        <p:cTn id="20" dur="1" fill="hold">
                                          <p:stCondLst>
                                            <p:cond delay="0"/>
                                          </p:stCondLst>
                                        </p:cTn>
                                        <p:tgtEl>
                                          <p:spTgt spid="131"/>
                                        </p:tgtEl>
                                        <p:attrNameLst>
                                          <p:attrName>style.visibility</p:attrName>
                                        </p:attrNameLst>
                                      </p:cBhvr>
                                      <p:to>
                                        <p:strVal val="visible"/>
                                      </p:to>
                                    </p:set>
                                    <p:anim calcmode="lin" valueType="num">
                                      <p:cBhvr>
                                        <p:cTn id="21" dur="500" fill="hold"/>
                                        <p:tgtEl>
                                          <p:spTgt spid="131"/>
                                        </p:tgtEl>
                                        <p:attrNameLst>
                                          <p:attrName>ppt_w</p:attrName>
                                        </p:attrNameLst>
                                      </p:cBhvr>
                                      <p:tavLst>
                                        <p:tav tm="0">
                                          <p:val>
                                            <p:fltVal val="0"/>
                                          </p:val>
                                        </p:tav>
                                        <p:tav tm="100000">
                                          <p:val>
                                            <p:strVal val="#ppt_w"/>
                                          </p:val>
                                        </p:tav>
                                      </p:tavLst>
                                    </p:anim>
                                    <p:anim calcmode="lin" valueType="num">
                                      <p:cBhvr>
                                        <p:cTn id="22" dur="500" fill="hold"/>
                                        <p:tgtEl>
                                          <p:spTgt spid="131"/>
                                        </p:tgtEl>
                                        <p:attrNameLst>
                                          <p:attrName>ppt_h</p:attrName>
                                        </p:attrNameLst>
                                      </p:cBhvr>
                                      <p:tavLst>
                                        <p:tav tm="0">
                                          <p:val>
                                            <p:fltVal val="0"/>
                                          </p:val>
                                        </p:tav>
                                        <p:tav tm="100000">
                                          <p:val>
                                            <p:strVal val="#ppt_h"/>
                                          </p:val>
                                        </p:tav>
                                      </p:tavLst>
                                    </p:anim>
                                    <p:animEffect transition="in" filter="fade">
                                      <p:cBhvr>
                                        <p:cTn id="23" dur="500"/>
                                        <p:tgtEl>
                                          <p:spTgt spid="131"/>
                                        </p:tgtEl>
                                      </p:cBhvr>
                                    </p:animEffect>
                                    <p:anim calcmode="lin" valueType="num">
                                      <p:cBhvr>
                                        <p:cTn id="24" dur="500" fill="hold"/>
                                        <p:tgtEl>
                                          <p:spTgt spid="131"/>
                                        </p:tgtEl>
                                        <p:attrNameLst>
                                          <p:attrName>ppt_x</p:attrName>
                                        </p:attrNameLst>
                                      </p:cBhvr>
                                      <p:tavLst>
                                        <p:tav tm="0">
                                          <p:val>
                                            <p:fltVal val="0.5"/>
                                          </p:val>
                                        </p:tav>
                                        <p:tav tm="100000">
                                          <p:val>
                                            <p:strVal val="#ppt_x"/>
                                          </p:val>
                                        </p:tav>
                                      </p:tavLst>
                                    </p:anim>
                                    <p:anim calcmode="lin" valueType="num">
                                      <p:cBhvr>
                                        <p:cTn id="25" dur="500" fill="hold"/>
                                        <p:tgtEl>
                                          <p:spTgt spid="131"/>
                                        </p:tgtEl>
                                        <p:attrNameLst>
                                          <p:attrName>ppt_y</p:attrName>
                                        </p:attrNameLst>
                                      </p:cBhvr>
                                      <p:tavLst>
                                        <p:tav tm="0">
                                          <p:val>
                                            <p:fltVal val="0.5"/>
                                          </p:val>
                                        </p:tav>
                                        <p:tav tm="100000">
                                          <p:val>
                                            <p:strVal val="#ppt_y"/>
                                          </p:val>
                                        </p:tav>
                                      </p:tavLst>
                                    </p:anim>
                                  </p:childTnLst>
                                </p:cTn>
                              </p:par>
                            </p:childTnLst>
                          </p:cTn>
                        </p:par>
                        <p:par>
                          <p:cTn id="26" fill="hold">
                            <p:stCondLst>
                              <p:cond delay="2750"/>
                            </p:stCondLst>
                            <p:childTnLst>
                              <p:par>
                                <p:cTn id="27" presetID="4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1000" fill="hold"/>
                                        <p:tgtEl>
                                          <p:spTgt spid="6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20"/>
                                        </p:tgtEl>
                                        <p:attrNameLst>
                                          <p:attrName>style.visibility</p:attrName>
                                        </p:attrNameLst>
                                      </p:cBhvr>
                                      <p:to>
                                        <p:strVal val="visible"/>
                                      </p:to>
                                    </p:set>
                                    <p:animEffect transition="in" filter="fade">
                                      <p:cBhvr>
                                        <p:cTn id="35" dur="1000"/>
                                        <p:tgtEl>
                                          <p:spTgt spid="120"/>
                                        </p:tgtEl>
                                      </p:cBhvr>
                                    </p:animEffect>
                                    <p:anim calcmode="lin" valueType="num">
                                      <p:cBhvr>
                                        <p:cTn id="36" dur="1000" fill="hold"/>
                                        <p:tgtEl>
                                          <p:spTgt spid="120"/>
                                        </p:tgtEl>
                                        <p:attrNameLst>
                                          <p:attrName>ppt_x</p:attrName>
                                        </p:attrNameLst>
                                      </p:cBhvr>
                                      <p:tavLst>
                                        <p:tav tm="0">
                                          <p:val>
                                            <p:strVal val="#ppt_x"/>
                                          </p:val>
                                        </p:tav>
                                        <p:tav tm="100000">
                                          <p:val>
                                            <p:strVal val="#ppt_x"/>
                                          </p:val>
                                        </p:tav>
                                      </p:tavLst>
                                    </p:anim>
                                    <p:anim calcmode="lin" valueType="num">
                                      <p:cBhvr>
                                        <p:cTn id="37" dur="1000" fill="hold"/>
                                        <p:tgtEl>
                                          <p:spTgt spid="120"/>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53" presetClass="entr" presetSubtype="528" fill="hold" grpId="0" nodeType="afterEffect">
                                  <p:stCondLst>
                                    <p:cond delay="0"/>
                                  </p:stCondLst>
                                  <p:childTnLst>
                                    <p:set>
                                      <p:cBhvr>
                                        <p:cTn id="40" dur="1" fill="hold">
                                          <p:stCondLst>
                                            <p:cond delay="0"/>
                                          </p:stCondLst>
                                        </p:cTn>
                                        <p:tgtEl>
                                          <p:spTgt spid="139"/>
                                        </p:tgtEl>
                                        <p:attrNameLst>
                                          <p:attrName>style.visibility</p:attrName>
                                        </p:attrNameLst>
                                      </p:cBhvr>
                                      <p:to>
                                        <p:strVal val="visible"/>
                                      </p:to>
                                    </p:set>
                                    <p:anim calcmode="lin" valueType="num">
                                      <p:cBhvr>
                                        <p:cTn id="41" dur="500" fill="hold"/>
                                        <p:tgtEl>
                                          <p:spTgt spid="139"/>
                                        </p:tgtEl>
                                        <p:attrNameLst>
                                          <p:attrName>ppt_w</p:attrName>
                                        </p:attrNameLst>
                                      </p:cBhvr>
                                      <p:tavLst>
                                        <p:tav tm="0">
                                          <p:val>
                                            <p:fltVal val="0"/>
                                          </p:val>
                                        </p:tav>
                                        <p:tav tm="100000">
                                          <p:val>
                                            <p:strVal val="#ppt_w"/>
                                          </p:val>
                                        </p:tav>
                                      </p:tavLst>
                                    </p:anim>
                                    <p:anim calcmode="lin" valueType="num">
                                      <p:cBhvr>
                                        <p:cTn id="42" dur="500" fill="hold"/>
                                        <p:tgtEl>
                                          <p:spTgt spid="139"/>
                                        </p:tgtEl>
                                        <p:attrNameLst>
                                          <p:attrName>ppt_h</p:attrName>
                                        </p:attrNameLst>
                                      </p:cBhvr>
                                      <p:tavLst>
                                        <p:tav tm="0">
                                          <p:val>
                                            <p:fltVal val="0"/>
                                          </p:val>
                                        </p:tav>
                                        <p:tav tm="100000">
                                          <p:val>
                                            <p:strVal val="#ppt_h"/>
                                          </p:val>
                                        </p:tav>
                                      </p:tavLst>
                                    </p:anim>
                                    <p:animEffect transition="in" filter="fade">
                                      <p:cBhvr>
                                        <p:cTn id="43" dur="500"/>
                                        <p:tgtEl>
                                          <p:spTgt spid="139"/>
                                        </p:tgtEl>
                                      </p:cBhvr>
                                    </p:animEffect>
                                    <p:anim calcmode="lin" valueType="num">
                                      <p:cBhvr>
                                        <p:cTn id="44" dur="500" fill="hold"/>
                                        <p:tgtEl>
                                          <p:spTgt spid="139"/>
                                        </p:tgtEl>
                                        <p:attrNameLst>
                                          <p:attrName>ppt_x</p:attrName>
                                        </p:attrNameLst>
                                      </p:cBhvr>
                                      <p:tavLst>
                                        <p:tav tm="0">
                                          <p:val>
                                            <p:fltVal val="0.5"/>
                                          </p:val>
                                        </p:tav>
                                        <p:tav tm="100000">
                                          <p:val>
                                            <p:strVal val="#ppt_x"/>
                                          </p:val>
                                        </p:tav>
                                      </p:tavLst>
                                    </p:anim>
                                    <p:anim calcmode="lin" valueType="num">
                                      <p:cBhvr>
                                        <p:cTn id="45" dur="500" fill="hold"/>
                                        <p:tgtEl>
                                          <p:spTgt spid="139"/>
                                        </p:tgtEl>
                                        <p:attrNameLst>
                                          <p:attrName>ppt_y</p:attrName>
                                        </p:attrNameLst>
                                      </p:cBhvr>
                                      <p:tavLst>
                                        <p:tav tm="0">
                                          <p:val>
                                            <p:fltVal val="0.5"/>
                                          </p:val>
                                        </p:tav>
                                        <p:tav tm="100000">
                                          <p:val>
                                            <p:strVal val="#ppt_y"/>
                                          </p:val>
                                        </p:tav>
                                      </p:tavLst>
                                    </p:anim>
                                  </p:childTnLst>
                                </p:cTn>
                              </p:par>
                            </p:childTnLst>
                          </p:cTn>
                        </p:par>
                        <p:par>
                          <p:cTn id="46" fill="hold">
                            <p:stCondLst>
                              <p:cond delay="5250"/>
                            </p:stCondLst>
                            <p:childTnLst>
                              <p:par>
                                <p:cTn id="47" presetID="47" presetClass="entr" presetSubtype="0" fill="hold" grpId="0" nodeType="afterEffect">
                                  <p:stCondLst>
                                    <p:cond delay="0"/>
                                  </p:stCondLst>
                                  <p:childTnLst>
                                    <p:set>
                                      <p:cBhvr>
                                        <p:cTn id="48" dur="1" fill="hold">
                                          <p:stCondLst>
                                            <p:cond delay="0"/>
                                          </p:stCondLst>
                                        </p:cTn>
                                        <p:tgtEl>
                                          <p:spTgt spid="67"/>
                                        </p:tgtEl>
                                        <p:attrNameLst>
                                          <p:attrName>style.visibility</p:attrName>
                                        </p:attrNameLst>
                                      </p:cBhvr>
                                      <p:to>
                                        <p:strVal val="visible"/>
                                      </p:to>
                                    </p:set>
                                    <p:animEffect transition="in" filter="fade">
                                      <p:cBhvr>
                                        <p:cTn id="49" dur="1000"/>
                                        <p:tgtEl>
                                          <p:spTgt spid="67"/>
                                        </p:tgtEl>
                                      </p:cBhvr>
                                    </p:animEffect>
                                    <p:anim calcmode="lin" valueType="num">
                                      <p:cBhvr>
                                        <p:cTn id="50" dur="1000" fill="hold"/>
                                        <p:tgtEl>
                                          <p:spTgt spid="67"/>
                                        </p:tgtEl>
                                        <p:attrNameLst>
                                          <p:attrName>ppt_x</p:attrName>
                                        </p:attrNameLst>
                                      </p:cBhvr>
                                      <p:tavLst>
                                        <p:tav tm="0">
                                          <p:val>
                                            <p:strVal val="#ppt_x"/>
                                          </p:val>
                                        </p:tav>
                                        <p:tav tm="100000">
                                          <p:val>
                                            <p:strVal val="#ppt_x"/>
                                          </p:val>
                                        </p:tav>
                                      </p:tavLst>
                                    </p:anim>
                                    <p:anim calcmode="lin" valueType="num">
                                      <p:cBhvr>
                                        <p:cTn id="51" dur="1000" fill="hold"/>
                                        <p:tgtEl>
                                          <p:spTgt spid="67"/>
                                        </p:tgtEl>
                                        <p:attrNameLst>
                                          <p:attrName>ppt_y</p:attrName>
                                        </p:attrNameLst>
                                      </p:cBhvr>
                                      <p:tavLst>
                                        <p:tav tm="0">
                                          <p:val>
                                            <p:strVal val="#ppt_y-.1"/>
                                          </p:val>
                                        </p:tav>
                                        <p:tav tm="100000">
                                          <p:val>
                                            <p:strVal val="#ppt_y"/>
                                          </p:val>
                                        </p:tav>
                                      </p:tavLst>
                                    </p:anim>
                                  </p:childTnLst>
                                </p:cTn>
                              </p:par>
                            </p:childTnLst>
                          </p:cTn>
                        </p:par>
                        <p:par>
                          <p:cTn id="52" fill="hold">
                            <p:stCondLst>
                              <p:cond delay="6250"/>
                            </p:stCondLst>
                            <p:childTnLst>
                              <p:par>
                                <p:cTn id="53" presetID="42" presetClass="entr" presetSubtype="0" fill="hold" grpId="0" nodeType="afterEffect">
                                  <p:stCondLst>
                                    <p:cond delay="0"/>
                                  </p:stCondLst>
                                  <p:childTnLst>
                                    <p:set>
                                      <p:cBhvr>
                                        <p:cTn id="54" dur="1" fill="hold">
                                          <p:stCondLst>
                                            <p:cond delay="0"/>
                                          </p:stCondLst>
                                        </p:cTn>
                                        <p:tgtEl>
                                          <p:spTgt spid="118"/>
                                        </p:tgtEl>
                                        <p:attrNameLst>
                                          <p:attrName>style.visibility</p:attrName>
                                        </p:attrNameLst>
                                      </p:cBhvr>
                                      <p:to>
                                        <p:strVal val="visible"/>
                                      </p:to>
                                    </p:set>
                                    <p:animEffect transition="in" filter="fade">
                                      <p:cBhvr>
                                        <p:cTn id="55" dur="1000"/>
                                        <p:tgtEl>
                                          <p:spTgt spid="118"/>
                                        </p:tgtEl>
                                      </p:cBhvr>
                                    </p:animEffect>
                                    <p:anim calcmode="lin" valueType="num">
                                      <p:cBhvr>
                                        <p:cTn id="56" dur="1000" fill="hold"/>
                                        <p:tgtEl>
                                          <p:spTgt spid="118"/>
                                        </p:tgtEl>
                                        <p:attrNameLst>
                                          <p:attrName>ppt_x</p:attrName>
                                        </p:attrNameLst>
                                      </p:cBhvr>
                                      <p:tavLst>
                                        <p:tav tm="0">
                                          <p:val>
                                            <p:strVal val="#ppt_x"/>
                                          </p:val>
                                        </p:tav>
                                        <p:tav tm="100000">
                                          <p:val>
                                            <p:strVal val="#ppt_x"/>
                                          </p:val>
                                        </p:tav>
                                      </p:tavLst>
                                    </p:anim>
                                    <p:anim calcmode="lin" valueType="num">
                                      <p:cBhvr>
                                        <p:cTn id="57" dur="1000" fill="hold"/>
                                        <p:tgtEl>
                                          <p:spTgt spid="118"/>
                                        </p:tgtEl>
                                        <p:attrNameLst>
                                          <p:attrName>ppt_y</p:attrName>
                                        </p:attrNameLst>
                                      </p:cBhvr>
                                      <p:tavLst>
                                        <p:tav tm="0">
                                          <p:val>
                                            <p:strVal val="#ppt_y+.1"/>
                                          </p:val>
                                        </p:tav>
                                        <p:tav tm="100000">
                                          <p:val>
                                            <p:strVal val="#ppt_y"/>
                                          </p:val>
                                        </p:tav>
                                      </p:tavLst>
                                    </p:anim>
                                  </p:childTnLst>
                                </p:cTn>
                              </p:par>
                            </p:childTnLst>
                          </p:cTn>
                        </p:par>
                        <p:par>
                          <p:cTn id="58" fill="hold">
                            <p:stCondLst>
                              <p:cond delay="7250"/>
                            </p:stCondLst>
                            <p:childTnLst>
                              <p:par>
                                <p:cTn id="59" presetID="53" presetClass="entr" presetSubtype="528" fill="hold" grpId="0" nodeType="afterEffect">
                                  <p:stCondLst>
                                    <p:cond delay="0"/>
                                  </p:stCondLst>
                                  <p:childTnLst>
                                    <p:set>
                                      <p:cBhvr>
                                        <p:cTn id="60" dur="1" fill="hold">
                                          <p:stCondLst>
                                            <p:cond delay="0"/>
                                          </p:stCondLst>
                                        </p:cTn>
                                        <p:tgtEl>
                                          <p:spTgt spid="132"/>
                                        </p:tgtEl>
                                        <p:attrNameLst>
                                          <p:attrName>style.visibility</p:attrName>
                                        </p:attrNameLst>
                                      </p:cBhvr>
                                      <p:to>
                                        <p:strVal val="visible"/>
                                      </p:to>
                                    </p:set>
                                    <p:anim calcmode="lin" valueType="num">
                                      <p:cBhvr>
                                        <p:cTn id="61" dur="500" fill="hold"/>
                                        <p:tgtEl>
                                          <p:spTgt spid="132"/>
                                        </p:tgtEl>
                                        <p:attrNameLst>
                                          <p:attrName>ppt_w</p:attrName>
                                        </p:attrNameLst>
                                      </p:cBhvr>
                                      <p:tavLst>
                                        <p:tav tm="0">
                                          <p:val>
                                            <p:fltVal val="0"/>
                                          </p:val>
                                        </p:tav>
                                        <p:tav tm="100000">
                                          <p:val>
                                            <p:strVal val="#ppt_w"/>
                                          </p:val>
                                        </p:tav>
                                      </p:tavLst>
                                    </p:anim>
                                    <p:anim calcmode="lin" valueType="num">
                                      <p:cBhvr>
                                        <p:cTn id="62" dur="500" fill="hold"/>
                                        <p:tgtEl>
                                          <p:spTgt spid="132"/>
                                        </p:tgtEl>
                                        <p:attrNameLst>
                                          <p:attrName>ppt_h</p:attrName>
                                        </p:attrNameLst>
                                      </p:cBhvr>
                                      <p:tavLst>
                                        <p:tav tm="0">
                                          <p:val>
                                            <p:fltVal val="0"/>
                                          </p:val>
                                        </p:tav>
                                        <p:tav tm="100000">
                                          <p:val>
                                            <p:strVal val="#ppt_h"/>
                                          </p:val>
                                        </p:tav>
                                      </p:tavLst>
                                    </p:anim>
                                    <p:animEffect transition="in" filter="fade">
                                      <p:cBhvr>
                                        <p:cTn id="63" dur="500"/>
                                        <p:tgtEl>
                                          <p:spTgt spid="132"/>
                                        </p:tgtEl>
                                      </p:cBhvr>
                                    </p:animEffect>
                                    <p:anim calcmode="lin" valueType="num">
                                      <p:cBhvr>
                                        <p:cTn id="64" dur="500" fill="hold"/>
                                        <p:tgtEl>
                                          <p:spTgt spid="132"/>
                                        </p:tgtEl>
                                        <p:attrNameLst>
                                          <p:attrName>ppt_x</p:attrName>
                                        </p:attrNameLst>
                                      </p:cBhvr>
                                      <p:tavLst>
                                        <p:tav tm="0">
                                          <p:val>
                                            <p:fltVal val="0.5"/>
                                          </p:val>
                                        </p:tav>
                                        <p:tav tm="100000">
                                          <p:val>
                                            <p:strVal val="#ppt_x"/>
                                          </p:val>
                                        </p:tav>
                                      </p:tavLst>
                                    </p:anim>
                                    <p:anim calcmode="lin" valueType="num">
                                      <p:cBhvr>
                                        <p:cTn id="65" dur="500" fill="hold"/>
                                        <p:tgtEl>
                                          <p:spTgt spid="132"/>
                                        </p:tgtEl>
                                        <p:attrNameLst>
                                          <p:attrName>ppt_y</p:attrName>
                                        </p:attrNameLst>
                                      </p:cBhvr>
                                      <p:tavLst>
                                        <p:tav tm="0">
                                          <p:val>
                                            <p:fltVal val="0.5"/>
                                          </p:val>
                                        </p:tav>
                                        <p:tav tm="100000">
                                          <p:val>
                                            <p:strVal val="#ppt_y"/>
                                          </p:val>
                                        </p:tav>
                                      </p:tavLst>
                                    </p:anim>
                                  </p:childTnLst>
                                </p:cTn>
                              </p:par>
                            </p:childTnLst>
                          </p:cTn>
                        </p:par>
                        <p:par>
                          <p:cTn id="66" fill="hold">
                            <p:stCondLst>
                              <p:cond delay="7750"/>
                            </p:stCondLst>
                            <p:childTnLst>
                              <p:par>
                                <p:cTn id="67" presetID="47" presetClass="entr" presetSubtype="0"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Effect transition="in" filter="fade">
                                      <p:cBhvr>
                                        <p:cTn id="69" dur="1000"/>
                                        <p:tgtEl>
                                          <p:spTgt spid="64"/>
                                        </p:tgtEl>
                                      </p:cBhvr>
                                    </p:animEffect>
                                    <p:anim calcmode="lin" valueType="num">
                                      <p:cBhvr>
                                        <p:cTn id="70" dur="1000" fill="hold"/>
                                        <p:tgtEl>
                                          <p:spTgt spid="64"/>
                                        </p:tgtEl>
                                        <p:attrNameLst>
                                          <p:attrName>ppt_x</p:attrName>
                                        </p:attrNameLst>
                                      </p:cBhvr>
                                      <p:tavLst>
                                        <p:tav tm="0">
                                          <p:val>
                                            <p:strVal val="#ppt_x"/>
                                          </p:val>
                                        </p:tav>
                                        <p:tav tm="100000">
                                          <p:val>
                                            <p:strVal val="#ppt_x"/>
                                          </p:val>
                                        </p:tav>
                                      </p:tavLst>
                                    </p:anim>
                                    <p:anim calcmode="lin" valueType="num">
                                      <p:cBhvr>
                                        <p:cTn id="71" dur="1000" fill="hold"/>
                                        <p:tgtEl>
                                          <p:spTgt spid="64"/>
                                        </p:tgtEl>
                                        <p:attrNameLst>
                                          <p:attrName>ppt_y</p:attrName>
                                        </p:attrNameLst>
                                      </p:cBhvr>
                                      <p:tavLst>
                                        <p:tav tm="0">
                                          <p:val>
                                            <p:strVal val="#ppt_y-.1"/>
                                          </p:val>
                                        </p:tav>
                                        <p:tav tm="100000">
                                          <p:val>
                                            <p:strVal val="#ppt_y"/>
                                          </p:val>
                                        </p:tav>
                                      </p:tavLst>
                                    </p:anim>
                                  </p:childTnLst>
                                </p:cTn>
                              </p:par>
                            </p:childTnLst>
                          </p:cTn>
                        </p:par>
                        <p:par>
                          <p:cTn id="72" fill="hold">
                            <p:stCondLst>
                              <p:cond delay="8750"/>
                            </p:stCondLst>
                            <p:childTnLst>
                              <p:par>
                                <p:cTn id="73" presetID="42" presetClass="entr" presetSubtype="0" fill="hold" grpId="0" nodeType="afterEffect">
                                  <p:stCondLst>
                                    <p:cond delay="0"/>
                                  </p:stCondLst>
                                  <p:childTnLst>
                                    <p:set>
                                      <p:cBhvr>
                                        <p:cTn id="74" dur="1" fill="hold">
                                          <p:stCondLst>
                                            <p:cond delay="0"/>
                                          </p:stCondLst>
                                        </p:cTn>
                                        <p:tgtEl>
                                          <p:spTgt spid="111"/>
                                        </p:tgtEl>
                                        <p:attrNameLst>
                                          <p:attrName>style.visibility</p:attrName>
                                        </p:attrNameLst>
                                      </p:cBhvr>
                                      <p:to>
                                        <p:strVal val="visible"/>
                                      </p:to>
                                    </p:set>
                                    <p:animEffect transition="in" filter="fade">
                                      <p:cBhvr>
                                        <p:cTn id="75" dur="1000"/>
                                        <p:tgtEl>
                                          <p:spTgt spid="111"/>
                                        </p:tgtEl>
                                      </p:cBhvr>
                                    </p:animEffect>
                                    <p:anim calcmode="lin" valueType="num">
                                      <p:cBhvr>
                                        <p:cTn id="76" dur="1000" fill="hold"/>
                                        <p:tgtEl>
                                          <p:spTgt spid="111"/>
                                        </p:tgtEl>
                                        <p:attrNameLst>
                                          <p:attrName>ppt_x</p:attrName>
                                        </p:attrNameLst>
                                      </p:cBhvr>
                                      <p:tavLst>
                                        <p:tav tm="0">
                                          <p:val>
                                            <p:strVal val="#ppt_x"/>
                                          </p:val>
                                        </p:tav>
                                        <p:tav tm="100000">
                                          <p:val>
                                            <p:strVal val="#ppt_x"/>
                                          </p:val>
                                        </p:tav>
                                      </p:tavLst>
                                    </p:anim>
                                    <p:anim calcmode="lin" valueType="num">
                                      <p:cBhvr>
                                        <p:cTn id="77" dur="1000" fill="hold"/>
                                        <p:tgtEl>
                                          <p:spTgt spid="111"/>
                                        </p:tgtEl>
                                        <p:attrNameLst>
                                          <p:attrName>ppt_y</p:attrName>
                                        </p:attrNameLst>
                                      </p:cBhvr>
                                      <p:tavLst>
                                        <p:tav tm="0">
                                          <p:val>
                                            <p:strVal val="#ppt_y+.1"/>
                                          </p:val>
                                        </p:tav>
                                        <p:tav tm="100000">
                                          <p:val>
                                            <p:strVal val="#ppt_y"/>
                                          </p:val>
                                        </p:tav>
                                      </p:tavLst>
                                    </p:anim>
                                  </p:childTnLst>
                                </p:cTn>
                              </p:par>
                            </p:childTnLst>
                          </p:cTn>
                        </p:par>
                        <p:par>
                          <p:cTn id="78" fill="hold">
                            <p:stCondLst>
                              <p:cond delay="9750"/>
                            </p:stCondLst>
                            <p:childTnLst>
                              <p:par>
                                <p:cTn id="79" presetID="53" presetClass="entr" presetSubtype="528" fill="hold" grpId="0" nodeType="afterEffect">
                                  <p:stCondLst>
                                    <p:cond delay="0"/>
                                  </p:stCondLst>
                                  <p:childTnLst>
                                    <p:set>
                                      <p:cBhvr>
                                        <p:cTn id="80" dur="1" fill="hold">
                                          <p:stCondLst>
                                            <p:cond delay="0"/>
                                          </p:stCondLst>
                                        </p:cTn>
                                        <p:tgtEl>
                                          <p:spTgt spid="140"/>
                                        </p:tgtEl>
                                        <p:attrNameLst>
                                          <p:attrName>style.visibility</p:attrName>
                                        </p:attrNameLst>
                                      </p:cBhvr>
                                      <p:to>
                                        <p:strVal val="visible"/>
                                      </p:to>
                                    </p:set>
                                    <p:anim calcmode="lin" valueType="num">
                                      <p:cBhvr>
                                        <p:cTn id="81" dur="500" fill="hold"/>
                                        <p:tgtEl>
                                          <p:spTgt spid="140"/>
                                        </p:tgtEl>
                                        <p:attrNameLst>
                                          <p:attrName>ppt_w</p:attrName>
                                        </p:attrNameLst>
                                      </p:cBhvr>
                                      <p:tavLst>
                                        <p:tav tm="0">
                                          <p:val>
                                            <p:fltVal val="0"/>
                                          </p:val>
                                        </p:tav>
                                        <p:tav tm="100000">
                                          <p:val>
                                            <p:strVal val="#ppt_w"/>
                                          </p:val>
                                        </p:tav>
                                      </p:tavLst>
                                    </p:anim>
                                    <p:anim calcmode="lin" valueType="num">
                                      <p:cBhvr>
                                        <p:cTn id="82" dur="500" fill="hold"/>
                                        <p:tgtEl>
                                          <p:spTgt spid="140"/>
                                        </p:tgtEl>
                                        <p:attrNameLst>
                                          <p:attrName>ppt_h</p:attrName>
                                        </p:attrNameLst>
                                      </p:cBhvr>
                                      <p:tavLst>
                                        <p:tav tm="0">
                                          <p:val>
                                            <p:fltVal val="0"/>
                                          </p:val>
                                        </p:tav>
                                        <p:tav tm="100000">
                                          <p:val>
                                            <p:strVal val="#ppt_h"/>
                                          </p:val>
                                        </p:tav>
                                      </p:tavLst>
                                    </p:anim>
                                    <p:animEffect transition="in" filter="fade">
                                      <p:cBhvr>
                                        <p:cTn id="83" dur="500"/>
                                        <p:tgtEl>
                                          <p:spTgt spid="140"/>
                                        </p:tgtEl>
                                      </p:cBhvr>
                                    </p:animEffect>
                                    <p:anim calcmode="lin" valueType="num">
                                      <p:cBhvr>
                                        <p:cTn id="84" dur="500" fill="hold"/>
                                        <p:tgtEl>
                                          <p:spTgt spid="140"/>
                                        </p:tgtEl>
                                        <p:attrNameLst>
                                          <p:attrName>ppt_x</p:attrName>
                                        </p:attrNameLst>
                                      </p:cBhvr>
                                      <p:tavLst>
                                        <p:tav tm="0">
                                          <p:val>
                                            <p:fltVal val="0.5"/>
                                          </p:val>
                                        </p:tav>
                                        <p:tav tm="100000">
                                          <p:val>
                                            <p:strVal val="#ppt_x"/>
                                          </p:val>
                                        </p:tav>
                                      </p:tavLst>
                                    </p:anim>
                                    <p:anim calcmode="lin" valueType="num">
                                      <p:cBhvr>
                                        <p:cTn id="85" dur="500" fill="hold"/>
                                        <p:tgtEl>
                                          <p:spTgt spid="140"/>
                                        </p:tgtEl>
                                        <p:attrNameLst>
                                          <p:attrName>ppt_y</p:attrName>
                                        </p:attrNameLst>
                                      </p:cBhvr>
                                      <p:tavLst>
                                        <p:tav tm="0">
                                          <p:val>
                                            <p:fltVal val="0.5"/>
                                          </p:val>
                                        </p:tav>
                                        <p:tav tm="100000">
                                          <p:val>
                                            <p:strVal val="#ppt_y"/>
                                          </p:val>
                                        </p:tav>
                                      </p:tavLst>
                                    </p:anim>
                                  </p:childTnLst>
                                </p:cTn>
                              </p:par>
                            </p:childTnLst>
                          </p:cTn>
                        </p:par>
                        <p:par>
                          <p:cTn id="86" fill="hold">
                            <p:stCondLst>
                              <p:cond delay="10250"/>
                            </p:stCondLst>
                            <p:childTnLst>
                              <p:par>
                                <p:cTn id="87" presetID="47" presetClass="entr" presetSubtype="0" fill="hold" grpId="0" nodeType="afterEffect">
                                  <p:stCondLst>
                                    <p:cond delay="0"/>
                                  </p:stCondLst>
                                  <p:childTnLst>
                                    <p:set>
                                      <p:cBhvr>
                                        <p:cTn id="88" dur="1" fill="hold">
                                          <p:stCondLst>
                                            <p:cond delay="0"/>
                                          </p:stCondLst>
                                        </p:cTn>
                                        <p:tgtEl>
                                          <p:spTgt spid="65"/>
                                        </p:tgtEl>
                                        <p:attrNameLst>
                                          <p:attrName>style.visibility</p:attrName>
                                        </p:attrNameLst>
                                      </p:cBhvr>
                                      <p:to>
                                        <p:strVal val="visible"/>
                                      </p:to>
                                    </p:set>
                                    <p:animEffect transition="in" filter="fade">
                                      <p:cBhvr>
                                        <p:cTn id="89" dur="1000"/>
                                        <p:tgtEl>
                                          <p:spTgt spid="65"/>
                                        </p:tgtEl>
                                      </p:cBhvr>
                                    </p:animEffect>
                                    <p:anim calcmode="lin" valueType="num">
                                      <p:cBhvr>
                                        <p:cTn id="90" dur="1000" fill="hold"/>
                                        <p:tgtEl>
                                          <p:spTgt spid="65"/>
                                        </p:tgtEl>
                                        <p:attrNameLst>
                                          <p:attrName>ppt_x</p:attrName>
                                        </p:attrNameLst>
                                      </p:cBhvr>
                                      <p:tavLst>
                                        <p:tav tm="0">
                                          <p:val>
                                            <p:strVal val="#ppt_x"/>
                                          </p:val>
                                        </p:tav>
                                        <p:tav tm="100000">
                                          <p:val>
                                            <p:strVal val="#ppt_x"/>
                                          </p:val>
                                        </p:tav>
                                      </p:tavLst>
                                    </p:anim>
                                    <p:anim calcmode="lin" valueType="num">
                                      <p:cBhvr>
                                        <p:cTn id="91" dur="1000" fill="hold"/>
                                        <p:tgtEl>
                                          <p:spTgt spid="6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grpId="0" nodeType="afterEffect">
                                  <p:stCondLst>
                                    <p:cond delay="0"/>
                                  </p:stCondLst>
                                  <p:childTnLst>
                                    <p:set>
                                      <p:cBhvr>
                                        <p:cTn id="94" dur="1" fill="hold">
                                          <p:stCondLst>
                                            <p:cond delay="0"/>
                                          </p:stCondLst>
                                        </p:cTn>
                                        <p:tgtEl>
                                          <p:spTgt spid="100"/>
                                        </p:tgtEl>
                                        <p:attrNameLst>
                                          <p:attrName>style.visibility</p:attrName>
                                        </p:attrNameLst>
                                      </p:cBhvr>
                                      <p:to>
                                        <p:strVal val="visible"/>
                                      </p:to>
                                    </p:set>
                                    <p:animEffect transition="in" filter="fade">
                                      <p:cBhvr>
                                        <p:cTn id="95" dur="1000"/>
                                        <p:tgtEl>
                                          <p:spTgt spid="100"/>
                                        </p:tgtEl>
                                      </p:cBhvr>
                                    </p:animEffect>
                                    <p:anim calcmode="lin" valueType="num">
                                      <p:cBhvr>
                                        <p:cTn id="96" dur="1000" fill="hold"/>
                                        <p:tgtEl>
                                          <p:spTgt spid="100"/>
                                        </p:tgtEl>
                                        <p:attrNameLst>
                                          <p:attrName>ppt_x</p:attrName>
                                        </p:attrNameLst>
                                      </p:cBhvr>
                                      <p:tavLst>
                                        <p:tav tm="0">
                                          <p:val>
                                            <p:strVal val="#ppt_x"/>
                                          </p:val>
                                        </p:tav>
                                        <p:tav tm="100000">
                                          <p:val>
                                            <p:strVal val="#ppt_x"/>
                                          </p:val>
                                        </p:tav>
                                      </p:tavLst>
                                    </p:anim>
                                    <p:anim calcmode="lin" valueType="num">
                                      <p:cBhvr>
                                        <p:cTn id="9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120" grpId="0" animBg="1"/>
      <p:bldP spid="118" grpId="0" animBg="1"/>
      <p:bldP spid="111" grpId="0" animBg="1"/>
      <p:bldP spid="100" grpId="0" animBg="1"/>
      <p:bldP spid="131" grpId="0" animBg="1"/>
      <p:bldP spid="132" grpId="0" animBg="1"/>
      <p:bldP spid="139" grpId="0" animBg="1"/>
      <p:bldP spid="140" grpId="0" animBg="1"/>
      <p:bldP spid="64" grpId="0"/>
      <p:bldP spid="65" grpId="0"/>
      <p:bldP spid="66" grpId="0"/>
      <p:bldP spid="67" grpId="0"/>
      <p:bldP spid="6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Rectangle 31">
            <a:extLst>
              <a:ext uri="{FF2B5EF4-FFF2-40B4-BE49-F238E27FC236}">
                <a16:creationId xmlns:a16="http://schemas.microsoft.com/office/drawing/2014/main" id="{2391D79F-68B5-49FF-BBC2-C0EE8F49FCB2}"/>
              </a:ext>
            </a:extLst>
          </p:cNvPr>
          <p:cNvSpPr>
            <a:spLocks noChangeAspect="1"/>
          </p:cNvSpPr>
          <p:nvPr/>
        </p:nvSpPr>
        <p:spPr>
          <a:xfrm>
            <a:off x="806502" y="1159330"/>
            <a:ext cx="1919097" cy="2767172"/>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F49A9426-2254-4964-BB2E-DA175A62BA74}"/>
              </a:ext>
            </a:extLst>
          </p:cNvPr>
          <p:cNvGrpSpPr/>
          <p:nvPr/>
        </p:nvGrpSpPr>
        <p:grpSpPr>
          <a:xfrm>
            <a:off x="716408" y="920185"/>
            <a:ext cx="2103120" cy="3273869"/>
            <a:chOff x="4724400" y="592817"/>
            <a:chExt cx="3657600" cy="5693683"/>
          </a:xfrm>
        </p:grpSpPr>
        <p:sp>
          <p:nvSpPr>
            <p:cNvPr id="31" name="Freeform: Shape 30">
              <a:extLst>
                <a:ext uri="{FF2B5EF4-FFF2-40B4-BE49-F238E27FC236}">
                  <a16:creationId xmlns:a16="http://schemas.microsoft.com/office/drawing/2014/main" id="{13F55084-D905-4E82-95C7-15A8E083A0D8}"/>
                </a:ext>
              </a:extLst>
            </p:cNvPr>
            <p:cNvSpPr/>
            <p:nvPr/>
          </p:nvSpPr>
          <p:spPr>
            <a:xfrm>
              <a:off x="4724400" y="592817"/>
              <a:ext cx="3657600" cy="5693683"/>
            </a:xfrm>
            <a:custGeom>
              <a:avLst/>
              <a:gdLst>
                <a:gd name="connsiteX0" fmla="*/ 190194 w 3657600"/>
                <a:gd name="connsiteY0" fmla="*/ 459413 h 5693683"/>
                <a:gd name="connsiteX1" fmla="*/ 190194 w 3657600"/>
                <a:gd name="connsiteY1" fmla="*/ 5184866 h 5693683"/>
                <a:gd name="connsiteX2" fmla="*/ 3467404 w 3657600"/>
                <a:gd name="connsiteY2" fmla="*/ 5184866 h 5693683"/>
                <a:gd name="connsiteX3" fmla="*/ 3467404 w 3657600"/>
                <a:gd name="connsiteY3" fmla="*/ 459413 h 5693683"/>
                <a:gd name="connsiteX4" fmla="*/ 609612 w 3657600"/>
                <a:gd name="connsiteY4" fmla="*/ 0 h 5693683"/>
                <a:gd name="connsiteX5" fmla="*/ 3047988 w 3657600"/>
                <a:gd name="connsiteY5" fmla="*/ 0 h 5693683"/>
                <a:gd name="connsiteX6" fmla="*/ 3047998 w 3657600"/>
                <a:gd name="connsiteY6" fmla="*/ 1 h 5693683"/>
                <a:gd name="connsiteX7" fmla="*/ 3489699 w 3657600"/>
                <a:gd name="connsiteY7" fmla="*/ 1 h 5693683"/>
                <a:gd name="connsiteX8" fmla="*/ 3657600 w 3657600"/>
                <a:gd name="connsiteY8" fmla="*/ 168533 h 5693683"/>
                <a:gd name="connsiteX9" fmla="*/ 3657600 w 3657600"/>
                <a:gd name="connsiteY9" fmla="*/ 609612 h 5693683"/>
                <a:gd name="connsiteX10" fmla="*/ 3657600 w 3657600"/>
                <a:gd name="connsiteY10" fmla="*/ 842637 h 5693683"/>
                <a:gd name="connsiteX11" fmla="*/ 3657600 w 3657600"/>
                <a:gd name="connsiteY11" fmla="*/ 940031 h 5693683"/>
                <a:gd name="connsiteX12" fmla="*/ 3657600 w 3657600"/>
                <a:gd name="connsiteY12" fmla="*/ 4668273 h 5693683"/>
                <a:gd name="connsiteX13" fmla="*/ 3657600 w 3657600"/>
                <a:gd name="connsiteY13" fmla="*/ 4851047 h 5693683"/>
                <a:gd name="connsiteX14" fmla="*/ 3657600 w 3657600"/>
                <a:gd name="connsiteY14" fmla="*/ 5084071 h 5693683"/>
                <a:gd name="connsiteX15" fmla="*/ 3657600 w 3657600"/>
                <a:gd name="connsiteY15" fmla="*/ 5525152 h 5693683"/>
                <a:gd name="connsiteX16" fmla="*/ 3489699 w 3657600"/>
                <a:gd name="connsiteY16" fmla="*/ 5693683 h 5693683"/>
                <a:gd name="connsiteX17" fmla="*/ 3047988 w 3657600"/>
                <a:gd name="connsiteY17" fmla="*/ 5693683 h 5693683"/>
                <a:gd name="connsiteX18" fmla="*/ 609612 w 3657600"/>
                <a:gd name="connsiteY18" fmla="*/ 5693683 h 5693683"/>
                <a:gd name="connsiteX19" fmla="*/ 167901 w 3657600"/>
                <a:gd name="connsiteY19" fmla="*/ 5693683 h 5693683"/>
                <a:gd name="connsiteX20" fmla="*/ 0 w 3657600"/>
                <a:gd name="connsiteY20" fmla="*/ 5525152 h 5693683"/>
                <a:gd name="connsiteX21" fmla="*/ 0 w 3657600"/>
                <a:gd name="connsiteY21" fmla="*/ 5084071 h 5693683"/>
                <a:gd name="connsiteX22" fmla="*/ 0 w 3657600"/>
                <a:gd name="connsiteY22" fmla="*/ 4851047 h 5693683"/>
                <a:gd name="connsiteX23" fmla="*/ 0 w 3657600"/>
                <a:gd name="connsiteY23" fmla="*/ 4668273 h 5693683"/>
                <a:gd name="connsiteX24" fmla="*/ 0 w 3657600"/>
                <a:gd name="connsiteY24" fmla="*/ 940031 h 5693683"/>
                <a:gd name="connsiteX25" fmla="*/ 0 w 3657600"/>
                <a:gd name="connsiteY25" fmla="*/ 842637 h 5693683"/>
                <a:gd name="connsiteX26" fmla="*/ 0 w 3657600"/>
                <a:gd name="connsiteY26" fmla="*/ 609612 h 5693683"/>
                <a:gd name="connsiteX27" fmla="*/ 0 w 3657600"/>
                <a:gd name="connsiteY27" fmla="*/ 168533 h 5693683"/>
                <a:gd name="connsiteX28" fmla="*/ 167901 w 3657600"/>
                <a:gd name="connsiteY28" fmla="*/ 1 h 5693683"/>
                <a:gd name="connsiteX29" fmla="*/ 609603 w 3657600"/>
                <a:gd name="connsiteY29" fmla="*/ 1 h 5693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657600" h="5693683">
                  <a:moveTo>
                    <a:pt x="190194" y="459413"/>
                  </a:moveTo>
                  <a:lnTo>
                    <a:pt x="190194" y="5184866"/>
                  </a:lnTo>
                  <a:lnTo>
                    <a:pt x="3467404" y="5184866"/>
                  </a:lnTo>
                  <a:lnTo>
                    <a:pt x="3467404" y="459413"/>
                  </a:lnTo>
                  <a:close/>
                  <a:moveTo>
                    <a:pt x="609612" y="0"/>
                  </a:moveTo>
                  <a:lnTo>
                    <a:pt x="3047988" y="0"/>
                  </a:lnTo>
                  <a:lnTo>
                    <a:pt x="3047998" y="1"/>
                  </a:lnTo>
                  <a:lnTo>
                    <a:pt x="3489699" y="1"/>
                  </a:lnTo>
                  <a:cubicBezTo>
                    <a:pt x="3582429" y="1"/>
                    <a:pt x="3657600" y="75455"/>
                    <a:pt x="3657600" y="168533"/>
                  </a:cubicBezTo>
                  <a:lnTo>
                    <a:pt x="3657600" y="609612"/>
                  </a:lnTo>
                  <a:lnTo>
                    <a:pt x="3657600" y="842637"/>
                  </a:lnTo>
                  <a:lnTo>
                    <a:pt x="3657600" y="940031"/>
                  </a:lnTo>
                  <a:lnTo>
                    <a:pt x="3657600" y="4668273"/>
                  </a:lnTo>
                  <a:lnTo>
                    <a:pt x="3657600" y="4851047"/>
                  </a:lnTo>
                  <a:lnTo>
                    <a:pt x="3657600" y="5084071"/>
                  </a:lnTo>
                  <a:lnTo>
                    <a:pt x="3657600" y="5525152"/>
                  </a:lnTo>
                  <a:cubicBezTo>
                    <a:pt x="3657600" y="5618229"/>
                    <a:pt x="3582429" y="5693683"/>
                    <a:pt x="3489699" y="5693683"/>
                  </a:cubicBezTo>
                  <a:lnTo>
                    <a:pt x="3047988" y="5693683"/>
                  </a:lnTo>
                  <a:lnTo>
                    <a:pt x="609612" y="5693683"/>
                  </a:lnTo>
                  <a:lnTo>
                    <a:pt x="167901" y="5693683"/>
                  </a:lnTo>
                  <a:cubicBezTo>
                    <a:pt x="75172" y="5693683"/>
                    <a:pt x="0" y="5618229"/>
                    <a:pt x="0" y="5525152"/>
                  </a:cubicBezTo>
                  <a:lnTo>
                    <a:pt x="0" y="5084071"/>
                  </a:lnTo>
                  <a:lnTo>
                    <a:pt x="0" y="4851047"/>
                  </a:lnTo>
                  <a:lnTo>
                    <a:pt x="0" y="4668273"/>
                  </a:lnTo>
                  <a:lnTo>
                    <a:pt x="0" y="940031"/>
                  </a:lnTo>
                  <a:lnTo>
                    <a:pt x="0" y="842637"/>
                  </a:lnTo>
                  <a:lnTo>
                    <a:pt x="0" y="609612"/>
                  </a:lnTo>
                  <a:lnTo>
                    <a:pt x="0" y="168533"/>
                  </a:lnTo>
                  <a:cubicBezTo>
                    <a:pt x="0" y="75455"/>
                    <a:pt x="75172" y="1"/>
                    <a:pt x="167901" y="1"/>
                  </a:cubicBezTo>
                  <a:lnTo>
                    <a:pt x="609603" y="1"/>
                  </a:ln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69EF3B84-0E82-4029-9AD7-455ACC99DDA0}"/>
                </a:ext>
              </a:extLst>
            </p:cNvPr>
            <p:cNvSpPr>
              <a:spLocks noChangeAspect="1"/>
            </p:cNvSpPr>
            <p:nvPr/>
          </p:nvSpPr>
          <p:spPr>
            <a:xfrm>
              <a:off x="6349055" y="5898515"/>
              <a:ext cx="408290" cy="248742"/>
            </a:xfrm>
            <a:custGeom>
              <a:avLst/>
              <a:gdLst>
                <a:gd name="connsiteX0" fmla="*/ 1193807 w 3618644"/>
                <a:gd name="connsiteY0" fmla="*/ 0 h 2204583"/>
                <a:gd name="connsiteX1" fmla="*/ 2616193 w 3618644"/>
                <a:gd name="connsiteY1" fmla="*/ 0 h 2204583"/>
                <a:gd name="connsiteX2" fmla="*/ 2687860 w 3618644"/>
                <a:gd name="connsiteY2" fmla="*/ 7225 h 2204583"/>
                <a:gd name="connsiteX3" fmla="*/ 2735022 w 3618644"/>
                <a:gd name="connsiteY3" fmla="*/ 21865 h 2204583"/>
                <a:gd name="connsiteX4" fmla="*/ 2738502 w 3618644"/>
                <a:gd name="connsiteY4" fmla="*/ 22396 h 2204583"/>
                <a:gd name="connsiteX5" fmla="*/ 3618644 w 3618644"/>
                <a:gd name="connsiteY5" fmla="*/ 1102292 h 2204583"/>
                <a:gd name="connsiteX6" fmla="*/ 2738502 w 3618644"/>
                <a:gd name="connsiteY6" fmla="*/ 2182189 h 2204583"/>
                <a:gd name="connsiteX7" fmla="*/ 2735010 w 3618644"/>
                <a:gd name="connsiteY7" fmla="*/ 2182722 h 2204583"/>
                <a:gd name="connsiteX8" fmla="*/ 2687860 w 3618644"/>
                <a:gd name="connsiteY8" fmla="*/ 2197358 h 2204583"/>
                <a:gd name="connsiteX9" fmla="*/ 2616193 w 3618644"/>
                <a:gd name="connsiteY9" fmla="*/ 2204582 h 2204583"/>
                <a:gd name="connsiteX10" fmla="*/ 2516371 w 3618644"/>
                <a:gd name="connsiteY10" fmla="*/ 2204582 h 2204583"/>
                <a:gd name="connsiteX11" fmla="*/ 2516351 w 3618644"/>
                <a:gd name="connsiteY11" fmla="*/ 2204583 h 2204583"/>
                <a:gd name="connsiteX12" fmla="*/ 2516332 w 3618644"/>
                <a:gd name="connsiteY12" fmla="*/ 2204582 h 2204583"/>
                <a:gd name="connsiteX13" fmla="*/ 1193807 w 3618644"/>
                <a:gd name="connsiteY13" fmla="*/ 2204582 h 2204583"/>
                <a:gd name="connsiteX14" fmla="*/ 1163272 w 3618644"/>
                <a:gd name="connsiteY14" fmla="*/ 2201504 h 2204583"/>
                <a:gd name="connsiteX15" fmla="*/ 1102293 w 3618644"/>
                <a:gd name="connsiteY15" fmla="*/ 2204583 h 2204583"/>
                <a:gd name="connsiteX16" fmla="*/ 0 w 3618644"/>
                <a:gd name="connsiteY16" fmla="*/ 1102292 h 2204583"/>
                <a:gd name="connsiteX17" fmla="*/ 1102293 w 3618644"/>
                <a:gd name="connsiteY17" fmla="*/ 1 h 2204583"/>
                <a:gd name="connsiteX18" fmla="*/ 1163259 w 3618644"/>
                <a:gd name="connsiteY18" fmla="*/ 3080 h 22045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618644" h="2204583">
                  <a:moveTo>
                    <a:pt x="1193807" y="0"/>
                  </a:moveTo>
                  <a:lnTo>
                    <a:pt x="2616193" y="0"/>
                  </a:lnTo>
                  <a:cubicBezTo>
                    <a:pt x="2640743" y="0"/>
                    <a:pt x="2664711" y="2488"/>
                    <a:pt x="2687860" y="7225"/>
                  </a:cubicBezTo>
                  <a:lnTo>
                    <a:pt x="2735022" y="21865"/>
                  </a:lnTo>
                  <a:lnTo>
                    <a:pt x="2738502" y="22396"/>
                  </a:lnTo>
                  <a:cubicBezTo>
                    <a:pt x="3240798" y="125180"/>
                    <a:pt x="3618644" y="569611"/>
                    <a:pt x="3618644" y="1102292"/>
                  </a:cubicBezTo>
                  <a:cubicBezTo>
                    <a:pt x="3618644" y="1634974"/>
                    <a:pt x="3240798" y="2079404"/>
                    <a:pt x="2738502" y="2182189"/>
                  </a:cubicBezTo>
                  <a:lnTo>
                    <a:pt x="2735010" y="2182722"/>
                  </a:lnTo>
                  <a:lnTo>
                    <a:pt x="2687860" y="2197358"/>
                  </a:lnTo>
                  <a:cubicBezTo>
                    <a:pt x="2664711" y="2202095"/>
                    <a:pt x="2640743" y="2204582"/>
                    <a:pt x="2616193" y="2204582"/>
                  </a:cubicBezTo>
                  <a:lnTo>
                    <a:pt x="2516371" y="2204582"/>
                  </a:lnTo>
                  <a:lnTo>
                    <a:pt x="2516351" y="2204583"/>
                  </a:lnTo>
                  <a:lnTo>
                    <a:pt x="2516332" y="2204582"/>
                  </a:lnTo>
                  <a:lnTo>
                    <a:pt x="1193807" y="2204582"/>
                  </a:lnTo>
                  <a:lnTo>
                    <a:pt x="1163272" y="2201504"/>
                  </a:lnTo>
                  <a:lnTo>
                    <a:pt x="1102293" y="2204583"/>
                  </a:lnTo>
                  <a:cubicBezTo>
                    <a:pt x="493513" y="2204583"/>
                    <a:pt x="0" y="1711071"/>
                    <a:pt x="0" y="1102292"/>
                  </a:cubicBezTo>
                  <a:cubicBezTo>
                    <a:pt x="0" y="493513"/>
                    <a:pt x="493513" y="1"/>
                    <a:pt x="1102293" y="1"/>
                  </a:cubicBezTo>
                  <a:lnTo>
                    <a:pt x="1163259" y="308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B6AC519D-5945-4592-85AE-91A37C707ACC}"/>
                </a:ext>
              </a:extLst>
            </p:cNvPr>
            <p:cNvSpPr>
              <a:spLocks noChangeAspect="1"/>
            </p:cNvSpPr>
            <p:nvPr/>
          </p:nvSpPr>
          <p:spPr>
            <a:xfrm>
              <a:off x="6502164" y="762000"/>
              <a:ext cx="102073" cy="102073"/>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9AA8C79F-D290-447B-9E8B-A2E0CB19BBF4}"/>
                </a:ext>
              </a:extLst>
            </p:cNvPr>
            <p:cNvSpPr>
              <a:spLocks noChangeAspect="1"/>
            </p:cNvSpPr>
            <p:nvPr/>
          </p:nvSpPr>
          <p:spPr>
            <a:xfrm>
              <a:off x="6363974" y="787518"/>
              <a:ext cx="51036" cy="5103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9E1F8858-E9A7-414A-955D-7741D02E942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grpSp>
        <p:nvGrpSpPr>
          <p:cNvPr id="76" name="Group 75">
            <a:extLst>
              <a:ext uri="{FF2B5EF4-FFF2-40B4-BE49-F238E27FC236}">
                <a16:creationId xmlns:a16="http://schemas.microsoft.com/office/drawing/2014/main" id="{1B6C60BA-890A-4715-91B7-C7B346521804}"/>
              </a:ext>
            </a:extLst>
          </p:cNvPr>
          <p:cNvGrpSpPr/>
          <p:nvPr/>
        </p:nvGrpSpPr>
        <p:grpSpPr>
          <a:xfrm>
            <a:off x="580628" y="4510662"/>
            <a:ext cx="5470237" cy="2042538"/>
            <a:chOff x="580628" y="4510662"/>
            <a:chExt cx="5470237" cy="2042538"/>
          </a:xfrm>
        </p:grpSpPr>
        <p:sp>
          <p:nvSpPr>
            <p:cNvPr id="36" name="Text Box 10">
              <a:extLst>
                <a:ext uri="{FF2B5EF4-FFF2-40B4-BE49-F238E27FC236}">
                  <a16:creationId xmlns:a16="http://schemas.microsoft.com/office/drawing/2014/main" id="{BF91FE65-2B96-4C1F-8D82-DA3F1C1156D4}"/>
                </a:ext>
              </a:extLst>
            </p:cNvPr>
            <p:cNvSpPr txBox="1">
              <a:spLocks noChangeArrowheads="1"/>
            </p:cNvSpPr>
            <p:nvPr/>
          </p:nvSpPr>
          <p:spPr bwMode="auto">
            <a:xfrm>
              <a:off x="626810" y="4510662"/>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37" name="TextBox 36">
              <a:extLst>
                <a:ext uri="{FF2B5EF4-FFF2-40B4-BE49-F238E27FC236}">
                  <a16:creationId xmlns:a16="http://schemas.microsoft.com/office/drawing/2014/main" id="{D9914612-5857-4896-B225-D59EB182CB35}"/>
                </a:ext>
              </a:extLst>
            </p:cNvPr>
            <p:cNvSpPr txBox="1"/>
            <p:nvPr/>
          </p:nvSpPr>
          <p:spPr>
            <a:xfrm>
              <a:off x="580628" y="5460593"/>
              <a:ext cx="5470237"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grpSp>
      <p:grpSp>
        <p:nvGrpSpPr>
          <p:cNvPr id="77" name="Group 76">
            <a:extLst>
              <a:ext uri="{FF2B5EF4-FFF2-40B4-BE49-F238E27FC236}">
                <a16:creationId xmlns:a16="http://schemas.microsoft.com/office/drawing/2014/main" id="{F7D5B2C1-9621-40F7-81A6-7862143C113A}"/>
              </a:ext>
            </a:extLst>
          </p:cNvPr>
          <p:cNvGrpSpPr/>
          <p:nvPr/>
        </p:nvGrpSpPr>
        <p:grpSpPr>
          <a:xfrm>
            <a:off x="2743200" y="3331996"/>
            <a:ext cx="2493183" cy="219456"/>
            <a:chOff x="2743200" y="3331996"/>
            <a:chExt cx="2493183" cy="219456"/>
          </a:xfrm>
        </p:grpSpPr>
        <p:grpSp>
          <p:nvGrpSpPr>
            <p:cNvPr id="42" name="Group 41">
              <a:extLst>
                <a:ext uri="{FF2B5EF4-FFF2-40B4-BE49-F238E27FC236}">
                  <a16:creationId xmlns:a16="http://schemas.microsoft.com/office/drawing/2014/main" id="{069CCF5F-13F2-4189-9EAE-9A1D20683CAD}"/>
                </a:ext>
              </a:extLst>
            </p:cNvPr>
            <p:cNvGrpSpPr/>
            <p:nvPr/>
          </p:nvGrpSpPr>
          <p:grpSpPr>
            <a:xfrm>
              <a:off x="2743200" y="3331996"/>
              <a:ext cx="219456" cy="219456"/>
              <a:chOff x="4331776" y="2442261"/>
              <a:chExt cx="219456" cy="219456"/>
            </a:xfrm>
          </p:grpSpPr>
          <p:sp>
            <p:nvSpPr>
              <p:cNvPr id="40" name="Freeform: Shape 39">
                <a:extLst>
                  <a:ext uri="{FF2B5EF4-FFF2-40B4-BE49-F238E27FC236}">
                    <a16:creationId xmlns:a16="http://schemas.microsoft.com/office/drawing/2014/main" id="{D633492B-493B-411B-889B-AFFAE229B487}"/>
                  </a:ext>
                </a:extLst>
              </p:cNvPr>
              <p:cNvSpPr>
                <a:spLocks noChangeAspect="1"/>
              </p:cNvSpPr>
              <p:nvPr/>
            </p:nvSpPr>
            <p:spPr>
              <a:xfrm>
                <a:off x="4331776" y="2442261"/>
                <a:ext cx="219456" cy="219456"/>
              </a:xfrm>
              <a:custGeom>
                <a:avLst/>
                <a:gdLst>
                  <a:gd name="connsiteX0" fmla="*/ 105156 w 210312"/>
                  <a:gd name="connsiteY0" fmla="*/ 41148 h 210312"/>
                  <a:gd name="connsiteX1" fmla="*/ 41148 w 210312"/>
                  <a:gd name="connsiteY1" fmla="*/ 105156 h 210312"/>
                  <a:gd name="connsiteX2" fmla="*/ 105156 w 210312"/>
                  <a:gd name="connsiteY2" fmla="*/ 169164 h 210312"/>
                  <a:gd name="connsiteX3" fmla="*/ 169164 w 210312"/>
                  <a:gd name="connsiteY3" fmla="*/ 105156 h 210312"/>
                  <a:gd name="connsiteX4" fmla="*/ 105156 w 210312"/>
                  <a:gd name="connsiteY4" fmla="*/ 41148 h 210312"/>
                  <a:gd name="connsiteX5" fmla="*/ 105156 w 210312"/>
                  <a:gd name="connsiteY5" fmla="*/ 0 h 210312"/>
                  <a:gd name="connsiteX6" fmla="*/ 210312 w 210312"/>
                  <a:gd name="connsiteY6" fmla="*/ 105156 h 210312"/>
                  <a:gd name="connsiteX7" fmla="*/ 105156 w 210312"/>
                  <a:gd name="connsiteY7" fmla="*/ 210312 h 210312"/>
                  <a:gd name="connsiteX8" fmla="*/ 0 w 210312"/>
                  <a:gd name="connsiteY8" fmla="*/ 105156 h 210312"/>
                  <a:gd name="connsiteX9" fmla="*/ 105156 w 210312"/>
                  <a:gd name="connsiteY9" fmla="*/ 0 h 2103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312" h="210312">
                    <a:moveTo>
                      <a:pt x="105156" y="41148"/>
                    </a:moveTo>
                    <a:cubicBezTo>
                      <a:pt x="69805" y="41148"/>
                      <a:pt x="41148" y="69805"/>
                      <a:pt x="41148" y="105156"/>
                    </a:cubicBezTo>
                    <a:cubicBezTo>
                      <a:pt x="41148" y="140507"/>
                      <a:pt x="69805" y="169164"/>
                      <a:pt x="105156" y="169164"/>
                    </a:cubicBezTo>
                    <a:cubicBezTo>
                      <a:pt x="140507" y="169164"/>
                      <a:pt x="169164" y="140507"/>
                      <a:pt x="169164" y="105156"/>
                    </a:cubicBezTo>
                    <a:cubicBezTo>
                      <a:pt x="169164" y="69805"/>
                      <a:pt x="140507" y="41148"/>
                      <a:pt x="105156" y="41148"/>
                    </a:cubicBezTo>
                    <a:close/>
                    <a:moveTo>
                      <a:pt x="105156" y="0"/>
                    </a:moveTo>
                    <a:cubicBezTo>
                      <a:pt x="163232" y="0"/>
                      <a:pt x="210312" y="47080"/>
                      <a:pt x="210312" y="105156"/>
                    </a:cubicBezTo>
                    <a:cubicBezTo>
                      <a:pt x="210312" y="163232"/>
                      <a:pt x="163232" y="210312"/>
                      <a:pt x="105156" y="210312"/>
                    </a:cubicBezTo>
                    <a:cubicBezTo>
                      <a:pt x="47080" y="210312"/>
                      <a:pt x="0" y="163232"/>
                      <a:pt x="0" y="105156"/>
                    </a:cubicBezTo>
                    <a:cubicBezTo>
                      <a:pt x="0" y="47080"/>
                      <a:pt x="47080" y="0"/>
                      <a:pt x="105156"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46FF55A4-6474-454B-95FF-EDFF10F46980}"/>
                  </a:ext>
                </a:extLst>
              </p:cNvPr>
              <p:cNvSpPr>
                <a:spLocks noChangeAspect="1"/>
              </p:cNvSpPr>
              <p:nvPr/>
            </p:nvSpPr>
            <p:spPr>
              <a:xfrm>
                <a:off x="4368352" y="2478837"/>
                <a:ext cx="146304" cy="146304"/>
              </a:xfrm>
              <a:prstGeom prst="ellipse">
                <a:avLst/>
              </a:prstGeom>
              <a:solidFill>
                <a:srgbClr val="00B0F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43" name="Straight Connector 42">
              <a:extLst>
                <a:ext uri="{FF2B5EF4-FFF2-40B4-BE49-F238E27FC236}">
                  <a16:creationId xmlns:a16="http://schemas.microsoft.com/office/drawing/2014/main" id="{0422FEC5-CC1E-4775-896A-993C4331D24F}"/>
                </a:ext>
              </a:extLst>
            </p:cNvPr>
            <p:cNvCxnSpPr>
              <a:cxnSpLocks/>
              <a:stCxn id="40" idx="3"/>
            </p:cNvCxnSpPr>
            <p:nvPr/>
          </p:nvCxnSpPr>
          <p:spPr>
            <a:xfrm>
              <a:off x="2919719" y="3441724"/>
              <a:ext cx="2316664"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grpSp>
      <p:cxnSp>
        <p:nvCxnSpPr>
          <p:cNvPr id="46" name="Straight Connector 45">
            <a:extLst>
              <a:ext uri="{FF2B5EF4-FFF2-40B4-BE49-F238E27FC236}">
                <a16:creationId xmlns:a16="http://schemas.microsoft.com/office/drawing/2014/main" id="{940EBCDD-99B0-4CD4-AC81-36660A164DA2}"/>
              </a:ext>
            </a:extLst>
          </p:cNvPr>
          <p:cNvCxnSpPr>
            <a:cxnSpLocks/>
          </p:cNvCxnSpPr>
          <p:nvPr/>
        </p:nvCxnSpPr>
        <p:spPr>
          <a:xfrm>
            <a:off x="52363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198355E8-EA2A-43C5-96B7-97B9DC2CE380}"/>
              </a:ext>
            </a:extLst>
          </p:cNvPr>
          <p:cNvCxnSpPr>
            <a:cxnSpLocks/>
          </p:cNvCxnSpPr>
          <p:nvPr/>
        </p:nvCxnSpPr>
        <p:spPr>
          <a:xfrm>
            <a:off x="69127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117E597-E24E-48A8-AA56-C5F6F97697D3}"/>
              </a:ext>
            </a:extLst>
          </p:cNvPr>
          <p:cNvCxnSpPr>
            <a:cxnSpLocks/>
          </p:cNvCxnSpPr>
          <p:nvPr/>
        </p:nvCxnSpPr>
        <p:spPr>
          <a:xfrm>
            <a:off x="8589183" y="3441724"/>
            <a:ext cx="1676400" cy="0"/>
          </a:xfrm>
          <a:prstGeom prst="line">
            <a:avLst/>
          </a:prstGeom>
          <a:ln w="41275">
            <a:solidFill>
              <a:srgbClr val="939393"/>
            </a:solidFill>
            <a:tailEnd type="oval"/>
          </a:ln>
        </p:spPr>
        <p:style>
          <a:lnRef idx="1">
            <a:schemeClr val="accent1"/>
          </a:lnRef>
          <a:fillRef idx="0">
            <a:schemeClr val="accent1"/>
          </a:fillRef>
          <a:effectRef idx="0">
            <a:schemeClr val="accent1"/>
          </a:effectRef>
          <a:fontRef idx="minor">
            <a:schemeClr val="tx1"/>
          </a:fontRef>
        </p:style>
      </p:cxnSp>
      <p:sp>
        <p:nvSpPr>
          <p:cNvPr id="52" name="Freeform: Shape 51">
            <a:extLst>
              <a:ext uri="{FF2B5EF4-FFF2-40B4-BE49-F238E27FC236}">
                <a16:creationId xmlns:a16="http://schemas.microsoft.com/office/drawing/2014/main" id="{E80E5A92-8342-493C-A633-BE6042829FAF}"/>
              </a:ext>
            </a:extLst>
          </p:cNvPr>
          <p:cNvSpPr>
            <a:spLocks noChangeAspect="1"/>
          </p:cNvSpPr>
          <p:nvPr/>
        </p:nvSpPr>
        <p:spPr bwMode="auto">
          <a:xfrm rot="10800000" flipV="1">
            <a:off x="4709456"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FE4A1E"/>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3" name="Freeform 5">
            <a:extLst>
              <a:ext uri="{FF2B5EF4-FFF2-40B4-BE49-F238E27FC236}">
                <a16:creationId xmlns:a16="http://schemas.microsoft.com/office/drawing/2014/main" id="{401EF2F7-FB67-49CE-A1AF-2590F9DABA32}"/>
              </a:ext>
            </a:extLst>
          </p:cNvPr>
          <p:cNvSpPr>
            <a:spLocks noChangeAspect="1"/>
          </p:cNvSpPr>
          <p:nvPr/>
        </p:nvSpPr>
        <p:spPr bwMode="auto">
          <a:xfrm>
            <a:off x="5112269" y="3173350"/>
            <a:ext cx="199137" cy="38404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a:p>
        </p:txBody>
      </p:sp>
      <p:sp>
        <p:nvSpPr>
          <p:cNvPr id="55" name="Freeform: Shape 54">
            <a:extLst>
              <a:ext uri="{FF2B5EF4-FFF2-40B4-BE49-F238E27FC236}">
                <a16:creationId xmlns:a16="http://schemas.microsoft.com/office/drawing/2014/main" id="{1ABA3B7B-8A3E-4244-9FE2-9F46332283D6}"/>
              </a:ext>
            </a:extLst>
          </p:cNvPr>
          <p:cNvSpPr>
            <a:spLocks noChangeAspect="1"/>
          </p:cNvSpPr>
          <p:nvPr/>
        </p:nvSpPr>
        <p:spPr bwMode="auto">
          <a:xfrm flipV="1">
            <a:off x="6406638"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5C9AD3"/>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56" name="Freeform 6">
            <a:extLst>
              <a:ext uri="{FF2B5EF4-FFF2-40B4-BE49-F238E27FC236}">
                <a16:creationId xmlns:a16="http://schemas.microsoft.com/office/drawing/2014/main" id="{824102DA-876C-4AE4-BCD3-83A538B15D98}"/>
              </a:ext>
            </a:extLst>
          </p:cNvPr>
          <p:cNvSpPr>
            <a:spLocks noChangeAspect="1"/>
          </p:cNvSpPr>
          <p:nvPr/>
        </p:nvSpPr>
        <p:spPr bwMode="auto">
          <a:xfrm>
            <a:off x="6721548" y="3203961"/>
            <a:ext cx="411480" cy="334519"/>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extLst/>
        </p:spPr>
        <p:txBody>
          <a:bodyPr vert="horz" wrap="square" lIns="91440" tIns="45720" rIns="91440" bIns="45720" numCol="1" anchor="t" anchorCtr="0" compatLnSpc="1">
            <a:prstTxWarp prst="textNoShape">
              <a:avLst/>
            </a:prstTxWarp>
          </a:bodyPr>
          <a:lstStyle/>
          <a:p>
            <a:endParaRPr lang="ru-RU" dirty="0"/>
          </a:p>
        </p:txBody>
      </p:sp>
      <p:sp>
        <p:nvSpPr>
          <p:cNvPr id="58" name="Freeform: Shape 57">
            <a:extLst>
              <a:ext uri="{FF2B5EF4-FFF2-40B4-BE49-F238E27FC236}">
                <a16:creationId xmlns:a16="http://schemas.microsoft.com/office/drawing/2014/main" id="{B973082A-67D1-4F8F-8BC5-6A941E7BF891}"/>
              </a:ext>
            </a:extLst>
          </p:cNvPr>
          <p:cNvSpPr>
            <a:spLocks noChangeAspect="1"/>
          </p:cNvSpPr>
          <p:nvPr/>
        </p:nvSpPr>
        <p:spPr bwMode="auto">
          <a:xfrm flipV="1">
            <a:off x="9801002" y="288392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7A7A7A"/>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59" name="Group 58">
            <a:extLst>
              <a:ext uri="{FF2B5EF4-FFF2-40B4-BE49-F238E27FC236}">
                <a16:creationId xmlns:a16="http://schemas.microsoft.com/office/drawing/2014/main" id="{CED9E554-DF03-4FFA-B034-E80FC5553A07}"/>
              </a:ext>
            </a:extLst>
          </p:cNvPr>
          <p:cNvGrpSpPr>
            <a:grpSpLocks noChangeAspect="1"/>
          </p:cNvGrpSpPr>
          <p:nvPr/>
        </p:nvGrpSpPr>
        <p:grpSpPr>
          <a:xfrm>
            <a:off x="10126886" y="3170035"/>
            <a:ext cx="365760" cy="433610"/>
            <a:chOff x="11039475" y="14288"/>
            <a:chExt cx="547688" cy="649287"/>
          </a:xfrm>
          <a:solidFill>
            <a:schemeClr val="bg1"/>
          </a:solidFill>
          <a:effectLst/>
        </p:grpSpPr>
        <p:sp>
          <p:nvSpPr>
            <p:cNvPr id="60" name="Freeform 45">
              <a:extLst>
                <a:ext uri="{FF2B5EF4-FFF2-40B4-BE49-F238E27FC236}">
                  <a16:creationId xmlns:a16="http://schemas.microsoft.com/office/drawing/2014/main" id="{9E1DE9FD-1026-4422-8417-BD8175DAE21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46">
              <a:extLst>
                <a:ext uri="{FF2B5EF4-FFF2-40B4-BE49-F238E27FC236}">
                  <a16:creationId xmlns:a16="http://schemas.microsoft.com/office/drawing/2014/main" id="{3B335461-ACE6-4AEF-82B0-7A180EE8BED7}"/>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2" name="Freeform 47">
              <a:extLst>
                <a:ext uri="{FF2B5EF4-FFF2-40B4-BE49-F238E27FC236}">
                  <a16:creationId xmlns:a16="http://schemas.microsoft.com/office/drawing/2014/main" id="{21D2FF12-E761-4EC5-88E3-8B737811152B}"/>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3" name="Freeform 48">
              <a:extLst>
                <a:ext uri="{FF2B5EF4-FFF2-40B4-BE49-F238E27FC236}">
                  <a16:creationId xmlns:a16="http://schemas.microsoft.com/office/drawing/2014/main" id="{EAF82D29-6315-46BE-BCFA-4FD2D836E20B}"/>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4" name="Freeform 49">
              <a:extLst>
                <a:ext uri="{FF2B5EF4-FFF2-40B4-BE49-F238E27FC236}">
                  <a16:creationId xmlns:a16="http://schemas.microsoft.com/office/drawing/2014/main" id="{458B6279-D9B2-4557-886C-3A6759F84CF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5" name="Freeform 50">
              <a:extLst>
                <a:ext uri="{FF2B5EF4-FFF2-40B4-BE49-F238E27FC236}">
                  <a16:creationId xmlns:a16="http://schemas.microsoft.com/office/drawing/2014/main" id="{2581FF85-237C-40F8-BE75-D10E2EDC37DF}"/>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67" name="Freeform: Shape 66">
            <a:extLst>
              <a:ext uri="{FF2B5EF4-FFF2-40B4-BE49-F238E27FC236}">
                <a16:creationId xmlns:a16="http://schemas.microsoft.com/office/drawing/2014/main" id="{AD98AF5F-0DCF-42D7-ADDC-7178B02846D5}"/>
              </a:ext>
            </a:extLst>
          </p:cNvPr>
          <p:cNvSpPr>
            <a:spLocks noChangeAspect="1"/>
          </p:cNvSpPr>
          <p:nvPr/>
        </p:nvSpPr>
        <p:spPr bwMode="auto">
          <a:xfrm rot="10800000" flipV="1">
            <a:off x="8103820" y="2679572"/>
            <a:ext cx="1012290" cy="1188720"/>
          </a:xfrm>
          <a:custGeom>
            <a:avLst/>
            <a:gdLst>
              <a:gd name="connsiteX0" fmla="*/ 457185 w 914370"/>
              <a:gd name="connsiteY0" fmla="*/ 1073733 h 1073733"/>
              <a:gd name="connsiteX1" fmla="*/ 914370 w 914370"/>
              <a:gd name="connsiteY1" fmla="*/ 616533 h 1073733"/>
              <a:gd name="connsiteX2" fmla="*/ 549324 w 914370"/>
              <a:gd name="connsiteY2" fmla="*/ 168622 h 1073733"/>
              <a:gd name="connsiteX3" fmla="*/ 541080 w 914370"/>
              <a:gd name="connsiteY3" fmla="*/ 167791 h 1073733"/>
              <a:gd name="connsiteX4" fmla="*/ 457185 w 914370"/>
              <a:gd name="connsiteY4" fmla="*/ 0 h 1073733"/>
              <a:gd name="connsiteX5" fmla="*/ 373290 w 914370"/>
              <a:gd name="connsiteY5" fmla="*/ 167791 h 1073733"/>
              <a:gd name="connsiteX6" fmla="*/ 365046 w 914370"/>
              <a:gd name="connsiteY6" fmla="*/ 168622 h 1073733"/>
              <a:gd name="connsiteX7" fmla="*/ 0 w 914370"/>
              <a:gd name="connsiteY7" fmla="*/ 616533 h 1073733"/>
              <a:gd name="connsiteX8" fmla="*/ 457185 w 914370"/>
              <a:gd name="connsiteY8" fmla="*/ 1073733 h 107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14370" h="1073733">
                <a:moveTo>
                  <a:pt x="457185" y="1073733"/>
                </a:moveTo>
                <a:cubicBezTo>
                  <a:pt x="709681" y="1073733"/>
                  <a:pt x="914370" y="869038"/>
                  <a:pt x="914370" y="616533"/>
                </a:cubicBezTo>
                <a:cubicBezTo>
                  <a:pt x="914370" y="395591"/>
                  <a:pt x="757655" y="211254"/>
                  <a:pt x="549324" y="168622"/>
                </a:cubicBezTo>
                <a:lnTo>
                  <a:pt x="541080" y="167791"/>
                </a:lnTo>
                <a:lnTo>
                  <a:pt x="457185" y="0"/>
                </a:lnTo>
                <a:lnTo>
                  <a:pt x="373290" y="167791"/>
                </a:lnTo>
                <a:lnTo>
                  <a:pt x="365046" y="168622"/>
                </a:lnTo>
                <a:cubicBezTo>
                  <a:pt x="156715" y="211254"/>
                  <a:pt x="0" y="395591"/>
                  <a:pt x="0" y="616533"/>
                </a:cubicBezTo>
                <a:cubicBezTo>
                  <a:pt x="0" y="869038"/>
                  <a:pt x="204689" y="1073733"/>
                  <a:pt x="457185" y="1073733"/>
                </a:cubicBezTo>
                <a:close/>
              </a:path>
            </a:pathLst>
          </a:custGeom>
          <a:solidFill>
            <a:srgbClr val="44546B"/>
          </a:solidFill>
          <a:ln w="19050">
            <a:noFill/>
            <a:round/>
            <a:headEnd/>
            <a:tailEnd/>
          </a:ln>
          <a:effectLst>
            <a:outerShdw blurRad="50800" dist="38100" dir="5400000" algn="t" rotWithShape="0">
              <a:prstClr val="black">
                <a:alpha val="40000"/>
              </a:prstClr>
            </a:outerShdw>
          </a:effectLst>
          <a:scene3d>
            <a:camera prst="orthographicFront"/>
            <a:lightRig rig="threePt" dir="t"/>
          </a:scene3d>
          <a:sp3d>
            <a:bevelT prst="angle"/>
          </a:sp3d>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817D621F-A246-4C2E-B5F8-13F0F44D035E}"/>
              </a:ext>
            </a:extLst>
          </p:cNvPr>
          <p:cNvGrpSpPr>
            <a:grpSpLocks noChangeAspect="1"/>
          </p:cNvGrpSpPr>
          <p:nvPr/>
        </p:nvGrpSpPr>
        <p:grpSpPr>
          <a:xfrm>
            <a:off x="8441231" y="3193800"/>
            <a:ext cx="365760" cy="375920"/>
            <a:chOff x="3994150" y="17463"/>
            <a:chExt cx="628651" cy="646113"/>
          </a:xfrm>
          <a:solidFill>
            <a:schemeClr val="bg1"/>
          </a:solidFill>
        </p:grpSpPr>
        <p:sp>
          <p:nvSpPr>
            <p:cNvPr id="70" name="Freeform 7">
              <a:extLst>
                <a:ext uri="{FF2B5EF4-FFF2-40B4-BE49-F238E27FC236}">
                  <a16:creationId xmlns:a16="http://schemas.microsoft.com/office/drawing/2014/main" id="{8BC5F096-388A-4DA3-BF84-7A2F2AD870FC}"/>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71" name="Freeform 8">
              <a:extLst>
                <a:ext uri="{FF2B5EF4-FFF2-40B4-BE49-F238E27FC236}">
                  <a16:creationId xmlns:a16="http://schemas.microsoft.com/office/drawing/2014/main" id="{69417510-6273-4735-9E1B-8BB33530941F}"/>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72" name="Text Box 10">
            <a:extLst>
              <a:ext uri="{FF2B5EF4-FFF2-40B4-BE49-F238E27FC236}">
                <a16:creationId xmlns:a16="http://schemas.microsoft.com/office/drawing/2014/main" id="{6FB7A798-55C3-4624-8E88-08D23E527FF6}"/>
              </a:ext>
            </a:extLst>
          </p:cNvPr>
          <p:cNvSpPr txBox="1">
            <a:spLocks noChangeArrowheads="1"/>
          </p:cNvSpPr>
          <p:nvPr/>
        </p:nvSpPr>
        <p:spPr bwMode="auto">
          <a:xfrm>
            <a:off x="3868204" y="1682530"/>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FE4A1E"/>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3" name="Text Box 10">
            <a:extLst>
              <a:ext uri="{FF2B5EF4-FFF2-40B4-BE49-F238E27FC236}">
                <a16:creationId xmlns:a16="http://schemas.microsoft.com/office/drawing/2014/main" id="{A6A338A7-0948-4CFE-AA59-3549E15273E7}"/>
              </a:ext>
            </a:extLst>
          </p:cNvPr>
          <p:cNvSpPr txBox="1">
            <a:spLocks noChangeArrowheads="1"/>
          </p:cNvSpPr>
          <p:nvPr/>
        </p:nvSpPr>
        <p:spPr bwMode="auto">
          <a:xfrm>
            <a:off x="5569150"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5C9AD3"/>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4" name="Text Box 10">
            <a:extLst>
              <a:ext uri="{FF2B5EF4-FFF2-40B4-BE49-F238E27FC236}">
                <a16:creationId xmlns:a16="http://schemas.microsoft.com/office/drawing/2014/main" id="{8F88E1D9-A594-4B51-8262-D2ED8C7FB0F5}"/>
              </a:ext>
            </a:extLst>
          </p:cNvPr>
          <p:cNvSpPr txBox="1">
            <a:spLocks noChangeArrowheads="1"/>
          </p:cNvSpPr>
          <p:nvPr/>
        </p:nvSpPr>
        <p:spPr bwMode="auto">
          <a:xfrm>
            <a:off x="7219980" y="1686756"/>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44546B"/>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
        <p:nvSpPr>
          <p:cNvPr id="75" name="Text Box 10">
            <a:extLst>
              <a:ext uri="{FF2B5EF4-FFF2-40B4-BE49-F238E27FC236}">
                <a16:creationId xmlns:a16="http://schemas.microsoft.com/office/drawing/2014/main" id="{F07FB01B-270E-4606-A6B4-D7B38B66016E}"/>
              </a:ext>
            </a:extLst>
          </p:cNvPr>
          <p:cNvSpPr txBox="1">
            <a:spLocks noChangeArrowheads="1"/>
          </p:cNvSpPr>
          <p:nvPr/>
        </p:nvSpPr>
        <p:spPr bwMode="auto">
          <a:xfrm>
            <a:off x="8995288" y="4212104"/>
            <a:ext cx="2687266" cy="969496"/>
          </a:xfrm>
          <a:prstGeom prst="rect">
            <a:avLst/>
          </a:prstGeom>
          <a:noFill/>
          <a:ln w="9525">
            <a:noFill/>
            <a:miter lim="800000"/>
            <a:headEnd/>
            <a:tailEnd/>
          </a:ln>
        </p:spPr>
        <p:txBody>
          <a:bodyPr wrap="square" lIns="60960" tIns="30480" rIns="60960" bIns="30480">
            <a:spAutoFit/>
          </a:bodyPr>
          <a:lstStyle/>
          <a:p>
            <a:pPr algn="ctr"/>
            <a:r>
              <a:rPr lang="en-US" sz="1600" b="1" dirty="0">
                <a:solidFill>
                  <a:srgbClr val="7A7A7A"/>
                </a:solidFill>
                <a:latin typeface="Candara" panose="020E0502030303020204" pitchFamily="34" charset="0"/>
              </a:rPr>
              <a:t>LOREM IPSUM</a:t>
            </a:r>
          </a:p>
          <a:p>
            <a:pPr algn="ctr"/>
            <a:endParaRPr lang="en-US" sz="400" b="1" dirty="0">
              <a:solidFill>
                <a:srgbClr val="00B0F0"/>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p>
        </p:txBody>
      </p:sp>
    </p:spTree>
    <p:extLst>
      <p:ext uri="{BB962C8B-B14F-4D97-AF65-F5344CB8AC3E}">
        <p14:creationId xmlns:p14="http://schemas.microsoft.com/office/powerpoint/2010/main" val="193746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dissolve">
                                      <p:cBhvr>
                                        <p:cTn id="17" dur="750"/>
                                        <p:tgtEl>
                                          <p:spTgt spid="32"/>
                                        </p:tgtEl>
                                      </p:cBhvr>
                                    </p:animEffect>
                                  </p:childTnLst>
                                </p:cTn>
                              </p:par>
                            </p:childTnLst>
                          </p:cTn>
                        </p:par>
                        <p:par>
                          <p:cTn id="18" fill="hold">
                            <p:stCondLst>
                              <p:cond delay="1750"/>
                            </p:stCondLst>
                            <p:childTnLst>
                              <p:par>
                                <p:cTn id="19" presetID="42" presetClass="entr" presetSubtype="0" fill="hold" nodeType="afterEffect">
                                  <p:stCondLst>
                                    <p:cond delay="0"/>
                                  </p:stCondLst>
                                  <p:childTnLst>
                                    <p:set>
                                      <p:cBhvr>
                                        <p:cTn id="20" dur="1" fill="hold">
                                          <p:stCondLst>
                                            <p:cond delay="0"/>
                                          </p:stCondLst>
                                        </p:cTn>
                                        <p:tgtEl>
                                          <p:spTgt spid="76"/>
                                        </p:tgtEl>
                                        <p:attrNameLst>
                                          <p:attrName>style.visibility</p:attrName>
                                        </p:attrNameLst>
                                      </p:cBhvr>
                                      <p:to>
                                        <p:strVal val="visible"/>
                                      </p:to>
                                    </p:set>
                                    <p:animEffect transition="in" filter="fade">
                                      <p:cBhvr>
                                        <p:cTn id="21" dur="1000"/>
                                        <p:tgtEl>
                                          <p:spTgt spid="76"/>
                                        </p:tgtEl>
                                      </p:cBhvr>
                                    </p:animEffect>
                                    <p:anim calcmode="lin" valueType="num">
                                      <p:cBhvr>
                                        <p:cTn id="22" dur="1000" fill="hold"/>
                                        <p:tgtEl>
                                          <p:spTgt spid="76"/>
                                        </p:tgtEl>
                                        <p:attrNameLst>
                                          <p:attrName>ppt_x</p:attrName>
                                        </p:attrNameLst>
                                      </p:cBhvr>
                                      <p:tavLst>
                                        <p:tav tm="0">
                                          <p:val>
                                            <p:strVal val="#ppt_x"/>
                                          </p:val>
                                        </p:tav>
                                        <p:tav tm="100000">
                                          <p:val>
                                            <p:strVal val="#ppt_x"/>
                                          </p:val>
                                        </p:tav>
                                      </p:tavLst>
                                    </p:anim>
                                    <p:anim calcmode="lin" valueType="num">
                                      <p:cBhvr>
                                        <p:cTn id="23" dur="1000" fill="hold"/>
                                        <p:tgtEl>
                                          <p:spTgt spid="76"/>
                                        </p:tgtEl>
                                        <p:attrNameLst>
                                          <p:attrName>ppt_y</p:attrName>
                                        </p:attrNameLst>
                                      </p:cBhvr>
                                      <p:tavLst>
                                        <p:tav tm="0">
                                          <p:val>
                                            <p:strVal val="#ppt_y+.1"/>
                                          </p:val>
                                        </p:tav>
                                        <p:tav tm="100000">
                                          <p:val>
                                            <p:strVal val="#ppt_y"/>
                                          </p:val>
                                        </p:tav>
                                      </p:tavLst>
                                    </p:anim>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77"/>
                                        </p:tgtEl>
                                        <p:attrNameLst>
                                          <p:attrName>style.visibility</p:attrName>
                                        </p:attrNameLst>
                                      </p:cBhvr>
                                      <p:to>
                                        <p:strVal val="visible"/>
                                      </p:to>
                                    </p:set>
                                    <p:animEffect transition="in" filter="wipe(left)">
                                      <p:cBhvr>
                                        <p:cTn id="27" dur="500"/>
                                        <p:tgtEl>
                                          <p:spTgt spid="77"/>
                                        </p:tgtEl>
                                      </p:cBhvr>
                                    </p:animEffect>
                                  </p:childTnLst>
                                </p:cTn>
                              </p:par>
                            </p:childTnLst>
                          </p:cTn>
                        </p:par>
                        <p:par>
                          <p:cTn id="28" fill="hold">
                            <p:stCondLst>
                              <p:cond delay="3250"/>
                            </p:stCondLst>
                            <p:childTnLst>
                              <p:par>
                                <p:cTn id="29" presetID="42"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anim calcmode="lin" valueType="num">
                                      <p:cBhvr>
                                        <p:cTn id="32" dur="1000" fill="hold"/>
                                        <p:tgtEl>
                                          <p:spTgt spid="52"/>
                                        </p:tgtEl>
                                        <p:attrNameLst>
                                          <p:attrName>ppt_x</p:attrName>
                                        </p:attrNameLst>
                                      </p:cBhvr>
                                      <p:tavLst>
                                        <p:tav tm="0">
                                          <p:val>
                                            <p:strVal val="#ppt_x"/>
                                          </p:val>
                                        </p:tav>
                                        <p:tav tm="100000">
                                          <p:val>
                                            <p:strVal val="#ppt_x"/>
                                          </p:val>
                                        </p:tav>
                                      </p:tavLst>
                                    </p:anim>
                                    <p:anim calcmode="lin" valueType="num">
                                      <p:cBhvr>
                                        <p:cTn id="33" dur="1000" fill="hold"/>
                                        <p:tgtEl>
                                          <p:spTgt spid="52"/>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72"/>
                                        </p:tgtEl>
                                        <p:attrNameLst>
                                          <p:attrName>style.visibility</p:attrName>
                                        </p:attrNameLst>
                                      </p:cBhvr>
                                      <p:to>
                                        <p:strVal val="visible"/>
                                      </p:to>
                                    </p:set>
                                    <p:animEffect transition="in" filter="fade">
                                      <p:cBhvr>
                                        <p:cTn id="41" dur="1000"/>
                                        <p:tgtEl>
                                          <p:spTgt spid="72"/>
                                        </p:tgtEl>
                                      </p:cBhvr>
                                    </p:animEffect>
                                    <p:anim calcmode="lin" valueType="num">
                                      <p:cBhvr>
                                        <p:cTn id="42" dur="1000" fill="hold"/>
                                        <p:tgtEl>
                                          <p:spTgt spid="72"/>
                                        </p:tgtEl>
                                        <p:attrNameLst>
                                          <p:attrName>ppt_x</p:attrName>
                                        </p:attrNameLst>
                                      </p:cBhvr>
                                      <p:tavLst>
                                        <p:tav tm="0">
                                          <p:val>
                                            <p:strVal val="#ppt_x"/>
                                          </p:val>
                                        </p:tav>
                                        <p:tav tm="100000">
                                          <p:val>
                                            <p:strVal val="#ppt_x"/>
                                          </p:val>
                                        </p:tav>
                                      </p:tavLst>
                                    </p:anim>
                                    <p:anim calcmode="lin" valueType="num">
                                      <p:cBhvr>
                                        <p:cTn id="43" dur="1000" fill="hold"/>
                                        <p:tgtEl>
                                          <p:spTgt spid="72"/>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wipe(left)">
                                      <p:cBhvr>
                                        <p:cTn id="47" dur="500"/>
                                        <p:tgtEl>
                                          <p:spTgt spid="46"/>
                                        </p:tgtEl>
                                      </p:cBhvr>
                                    </p:animEffect>
                                  </p:childTnLst>
                                </p:cTn>
                              </p:par>
                            </p:childTnLst>
                          </p:cTn>
                        </p:par>
                        <p:par>
                          <p:cTn id="48" fill="hold">
                            <p:stCondLst>
                              <p:cond delay="4750"/>
                            </p:stCondLst>
                            <p:childTnLst>
                              <p:par>
                                <p:cTn id="49" presetID="47"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6"/>
                                        </p:tgtEl>
                                        <p:attrNameLst>
                                          <p:attrName>style.visibility</p:attrName>
                                        </p:attrNameLst>
                                      </p:cBhvr>
                                      <p:to>
                                        <p:strVal val="visible"/>
                                      </p:to>
                                    </p:set>
                                    <p:animEffect transition="in" filter="fade">
                                      <p:cBhvr>
                                        <p:cTn id="56" dur="1000"/>
                                        <p:tgtEl>
                                          <p:spTgt spid="56"/>
                                        </p:tgtEl>
                                      </p:cBhvr>
                                    </p:animEffect>
                                    <p:anim calcmode="lin" valueType="num">
                                      <p:cBhvr>
                                        <p:cTn id="57" dur="1000" fill="hold"/>
                                        <p:tgtEl>
                                          <p:spTgt spid="56"/>
                                        </p:tgtEl>
                                        <p:attrNameLst>
                                          <p:attrName>ppt_x</p:attrName>
                                        </p:attrNameLst>
                                      </p:cBhvr>
                                      <p:tavLst>
                                        <p:tav tm="0">
                                          <p:val>
                                            <p:strVal val="#ppt_x"/>
                                          </p:val>
                                        </p:tav>
                                        <p:tav tm="100000">
                                          <p:val>
                                            <p:strVal val="#ppt_x"/>
                                          </p:val>
                                        </p:tav>
                                      </p:tavLst>
                                    </p:anim>
                                    <p:anim calcmode="lin" valueType="num">
                                      <p:cBhvr>
                                        <p:cTn id="58" dur="1000" fill="hold"/>
                                        <p:tgtEl>
                                          <p:spTgt spid="56"/>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73"/>
                                        </p:tgtEl>
                                        <p:attrNameLst>
                                          <p:attrName>style.visibility</p:attrName>
                                        </p:attrNameLst>
                                      </p:cBhvr>
                                      <p:to>
                                        <p:strVal val="visible"/>
                                      </p:to>
                                    </p:set>
                                    <p:animEffect transition="in" filter="fade">
                                      <p:cBhvr>
                                        <p:cTn id="61" dur="1000"/>
                                        <p:tgtEl>
                                          <p:spTgt spid="73"/>
                                        </p:tgtEl>
                                      </p:cBhvr>
                                    </p:animEffect>
                                    <p:anim calcmode="lin" valueType="num">
                                      <p:cBhvr>
                                        <p:cTn id="62" dur="1000" fill="hold"/>
                                        <p:tgtEl>
                                          <p:spTgt spid="73"/>
                                        </p:tgtEl>
                                        <p:attrNameLst>
                                          <p:attrName>ppt_x</p:attrName>
                                        </p:attrNameLst>
                                      </p:cBhvr>
                                      <p:tavLst>
                                        <p:tav tm="0">
                                          <p:val>
                                            <p:strVal val="#ppt_x"/>
                                          </p:val>
                                        </p:tav>
                                        <p:tav tm="100000">
                                          <p:val>
                                            <p:strVal val="#ppt_x"/>
                                          </p:val>
                                        </p:tav>
                                      </p:tavLst>
                                    </p:anim>
                                    <p:anim calcmode="lin" valueType="num">
                                      <p:cBhvr>
                                        <p:cTn id="63" dur="1000" fill="hold"/>
                                        <p:tgtEl>
                                          <p:spTgt spid="73"/>
                                        </p:tgtEl>
                                        <p:attrNameLst>
                                          <p:attrName>ppt_y</p:attrName>
                                        </p:attrNameLst>
                                      </p:cBhvr>
                                      <p:tavLst>
                                        <p:tav tm="0">
                                          <p:val>
                                            <p:strVal val="#ppt_y-.1"/>
                                          </p:val>
                                        </p:tav>
                                        <p:tav tm="100000">
                                          <p:val>
                                            <p:strVal val="#ppt_y"/>
                                          </p:val>
                                        </p:tav>
                                      </p:tavLst>
                                    </p:anim>
                                  </p:childTnLst>
                                </p:cTn>
                              </p:par>
                            </p:childTnLst>
                          </p:cTn>
                        </p:par>
                        <p:par>
                          <p:cTn id="64" fill="hold">
                            <p:stCondLst>
                              <p:cond delay="5750"/>
                            </p:stCondLst>
                            <p:childTnLst>
                              <p:par>
                                <p:cTn id="65" presetID="22" presetClass="entr" presetSubtype="8" fill="hold"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6250"/>
                            </p:stCondLst>
                            <p:childTnLst>
                              <p:par>
                                <p:cTn id="69" presetID="42" presetClass="entr" presetSubtype="0" fill="hold" grpId="0" nodeType="afterEffect">
                                  <p:stCondLst>
                                    <p:cond delay="0"/>
                                  </p:stCondLst>
                                  <p:childTnLst>
                                    <p:set>
                                      <p:cBhvr>
                                        <p:cTn id="70" dur="1" fill="hold">
                                          <p:stCondLst>
                                            <p:cond delay="0"/>
                                          </p:stCondLst>
                                        </p:cTn>
                                        <p:tgtEl>
                                          <p:spTgt spid="67"/>
                                        </p:tgtEl>
                                        <p:attrNameLst>
                                          <p:attrName>style.visibility</p:attrName>
                                        </p:attrNameLst>
                                      </p:cBhvr>
                                      <p:to>
                                        <p:strVal val="visible"/>
                                      </p:to>
                                    </p:set>
                                    <p:animEffect transition="in" filter="fade">
                                      <p:cBhvr>
                                        <p:cTn id="71" dur="1000"/>
                                        <p:tgtEl>
                                          <p:spTgt spid="67"/>
                                        </p:tgtEl>
                                      </p:cBhvr>
                                    </p:animEffect>
                                    <p:anim calcmode="lin" valueType="num">
                                      <p:cBhvr>
                                        <p:cTn id="72" dur="1000" fill="hold"/>
                                        <p:tgtEl>
                                          <p:spTgt spid="67"/>
                                        </p:tgtEl>
                                        <p:attrNameLst>
                                          <p:attrName>ppt_x</p:attrName>
                                        </p:attrNameLst>
                                      </p:cBhvr>
                                      <p:tavLst>
                                        <p:tav tm="0">
                                          <p:val>
                                            <p:strVal val="#ppt_x"/>
                                          </p:val>
                                        </p:tav>
                                        <p:tav tm="100000">
                                          <p:val>
                                            <p:strVal val="#ppt_x"/>
                                          </p:val>
                                        </p:tav>
                                      </p:tavLst>
                                    </p:anim>
                                    <p:anim calcmode="lin" valueType="num">
                                      <p:cBhvr>
                                        <p:cTn id="73" dur="1000" fill="hold"/>
                                        <p:tgtEl>
                                          <p:spTgt spid="67"/>
                                        </p:tgtEl>
                                        <p:attrNameLst>
                                          <p:attrName>ppt_y</p:attrName>
                                        </p:attrNameLst>
                                      </p:cBhvr>
                                      <p:tavLst>
                                        <p:tav tm="0">
                                          <p:val>
                                            <p:strVal val="#ppt_y+.1"/>
                                          </p:val>
                                        </p:tav>
                                        <p:tav tm="100000">
                                          <p:val>
                                            <p:strVal val="#ppt_y"/>
                                          </p:val>
                                        </p:tav>
                                      </p:tavLst>
                                    </p:anim>
                                  </p:childTnLst>
                                </p:cTn>
                              </p:par>
                              <p:par>
                                <p:cTn id="74" presetID="42" presetClass="entr" presetSubtype="0" fill="hold" nodeType="withEffect">
                                  <p:stCondLst>
                                    <p:cond delay="0"/>
                                  </p:stCondLst>
                                  <p:childTnLst>
                                    <p:set>
                                      <p:cBhvr>
                                        <p:cTn id="75" dur="1" fill="hold">
                                          <p:stCondLst>
                                            <p:cond delay="0"/>
                                          </p:stCondLst>
                                        </p:cTn>
                                        <p:tgtEl>
                                          <p:spTgt spid="69"/>
                                        </p:tgtEl>
                                        <p:attrNameLst>
                                          <p:attrName>style.visibility</p:attrName>
                                        </p:attrNameLst>
                                      </p:cBhvr>
                                      <p:to>
                                        <p:strVal val="visible"/>
                                      </p:to>
                                    </p:set>
                                    <p:animEffect transition="in" filter="fade">
                                      <p:cBhvr>
                                        <p:cTn id="76" dur="1000"/>
                                        <p:tgtEl>
                                          <p:spTgt spid="69"/>
                                        </p:tgtEl>
                                      </p:cBhvr>
                                    </p:animEffect>
                                    <p:anim calcmode="lin" valueType="num">
                                      <p:cBhvr>
                                        <p:cTn id="77" dur="1000" fill="hold"/>
                                        <p:tgtEl>
                                          <p:spTgt spid="69"/>
                                        </p:tgtEl>
                                        <p:attrNameLst>
                                          <p:attrName>ppt_x</p:attrName>
                                        </p:attrNameLst>
                                      </p:cBhvr>
                                      <p:tavLst>
                                        <p:tav tm="0">
                                          <p:val>
                                            <p:strVal val="#ppt_x"/>
                                          </p:val>
                                        </p:tav>
                                        <p:tav tm="100000">
                                          <p:val>
                                            <p:strVal val="#ppt_x"/>
                                          </p:val>
                                        </p:tav>
                                      </p:tavLst>
                                    </p:anim>
                                    <p:anim calcmode="lin" valueType="num">
                                      <p:cBhvr>
                                        <p:cTn id="78" dur="1000" fill="hold"/>
                                        <p:tgtEl>
                                          <p:spTgt spid="69"/>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74"/>
                                        </p:tgtEl>
                                        <p:attrNameLst>
                                          <p:attrName>style.visibility</p:attrName>
                                        </p:attrNameLst>
                                      </p:cBhvr>
                                      <p:to>
                                        <p:strVal val="visible"/>
                                      </p:to>
                                    </p:set>
                                    <p:animEffect transition="in" filter="fade">
                                      <p:cBhvr>
                                        <p:cTn id="81" dur="1000"/>
                                        <p:tgtEl>
                                          <p:spTgt spid="74"/>
                                        </p:tgtEl>
                                      </p:cBhvr>
                                    </p:animEffect>
                                    <p:anim calcmode="lin" valueType="num">
                                      <p:cBhvr>
                                        <p:cTn id="82" dur="1000" fill="hold"/>
                                        <p:tgtEl>
                                          <p:spTgt spid="74"/>
                                        </p:tgtEl>
                                        <p:attrNameLst>
                                          <p:attrName>ppt_x</p:attrName>
                                        </p:attrNameLst>
                                      </p:cBhvr>
                                      <p:tavLst>
                                        <p:tav tm="0">
                                          <p:val>
                                            <p:strVal val="#ppt_x"/>
                                          </p:val>
                                        </p:tav>
                                        <p:tav tm="100000">
                                          <p:val>
                                            <p:strVal val="#ppt_x"/>
                                          </p:val>
                                        </p:tav>
                                      </p:tavLst>
                                    </p:anim>
                                    <p:anim calcmode="lin" valueType="num">
                                      <p:cBhvr>
                                        <p:cTn id="83" dur="1000" fill="hold"/>
                                        <p:tgtEl>
                                          <p:spTgt spid="74"/>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22" presetClass="entr" presetSubtype="8" fill="hold" nodeType="after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wipe(left)">
                                      <p:cBhvr>
                                        <p:cTn id="87" dur="500"/>
                                        <p:tgtEl>
                                          <p:spTgt spid="50"/>
                                        </p:tgtEl>
                                      </p:cBhvr>
                                    </p:animEffect>
                                  </p:childTnLst>
                                </p:cTn>
                              </p:par>
                            </p:childTnLst>
                          </p:cTn>
                        </p:par>
                        <p:par>
                          <p:cTn id="88" fill="hold">
                            <p:stCondLst>
                              <p:cond delay="7750"/>
                            </p:stCondLst>
                            <p:childTnLst>
                              <p:par>
                                <p:cTn id="89" presetID="47" presetClass="entr" presetSubtype="0" fill="hold" grpId="0" nodeType="afterEffect">
                                  <p:stCondLst>
                                    <p:cond delay="0"/>
                                  </p:stCondLst>
                                  <p:childTnLst>
                                    <p:set>
                                      <p:cBhvr>
                                        <p:cTn id="90" dur="1" fill="hold">
                                          <p:stCondLst>
                                            <p:cond delay="0"/>
                                          </p:stCondLst>
                                        </p:cTn>
                                        <p:tgtEl>
                                          <p:spTgt spid="58"/>
                                        </p:tgtEl>
                                        <p:attrNameLst>
                                          <p:attrName>style.visibility</p:attrName>
                                        </p:attrNameLst>
                                      </p:cBhvr>
                                      <p:to>
                                        <p:strVal val="visible"/>
                                      </p:to>
                                    </p:set>
                                    <p:animEffect transition="in" filter="fade">
                                      <p:cBhvr>
                                        <p:cTn id="91" dur="1000"/>
                                        <p:tgtEl>
                                          <p:spTgt spid="58"/>
                                        </p:tgtEl>
                                      </p:cBhvr>
                                    </p:animEffect>
                                    <p:anim calcmode="lin" valueType="num">
                                      <p:cBhvr>
                                        <p:cTn id="92" dur="1000" fill="hold"/>
                                        <p:tgtEl>
                                          <p:spTgt spid="58"/>
                                        </p:tgtEl>
                                        <p:attrNameLst>
                                          <p:attrName>ppt_x</p:attrName>
                                        </p:attrNameLst>
                                      </p:cBhvr>
                                      <p:tavLst>
                                        <p:tav tm="0">
                                          <p:val>
                                            <p:strVal val="#ppt_x"/>
                                          </p:val>
                                        </p:tav>
                                        <p:tav tm="100000">
                                          <p:val>
                                            <p:strVal val="#ppt_x"/>
                                          </p:val>
                                        </p:tav>
                                      </p:tavLst>
                                    </p:anim>
                                    <p:anim calcmode="lin" valueType="num">
                                      <p:cBhvr>
                                        <p:cTn id="93" dur="1000" fill="hold"/>
                                        <p:tgtEl>
                                          <p:spTgt spid="58"/>
                                        </p:tgtEl>
                                        <p:attrNameLst>
                                          <p:attrName>ppt_y</p:attrName>
                                        </p:attrNameLst>
                                      </p:cBhvr>
                                      <p:tavLst>
                                        <p:tav tm="0">
                                          <p:val>
                                            <p:strVal val="#ppt_y-.1"/>
                                          </p:val>
                                        </p:tav>
                                        <p:tav tm="100000">
                                          <p:val>
                                            <p:strVal val="#ppt_y"/>
                                          </p:val>
                                        </p:tav>
                                      </p:tavLst>
                                    </p:anim>
                                  </p:childTnLst>
                                </p:cTn>
                              </p:par>
                              <p:par>
                                <p:cTn id="94" presetID="47" presetClass="entr" presetSubtype="0" fill="hold" nodeType="with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7" presetClass="entr" presetSubtype="0" fill="hold" grpId="0" nodeType="with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5" grpId="0"/>
      <p:bldP spid="52" grpId="0" animBg="1"/>
      <p:bldP spid="53" grpId="0" animBg="1"/>
      <p:bldP spid="55" grpId="0" animBg="1"/>
      <p:bldP spid="56" grpId="0" animBg="1"/>
      <p:bldP spid="58" grpId="0" animBg="1"/>
      <p:bldP spid="67" grpId="0" animBg="1"/>
      <p:bldP spid="72" grpId="0"/>
      <p:bldP spid="73" grpId="0"/>
      <p:bldP spid="74" grpId="0"/>
      <p:bldP spid="7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5C9AD3"/>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44546B"/>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FE4A1E"/>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rgbClr val="FE4A1E"/>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5C9AD3"/>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4546B"/>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29" name="Freeform 5"/>
          <p:cNvSpPr>
            <a:spLocks noChangeAspect="1" noEditPoints="1"/>
          </p:cNvSpPr>
          <p:nvPr/>
        </p:nvSpPr>
        <p:spPr bwMode="auto">
          <a:xfrm rot="2700000">
            <a:off x="6080769"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ounded Rectangle 105"/>
          <p:cNvSpPr/>
          <p:nvPr/>
        </p:nvSpPr>
        <p:spPr>
          <a:xfrm>
            <a:off x="6553200" y="4440240"/>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7" name="Rounded Rectangle 106"/>
          <p:cNvSpPr/>
          <p:nvPr/>
        </p:nvSpPr>
        <p:spPr>
          <a:xfrm>
            <a:off x="6553200" y="4046425"/>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8" name="Rounded Rectangle 107"/>
          <p:cNvSpPr/>
          <p:nvPr/>
        </p:nvSpPr>
        <p:spPr>
          <a:xfrm>
            <a:off x="6553200" y="365260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ounded Rectangle 108"/>
          <p:cNvSpPr/>
          <p:nvPr/>
        </p:nvSpPr>
        <p:spPr>
          <a:xfrm>
            <a:off x="6553200" y="325879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0" name="Rounded Rectangle 109"/>
          <p:cNvSpPr/>
          <p:nvPr/>
        </p:nvSpPr>
        <p:spPr>
          <a:xfrm>
            <a:off x="6553200" y="2864979"/>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1" name="Rounded Rectangle 110"/>
          <p:cNvSpPr/>
          <p:nvPr/>
        </p:nvSpPr>
        <p:spPr>
          <a:xfrm>
            <a:off x="6553200" y="2471164"/>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2" name="Rounded Rectangle 111"/>
          <p:cNvSpPr/>
          <p:nvPr/>
        </p:nvSpPr>
        <p:spPr>
          <a:xfrm>
            <a:off x="6553200" y="2077348"/>
            <a:ext cx="855343" cy="315052"/>
          </a:xfrm>
          <a:prstGeom prst="roundRect">
            <a:avLst/>
          </a:prstGeom>
          <a:solidFill>
            <a:srgbClr val="FE4A1E"/>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3" name="Rounded Rectangle 112"/>
          <p:cNvSpPr/>
          <p:nvPr/>
        </p:nvSpPr>
        <p:spPr>
          <a:xfrm>
            <a:off x="6553200" y="168353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7" name="Rounded Rectangle 116"/>
          <p:cNvSpPr/>
          <p:nvPr/>
        </p:nvSpPr>
        <p:spPr>
          <a:xfrm>
            <a:off x="7929237" y="444024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8" name="Rounded Rectangle 117"/>
          <p:cNvSpPr/>
          <p:nvPr/>
        </p:nvSpPr>
        <p:spPr>
          <a:xfrm>
            <a:off x="7929237" y="404642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19" name="Rounded Rectangle 118"/>
          <p:cNvSpPr/>
          <p:nvPr/>
        </p:nvSpPr>
        <p:spPr>
          <a:xfrm>
            <a:off x="7929237" y="3652612"/>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0" name="Rounded Rectangle 119"/>
          <p:cNvSpPr/>
          <p:nvPr/>
        </p:nvSpPr>
        <p:spPr>
          <a:xfrm>
            <a:off x="7929237" y="325879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1" name="Rounded Rectangle 120"/>
          <p:cNvSpPr/>
          <p:nvPr/>
        </p:nvSpPr>
        <p:spPr>
          <a:xfrm>
            <a:off x="7929237" y="2864980"/>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2" name="Rounded Rectangle 121"/>
          <p:cNvSpPr/>
          <p:nvPr/>
        </p:nvSpPr>
        <p:spPr>
          <a:xfrm>
            <a:off x="7929237" y="2471166"/>
            <a:ext cx="855343" cy="315052"/>
          </a:xfrm>
          <a:prstGeom prst="roundRect">
            <a:avLst/>
          </a:prstGeom>
          <a:solidFill>
            <a:srgbClr val="5C9AD3"/>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C9AD3"/>
              </a:solidFill>
            </a:endParaRPr>
          </a:p>
        </p:txBody>
      </p:sp>
      <p:sp>
        <p:nvSpPr>
          <p:cNvPr id="123" name="Rounded Rectangle 122"/>
          <p:cNvSpPr/>
          <p:nvPr/>
        </p:nvSpPr>
        <p:spPr>
          <a:xfrm>
            <a:off x="7929237"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4" name="Rounded Rectangle 123"/>
          <p:cNvSpPr/>
          <p:nvPr/>
        </p:nvSpPr>
        <p:spPr>
          <a:xfrm>
            <a:off x="7929237"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8" name="Rounded Rectangle 127"/>
          <p:cNvSpPr/>
          <p:nvPr/>
        </p:nvSpPr>
        <p:spPr>
          <a:xfrm>
            <a:off x="9305276" y="444024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29" name="Rounded Rectangle 128"/>
          <p:cNvSpPr/>
          <p:nvPr/>
        </p:nvSpPr>
        <p:spPr>
          <a:xfrm>
            <a:off x="9305276" y="404642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0" name="Rounded Rectangle 129"/>
          <p:cNvSpPr/>
          <p:nvPr/>
        </p:nvSpPr>
        <p:spPr>
          <a:xfrm>
            <a:off x="9305276" y="3652612"/>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1" name="Rounded Rectangle 130"/>
          <p:cNvSpPr/>
          <p:nvPr/>
        </p:nvSpPr>
        <p:spPr>
          <a:xfrm>
            <a:off x="9305276" y="3258796"/>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2" name="Rounded Rectangle 131"/>
          <p:cNvSpPr/>
          <p:nvPr/>
        </p:nvSpPr>
        <p:spPr>
          <a:xfrm>
            <a:off x="9305276" y="2864980"/>
            <a:ext cx="855343" cy="315052"/>
          </a:xfrm>
          <a:prstGeom prst="roundRect">
            <a:avLst/>
          </a:prstGeom>
          <a:solidFill>
            <a:srgbClr val="44546B"/>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4546B"/>
              </a:solidFill>
            </a:endParaRPr>
          </a:p>
        </p:txBody>
      </p:sp>
      <p:sp>
        <p:nvSpPr>
          <p:cNvPr id="133" name="Rounded Rectangle 132"/>
          <p:cNvSpPr/>
          <p:nvPr/>
        </p:nvSpPr>
        <p:spPr>
          <a:xfrm>
            <a:off x="9305276" y="2471166"/>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4" name="Rounded Rectangle 133"/>
          <p:cNvSpPr/>
          <p:nvPr/>
        </p:nvSpPr>
        <p:spPr>
          <a:xfrm>
            <a:off x="9305276" y="20773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ounded Rectangle 134"/>
          <p:cNvSpPr/>
          <p:nvPr/>
        </p:nvSpPr>
        <p:spPr>
          <a:xfrm>
            <a:off x="9305276" y="1683534"/>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ounded Rectangle 138"/>
          <p:cNvSpPr/>
          <p:nvPr/>
        </p:nvSpPr>
        <p:spPr>
          <a:xfrm>
            <a:off x="10681313" y="444024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0" name="Rounded Rectangle 139"/>
          <p:cNvSpPr/>
          <p:nvPr/>
        </p:nvSpPr>
        <p:spPr>
          <a:xfrm>
            <a:off x="10681313" y="404642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1" name="Rounded Rectangle 140"/>
          <p:cNvSpPr/>
          <p:nvPr/>
        </p:nvSpPr>
        <p:spPr>
          <a:xfrm>
            <a:off x="10681313" y="3652612"/>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2" name="Rounded Rectangle 141"/>
          <p:cNvSpPr/>
          <p:nvPr/>
        </p:nvSpPr>
        <p:spPr>
          <a:xfrm>
            <a:off x="10681313" y="325879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3" name="Rounded Rectangle 142"/>
          <p:cNvSpPr/>
          <p:nvPr/>
        </p:nvSpPr>
        <p:spPr>
          <a:xfrm>
            <a:off x="10681313" y="286498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4" name="Rounded Rectangle 143"/>
          <p:cNvSpPr/>
          <p:nvPr/>
        </p:nvSpPr>
        <p:spPr>
          <a:xfrm>
            <a:off x="10681313" y="2471166"/>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5" name="Rounded Rectangle 144"/>
          <p:cNvSpPr/>
          <p:nvPr/>
        </p:nvSpPr>
        <p:spPr>
          <a:xfrm>
            <a:off x="10681313" y="2077350"/>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46" name="Rounded Rectangle 145"/>
          <p:cNvSpPr/>
          <p:nvPr/>
        </p:nvSpPr>
        <p:spPr>
          <a:xfrm>
            <a:off x="10681313" y="1683534"/>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214" name="Freeform 5"/>
          <p:cNvSpPr>
            <a:spLocks noChangeAspect="1" noEditPoints="1"/>
          </p:cNvSpPr>
          <p:nvPr/>
        </p:nvSpPr>
        <p:spPr bwMode="auto">
          <a:xfrm rot="2700000">
            <a:off x="7498961" y="4918301"/>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C9AD3"/>
              </a:solidFill>
            </a:endParaRPr>
          </a:p>
        </p:txBody>
      </p:sp>
      <p:sp>
        <p:nvSpPr>
          <p:cNvPr id="215" name="Freeform 5"/>
          <p:cNvSpPr>
            <a:spLocks noChangeAspect="1" noEditPoints="1"/>
          </p:cNvSpPr>
          <p:nvPr/>
        </p:nvSpPr>
        <p:spPr bwMode="auto">
          <a:xfrm rot="2700000">
            <a:off x="8861740" y="4908419"/>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4546B"/>
              </a:solidFill>
            </a:endParaRPr>
          </a:p>
        </p:txBody>
      </p:sp>
      <p:sp>
        <p:nvSpPr>
          <p:cNvPr id="216" name="Freeform 5"/>
          <p:cNvSpPr>
            <a:spLocks noChangeAspect="1" noEditPoints="1"/>
          </p:cNvSpPr>
          <p:nvPr/>
        </p:nvSpPr>
        <p:spPr bwMode="auto">
          <a:xfrm rot="2700000">
            <a:off x="10237425" y="4918302"/>
            <a:ext cx="1700496" cy="1737360"/>
          </a:xfrm>
          <a:custGeom>
            <a:avLst/>
            <a:gdLst/>
            <a:ahLst/>
            <a:cxnLst>
              <a:cxn ang="0">
                <a:pos x="739" y="553"/>
              </a:cxn>
              <a:cxn ang="0">
                <a:pos x="623" y="488"/>
              </a:cxn>
              <a:cxn ang="0">
                <a:pos x="541" y="483"/>
              </a:cxn>
              <a:cxn ang="0">
                <a:pos x="272" y="213"/>
              </a:cxn>
              <a:cxn ang="0">
                <a:pos x="170" y="33"/>
              </a:cxn>
              <a:cxn ang="0">
                <a:pos x="50" y="185"/>
              </a:cxn>
              <a:cxn ang="0">
                <a:pos x="0" y="203"/>
              </a:cxn>
              <a:cxn ang="0">
                <a:pos x="284" y="470"/>
              </a:cxn>
              <a:cxn ang="0">
                <a:pos x="551" y="755"/>
              </a:cxn>
              <a:cxn ang="0">
                <a:pos x="571" y="706"/>
              </a:cxn>
              <a:cxn ang="0">
                <a:pos x="706" y="587"/>
              </a:cxn>
              <a:cxn ang="0">
                <a:pos x="599" y="531"/>
              </a:cxn>
              <a:cxn ang="0">
                <a:pos x="530" y="619"/>
              </a:cxn>
              <a:cxn ang="0">
                <a:pos x="532" y="531"/>
              </a:cxn>
              <a:cxn ang="0">
                <a:pos x="526" y="585"/>
              </a:cxn>
              <a:cxn ang="0">
                <a:pos x="397" y="485"/>
              </a:cxn>
              <a:cxn ang="0">
                <a:pos x="489" y="411"/>
              </a:cxn>
              <a:cxn ang="0">
                <a:pos x="397" y="485"/>
              </a:cxn>
              <a:cxn ang="0">
                <a:pos x="383" y="480"/>
              </a:cxn>
              <a:cxn ang="0">
                <a:pos x="456" y="341"/>
              </a:cxn>
              <a:cxn ang="0">
                <a:pos x="437" y="324"/>
              </a:cxn>
              <a:cxn ang="0">
                <a:pos x="330" y="449"/>
              </a:cxn>
              <a:cxn ang="0">
                <a:pos x="437" y="324"/>
              </a:cxn>
              <a:cxn ang="0">
                <a:pos x="363" y="271"/>
              </a:cxn>
              <a:cxn ang="0">
                <a:pos x="275" y="376"/>
              </a:cxn>
              <a:cxn ang="0">
                <a:pos x="349" y="266"/>
              </a:cxn>
              <a:cxn ang="0">
                <a:pos x="261" y="262"/>
              </a:cxn>
              <a:cxn ang="0">
                <a:pos x="172" y="228"/>
              </a:cxn>
              <a:cxn ang="0">
                <a:pos x="227" y="155"/>
              </a:cxn>
              <a:cxn ang="0">
                <a:pos x="172" y="228"/>
              </a:cxn>
              <a:cxn ang="0">
                <a:pos x="84" y="206"/>
              </a:cxn>
              <a:cxn ang="0">
                <a:pos x="224" y="139"/>
              </a:cxn>
              <a:cxn ang="0">
                <a:pos x="192" y="61"/>
              </a:cxn>
              <a:cxn ang="0">
                <a:pos x="72" y="200"/>
              </a:cxn>
              <a:cxn ang="0">
                <a:pos x="192" y="61"/>
              </a:cxn>
              <a:cxn ang="0">
                <a:pos x="227" y="192"/>
              </a:cxn>
              <a:cxn ang="0">
                <a:pos x="192" y="227"/>
              </a:cxn>
              <a:cxn ang="0">
                <a:pos x="388" y="282"/>
              </a:cxn>
              <a:cxn ang="0">
                <a:pos x="311" y="431"/>
              </a:cxn>
              <a:cxn ang="0">
                <a:pos x="426" y="492"/>
              </a:cxn>
              <a:cxn ang="0">
                <a:pos x="492" y="492"/>
              </a:cxn>
              <a:cxn ang="0">
                <a:pos x="563" y="696"/>
              </a:cxn>
              <a:cxn ang="0">
                <a:pos x="677" y="563"/>
              </a:cxn>
              <a:cxn ang="0">
                <a:pos x="563" y="696"/>
              </a:cxn>
              <a:cxn ang="0">
                <a:pos x="533" y="634"/>
              </a:cxn>
              <a:cxn ang="0">
                <a:pos x="666" y="556"/>
              </a:cxn>
              <a:cxn ang="0">
                <a:pos x="549" y="673"/>
              </a:cxn>
            </a:cxnLst>
            <a:rect l="0" t="0" r="r" b="b"/>
            <a:pathLst>
              <a:path w="739" h="755">
                <a:moveTo>
                  <a:pt x="706" y="587"/>
                </a:moveTo>
                <a:cubicBezTo>
                  <a:pt x="739" y="553"/>
                  <a:pt x="739" y="553"/>
                  <a:pt x="739" y="553"/>
                </a:cubicBezTo>
                <a:cubicBezTo>
                  <a:pt x="706" y="520"/>
                  <a:pt x="666" y="499"/>
                  <a:pt x="624" y="489"/>
                </a:cubicBezTo>
                <a:cubicBezTo>
                  <a:pt x="623" y="488"/>
                  <a:pt x="623" y="488"/>
                  <a:pt x="623" y="488"/>
                </a:cubicBezTo>
                <a:cubicBezTo>
                  <a:pt x="623" y="489"/>
                  <a:pt x="623" y="489"/>
                  <a:pt x="623" y="489"/>
                </a:cubicBezTo>
                <a:cubicBezTo>
                  <a:pt x="596" y="482"/>
                  <a:pt x="568" y="480"/>
                  <a:pt x="541" y="483"/>
                </a:cubicBezTo>
                <a:cubicBezTo>
                  <a:pt x="548" y="412"/>
                  <a:pt x="524" y="338"/>
                  <a:pt x="470" y="284"/>
                </a:cubicBezTo>
                <a:cubicBezTo>
                  <a:pt x="416" y="230"/>
                  <a:pt x="342" y="206"/>
                  <a:pt x="272" y="213"/>
                </a:cubicBezTo>
                <a:cubicBezTo>
                  <a:pt x="284" y="138"/>
                  <a:pt x="261" y="58"/>
                  <a:pt x="203" y="0"/>
                </a:cubicBezTo>
                <a:cubicBezTo>
                  <a:pt x="170" y="33"/>
                  <a:pt x="170" y="33"/>
                  <a:pt x="170" y="33"/>
                </a:cubicBezTo>
                <a:cubicBezTo>
                  <a:pt x="175" y="39"/>
                  <a:pt x="180" y="44"/>
                  <a:pt x="184" y="50"/>
                </a:cubicBezTo>
                <a:cubicBezTo>
                  <a:pt x="50" y="185"/>
                  <a:pt x="50" y="185"/>
                  <a:pt x="50" y="185"/>
                </a:cubicBezTo>
                <a:cubicBezTo>
                  <a:pt x="44" y="180"/>
                  <a:pt x="38" y="175"/>
                  <a:pt x="33" y="170"/>
                </a:cubicBezTo>
                <a:cubicBezTo>
                  <a:pt x="0" y="203"/>
                  <a:pt x="0" y="203"/>
                  <a:pt x="0" y="203"/>
                </a:cubicBezTo>
                <a:cubicBezTo>
                  <a:pt x="58" y="261"/>
                  <a:pt x="138" y="284"/>
                  <a:pt x="213" y="272"/>
                </a:cubicBezTo>
                <a:cubicBezTo>
                  <a:pt x="206" y="343"/>
                  <a:pt x="230" y="416"/>
                  <a:pt x="284" y="470"/>
                </a:cubicBezTo>
                <a:cubicBezTo>
                  <a:pt x="338" y="524"/>
                  <a:pt x="411" y="548"/>
                  <a:pt x="482" y="541"/>
                </a:cubicBezTo>
                <a:cubicBezTo>
                  <a:pt x="470" y="616"/>
                  <a:pt x="493" y="696"/>
                  <a:pt x="551" y="755"/>
                </a:cubicBezTo>
                <a:cubicBezTo>
                  <a:pt x="585" y="721"/>
                  <a:pt x="585" y="721"/>
                  <a:pt x="585" y="721"/>
                </a:cubicBezTo>
                <a:cubicBezTo>
                  <a:pt x="580" y="716"/>
                  <a:pt x="575" y="711"/>
                  <a:pt x="571" y="706"/>
                </a:cubicBezTo>
                <a:cubicBezTo>
                  <a:pt x="698" y="579"/>
                  <a:pt x="698" y="579"/>
                  <a:pt x="698" y="579"/>
                </a:cubicBezTo>
                <a:cubicBezTo>
                  <a:pt x="700" y="582"/>
                  <a:pt x="703" y="584"/>
                  <a:pt x="706" y="587"/>
                </a:cubicBezTo>
                <a:close/>
                <a:moveTo>
                  <a:pt x="528" y="603"/>
                </a:moveTo>
                <a:cubicBezTo>
                  <a:pt x="599" y="531"/>
                  <a:pt x="599" y="531"/>
                  <a:pt x="599" y="531"/>
                </a:cubicBezTo>
                <a:cubicBezTo>
                  <a:pt x="604" y="532"/>
                  <a:pt x="609" y="534"/>
                  <a:pt x="614" y="535"/>
                </a:cubicBezTo>
                <a:cubicBezTo>
                  <a:pt x="530" y="619"/>
                  <a:pt x="530" y="619"/>
                  <a:pt x="530" y="619"/>
                </a:cubicBezTo>
                <a:cubicBezTo>
                  <a:pt x="529" y="613"/>
                  <a:pt x="528" y="608"/>
                  <a:pt x="528" y="603"/>
                </a:cubicBezTo>
                <a:close/>
                <a:moveTo>
                  <a:pt x="532" y="531"/>
                </a:moveTo>
                <a:cubicBezTo>
                  <a:pt x="549" y="528"/>
                  <a:pt x="566" y="528"/>
                  <a:pt x="583" y="529"/>
                </a:cubicBezTo>
                <a:cubicBezTo>
                  <a:pt x="526" y="585"/>
                  <a:pt x="526" y="585"/>
                  <a:pt x="526" y="585"/>
                </a:cubicBezTo>
                <a:cubicBezTo>
                  <a:pt x="526" y="567"/>
                  <a:pt x="528" y="549"/>
                  <a:pt x="532" y="531"/>
                </a:cubicBezTo>
                <a:close/>
                <a:moveTo>
                  <a:pt x="397" y="485"/>
                </a:moveTo>
                <a:cubicBezTo>
                  <a:pt x="485" y="397"/>
                  <a:pt x="485" y="397"/>
                  <a:pt x="485" y="397"/>
                </a:cubicBezTo>
                <a:cubicBezTo>
                  <a:pt x="487" y="402"/>
                  <a:pt x="488" y="407"/>
                  <a:pt x="489" y="411"/>
                </a:cubicBezTo>
                <a:cubicBezTo>
                  <a:pt x="411" y="489"/>
                  <a:pt x="411" y="489"/>
                  <a:pt x="411" y="489"/>
                </a:cubicBezTo>
                <a:cubicBezTo>
                  <a:pt x="406" y="488"/>
                  <a:pt x="401" y="487"/>
                  <a:pt x="397" y="485"/>
                </a:cubicBezTo>
                <a:close/>
                <a:moveTo>
                  <a:pt x="480" y="383"/>
                </a:moveTo>
                <a:cubicBezTo>
                  <a:pt x="383" y="480"/>
                  <a:pt x="383" y="480"/>
                  <a:pt x="383" y="480"/>
                </a:cubicBezTo>
                <a:cubicBezTo>
                  <a:pt x="368" y="474"/>
                  <a:pt x="354" y="466"/>
                  <a:pt x="341" y="457"/>
                </a:cubicBezTo>
                <a:cubicBezTo>
                  <a:pt x="456" y="341"/>
                  <a:pt x="456" y="341"/>
                  <a:pt x="456" y="341"/>
                </a:cubicBezTo>
                <a:cubicBezTo>
                  <a:pt x="466" y="354"/>
                  <a:pt x="474" y="369"/>
                  <a:pt x="480" y="383"/>
                </a:cubicBezTo>
                <a:close/>
                <a:moveTo>
                  <a:pt x="437" y="324"/>
                </a:moveTo>
                <a:cubicBezTo>
                  <a:pt x="446" y="333"/>
                  <a:pt x="446" y="333"/>
                  <a:pt x="446" y="333"/>
                </a:cubicBezTo>
                <a:cubicBezTo>
                  <a:pt x="330" y="449"/>
                  <a:pt x="330" y="449"/>
                  <a:pt x="330" y="449"/>
                </a:cubicBezTo>
                <a:cubicBezTo>
                  <a:pt x="327" y="446"/>
                  <a:pt x="324" y="443"/>
                  <a:pt x="321" y="440"/>
                </a:cubicBezTo>
                <a:lnTo>
                  <a:pt x="437" y="324"/>
                </a:lnTo>
                <a:close/>
                <a:moveTo>
                  <a:pt x="270" y="363"/>
                </a:moveTo>
                <a:cubicBezTo>
                  <a:pt x="363" y="271"/>
                  <a:pt x="363" y="271"/>
                  <a:pt x="363" y="271"/>
                </a:cubicBezTo>
                <a:cubicBezTo>
                  <a:pt x="367" y="272"/>
                  <a:pt x="372" y="274"/>
                  <a:pt x="376" y="276"/>
                </a:cubicBezTo>
                <a:cubicBezTo>
                  <a:pt x="275" y="376"/>
                  <a:pt x="275" y="376"/>
                  <a:pt x="275" y="376"/>
                </a:cubicBezTo>
                <a:cubicBezTo>
                  <a:pt x="274" y="372"/>
                  <a:pt x="272" y="367"/>
                  <a:pt x="270" y="363"/>
                </a:cubicBezTo>
                <a:close/>
                <a:moveTo>
                  <a:pt x="349" y="266"/>
                </a:moveTo>
                <a:cubicBezTo>
                  <a:pt x="266" y="349"/>
                  <a:pt x="266" y="349"/>
                  <a:pt x="266" y="349"/>
                </a:cubicBezTo>
                <a:cubicBezTo>
                  <a:pt x="258" y="320"/>
                  <a:pt x="256" y="291"/>
                  <a:pt x="261" y="262"/>
                </a:cubicBezTo>
                <a:cubicBezTo>
                  <a:pt x="290" y="257"/>
                  <a:pt x="320" y="258"/>
                  <a:pt x="349" y="266"/>
                </a:cubicBezTo>
                <a:close/>
                <a:moveTo>
                  <a:pt x="172" y="228"/>
                </a:moveTo>
                <a:cubicBezTo>
                  <a:pt x="166" y="228"/>
                  <a:pt x="161" y="227"/>
                  <a:pt x="155" y="227"/>
                </a:cubicBezTo>
                <a:cubicBezTo>
                  <a:pt x="227" y="155"/>
                  <a:pt x="227" y="155"/>
                  <a:pt x="227" y="155"/>
                </a:cubicBezTo>
                <a:cubicBezTo>
                  <a:pt x="227" y="161"/>
                  <a:pt x="228" y="167"/>
                  <a:pt x="228" y="172"/>
                </a:cubicBezTo>
                <a:lnTo>
                  <a:pt x="172" y="228"/>
                </a:lnTo>
                <a:close/>
                <a:moveTo>
                  <a:pt x="139" y="225"/>
                </a:moveTo>
                <a:cubicBezTo>
                  <a:pt x="120" y="221"/>
                  <a:pt x="101" y="215"/>
                  <a:pt x="84" y="206"/>
                </a:cubicBezTo>
                <a:cubicBezTo>
                  <a:pt x="206" y="84"/>
                  <a:pt x="206" y="84"/>
                  <a:pt x="206" y="84"/>
                </a:cubicBezTo>
                <a:cubicBezTo>
                  <a:pt x="215" y="102"/>
                  <a:pt x="221" y="120"/>
                  <a:pt x="224" y="139"/>
                </a:cubicBezTo>
                <a:lnTo>
                  <a:pt x="139" y="225"/>
                </a:lnTo>
                <a:close/>
                <a:moveTo>
                  <a:pt x="192" y="61"/>
                </a:moveTo>
                <a:cubicBezTo>
                  <a:pt x="195" y="65"/>
                  <a:pt x="197" y="68"/>
                  <a:pt x="200" y="72"/>
                </a:cubicBezTo>
                <a:cubicBezTo>
                  <a:pt x="72" y="200"/>
                  <a:pt x="72" y="200"/>
                  <a:pt x="72" y="200"/>
                </a:cubicBezTo>
                <a:cubicBezTo>
                  <a:pt x="68" y="197"/>
                  <a:pt x="64" y="195"/>
                  <a:pt x="61" y="193"/>
                </a:cubicBezTo>
                <a:lnTo>
                  <a:pt x="192" y="61"/>
                </a:lnTo>
                <a:close/>
                <a:moveTo>
                  <a:pt x="192" y="227"/>
                </a:moveTo>
                <a:cubicBezTo>
                  <a:pt x="227" y="192"/>
                  <a:pt x="227" y="192"/>
                  <a:pt x="227" y="192"/>
                </a:cubicBezTo>
                <a:cubicBezTo>
                  <a:pt x="226" y="202"/>
                  <a:pt x="225" y="212"/>
                  <a:pt x="222" y="222"/>
                </a:cubicBezTo>
                <a:cubicBezTo>
                  <a:pt x="212" y="225"/>
                  <a:pt x="202" y="226"/>
                  <a:pt x="192" y="227"/>
                </a:cubicBezTo>
                <a:close/>
                <a:moveTo>
                  <a:pt x="282" y="389"/>
                </a:moveTo>
                <a:cubicBezTo>
                  <a:pt x="388" y="282"/>
                  <a:pt x="388" y="282"/>
                  <a:pt x="388" y="282"/>
                </a:cubicBezTo>
                <a:cubicBezTo>
                  <a:pt x="403" y="290"/>
                  <a:pt x="417" y="300"/>
                  <a:pt x="430" y="312"/>
                </a:cubicBezTo>
                <a:cubicBezTo>
                  <a:pt x="311" y="431"/>
                  <a:pt x="311" y="431"/>
                  <a:pt x="311" y="431"/>
                </a:cubicBezTo>
                <a:cubicBezTo>
                  <a:pt x="299" y="418"/>
                  <a:pt x="290" y="403"/>
                  <a:pt x="282" y="389"/>
                </a:cubicBezTo>
                <a:close/>
                <a:moveTo>
                  <a:pt x="426" y="492"/>
                </a:moveTo>
                <a:cubicBezTo>
                  <a:pt x="492" y="427"/>
                  <a:pt x="492" y="427"/>
                  <a:pt x="492" y="427"/>
                </a:cubicBezTo>
                <a:cubicBezTo>
                  <a:pt x="496" y="448"/>
                  <a:pt x="496" y="471"/>
                  <a:pt x="492" y="492"/>
                </a:cubicBezTo>
                <a:cubicBezTo>
                  <a:pt x="470" y="496"/>
                  <a:pt x="448" y="496"/>
                  <a:pt x="426" y="492"/>
                </a:cubicBezTo>
                <a:close/>
                <a:moveTo>
                  <a:pt x="563" y="696"/>
                </a:moveTo>
                <a:cubicBezTo>
                  <a:pt x="561" y="692"/>
                  <a:pt x="558" y="688"/>
                  <a:pt x="556" y="685"/>
                </a:cubicBezTo>
                <a:cubicBezTo>
                  <a:pt x="677" y="563"/>
                  <a:pt x="677" y="563"/>
                  <a:pt x="677" y="563"/>
                </a:cubicBezTo>
                <a:cubicBezTo>
                  <a:pt x="686" y="573"/>
                  <a:pt x="686" y="573"/>
                  <a:pt x="686" y="573"/>
                </a:cubicBezTo>
                <a:lnTo>
                  <a:pt x="563" y="696"/>
                </a:lnTo>
                <a:close/>
                <a:moveTo>
                  <a:pt x="549" y="673"/>
                </a:moveTo>
                <a:cubicBezTo>
                  <a:pt x="543" y="660"/>
                  <a:pt x="537" y="647"/>
                  <a:pt x="533" y="634"/>
                </a:cubicBezTo>
                <a:cubicBezTo>
                  <a:pt x="628" y="539"/>
                  <a:pt x="628" y="539"/>
                  <a:pt x="628" y="539"/>
                </a:cubicBezTo>
                <a:cubicBezTo>
                  <a:pt x="641" y="543"/>
                  <a:pt x="654" y="549"/>
                  <a:pt x="666" y="556"/>
                </a:cubicBezTo>
                <a:lnTo>
                  <a:pt x="549" y="673"/>
                </a:lnTo>
                <a:close/>
                <a:moveTo>
                  <a:pt x="549" y="673"/>
                </a:moveTo>
                <a:cubicBezTo>
                  <a:pt x="549" y="673"/>
                  <a:pt x="549" y="673"/>
                  <a:pt x="549" y="673"/>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A7A7A"/>
              </a:solidFill>
            </a:endParaRPr>
          </a:p>
        </p:txBody>
      </p:sp>
      <p:sp>
        <p:nvSpPr>
          <p:cNvPr id="263" name="Text Placeholder 3"/>
          <p:cNvSpPr txBox="1">
            <a:spLocks/>
          </p:cNvSpPr>
          <p:nvPr/>
        </p:nvSpPr>
        <p:spPr>
          <a:xfrm>
            <a:off x="6690108"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FE4A1E"/>
                </a:solidFill>
              </a:rPr>
              <a:t>70%</a:t>
            </a:r>
          </a:p>
        </p:txBody>
      </p:sp>
      <p:sp>
        <p:nvSpPr>
          <p:cNvPr id="264" name="Text Placeholder 3"/>
          <p:cNvSpPr txBox="1">
            <a:spLocks/>
          </p:cNvSpPr>
          <p:nvPr/>
        </p:nvSpPr>
        <p:spPr>
          <a:xfrm>
            <a:off x="811658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5C9AD3"/>
                </a:solidFill>
              </a:rPr>
              <a:t>60%</a:t>
            </a:r>
          </a:p>
        </p:txBody>
      </p:sp>
      <p:sp>
        <p:nvSpPr>
          <p:cNvPr id="265" name="Text Placeholder 3"/>
          <p:cNvSpPr txBox="1">
            <a:spLocks/>
          </p:cNvSpPr>
          <p:nvPr/>
        </p:nvSpPr>
        <p:spPr>
          <a:xfrm>
            <a:off x="946164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rPr>
              <a:t>50%</a:t>
            </a:r>
          </a:p>
        </p:txBody>
      </p:sp>
      <p:sp>
        <p:nvSpPr>
          <p:cNvPr id="266" name="Text Placeholder 3"/>
          <p:cNvSpPr txBox="1">
            <a:spLocks/>
          </p:cNvSpPr>
          <p:nvPr/>
        </p:nvSpPr>
        <p:spPr>
          <a:xfrm>
            <a:off x="10820400" y="381000"/>
            <a:ext cx="596318" cy="41043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36" name="Rounded Rectangle 111">
            <a:extLst>
              <a:ext uri="{FF2B5EF4-FFF2-40B4-BE49-F238E27FC236}">
                <a16:creationId xmlns:a16="http://schemas.microsoft.com/office/drawing/2014/main" id="{DB803EE5-A34A-4506-A5E9-5E170AD71E0D}"/>
              </a:ext>
            </a:extLst>
          </p:cNvPr>
          <p:cNvSpPr/>
          <p:nvPr/>
        </p:nvSpPr>
        <p:spPr>
          <a:xfrm>
            <a:off x="6553200"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7" name="Rounded Rectangle 112">
            <a:extLst>
              <a:ext uri="{FF2B5EF4-FFF2-40B4-BE49-F238E27FC236}">
                <a16:creationId xmlns:a16="http://schemas.microsoft.com/office/drawing/2014/main" id="{65B442C5-B623-40B9-B8DF-BD1997E9D04A}"/>
              </a:ext>
            </a:extLst>
          </p:cNvPr>
          <p:cNvSpPr/>
          <p:nvPr/>
        </p:nvSpPr>
        <p:spPr>
          <a:xfrm>
            <a:off x="6553200"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7" name="Rounded Rectangle 111">
            <a:extLst>
              <a:ext uri="{FF2B5EF4-FFF2-40B4-BE49-F238E27FC236}">
                <a16:creationId xmlns:a16="http://schemas.microsoft.com/office/drawing/2014/main" id="{E208159D-73AD-4FA4-9280-71483ED4BFCA}"/>
              </a:ext>
            </a:extLst>
          </p:cNvPr>
          <p:cNvSpPr/>
          <p:nvPr/>
        </p:nvSpPr>
        <p:spPr>
          <a:xfrm>
            <a:off x="7929237" y="1283983"/>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8" name="Rounded Rectangle 112">
            <a:extLst>
              <a:ext uri="{FF2B5EF4-FFF2-40B4-BE49-F238E27FC236}">
                <a16:creationId xmlns:a16="http://schemas.microsoft.com/office/drawing/2014/main" id="{DF72735B-147F-4007-8A1E-44809C46E341}"/>
              </a:ext>
            </a:extLst>
          </p:cNvPr>
          <p:cNvSpPr/>
          <p:nvPr/>
        </p:nvSpPr>
        <p:spPr>
          <a:xfrm>
            <a:off x="7929237" y="890168"/>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9" name="Rounded Rectangle 111">
            <a:extLst>
              <a:ext uri="{FF2B5EF4-FFF2-40B4-BE49-F238E27FC236}">
                <a16:creationId xmlns:a16="http://schemas.microsoft.com/office/drawing/2014/main" id="{643A7AF8-33CB-49F1-965A-8F146DE58D42}"/>
              </a:ext>
            </a:extLst>
          </p:cNvPr>
          <p:cNvSpPr/>
          <p:nvPr/>
        </p:nvSpPr>
        <p:spPr>
          <a:xfrm>
            <a:off x="9305276" y="1293865"/>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0" name="Rounded Rectangle 112">
            <a:extLst>
              <a:ext uri="{FF2B5EF4-FFF2-40B4-BE49-F238E27FC236}">
                <a16:creationId xmlns:a16="http://schemas.microsoft.com/office/drawing/2014/main" id="{3D13BE91-B55A-4C52-9CAD-7464D41A5521}"/>
              </a:ext>
            </a:extLst>
          </p:cNvPr>
          <p:cNvSpPr/>
          <p:nvPr/>
        </p:nvSpPr>
        <p:spPr>
          <a:xfrm>
            <a:off x="9305276"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1" name="Rounded Rectangle 111">
            <a:extLst>
              <a:ext uri="{FF2B5EF4-FFF2-40B4-BE49-F238E27FC236}">
                <a16:creationId xmlns:a16="http://schemas.microsoft.com/office/drawing/2014/main" id="{BA75CE22-60FC-4BCF-BD87-4276E2262C68}"/>
              </a:ext>
            </a:extLst>
          </p:cNvPr>
          <p:cNvSpPr/>
          <p:nvPr/>
        </p:nvSpPr>
        <p:spPr>
          <a:xfrm>
            <a:off x="10681313" y="1293865"/>
            <a:ext cx="855343" cy="315052"/>
          </a:xfrm>
          <a:prstGeom prst="roundRect">
            <a:avLst/>
          </a:prstGeom>
          <a:solidFill>
            <a:srgbClr val="7A7A7A"/>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7A7A7A"/>
              </a:solidFill>
            </a:endParaRPr>
          </a:p>
        </p:txBody>
      </p:sp>
      <p:sp>
        <p:nvSpPr>
          <p:cNvPr id="152" name="Rounded Rectangle 112">
            <a:extLst>
              <a:ext uri="{FF2B5EF4-FFF2-40B4-BE49-F238E27FC236}">
                <a16:creationId xmlns:a16="http://schemas.microsoft.com/office/drawing/2014/main" id="{4FC94133-9331-47E9-9821-754BC8FEC9DA}"/>
              </a:ext>
            </a:extLst>
          </p:cNvPr>
          <p:cNvSpPr/>
          <p:nvPr/>
        </p:nvSpPr>
        <p:spPr>
          <a:xfrm>
            <a:off x="10681313" y="900050"/>
            <a:ext cx="855343" cy="315052"/>
          </a:xfrm>
          <a:prstGeom prst="roundRect">
            <a:avLst/>
          </a:prstGeom>
          <a:solidFill>
            <a:schemeClr val="tx1">
              <a:alpha val="50000"/>
            </a:schemeClr>
          </a:solidFill>
          <a:ln>
            <a:no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16587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98"/>
                                        </p:tgtEl>
                                        <p:attrNameLst>
                                          <p:attrName>style.visibility</p:attrName>
                                        </p:attrNameLst>
                                      </p:cBhvr>
                                      <p:to>
                                        <p:strVal val="visible"/>
                                      </p:to>
                                    </p:set>
                                    <p:animEffect transition="in" filter="dissolve">
                                      <p:cBhvr>
                                        <p:cTn id="11" dur="1000"/>
                                        <p:tgtEl>
                                          <p:spTgt spid="98"/>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99"/>
                                        </p:tgtEl>
                                        <p:attrNameLst>
                                          <p:attrName>style.visibility</p:attrName>
                                        </p:attrNameLst>
                                      </p:cBhvr>
                                      <p:to>
                                        <p:strVal val="visible"/>
                                      </p:to>
                                    </p:set>
                                    <p:anim calcmode="lin" valueType="num">
                                      <p:cBhvr>
                                        <p:cTn id="15" dur="500" fill="hold"/>
                                        <p:tgtEl>
                                          <p:spTgt spid="99"/>
                                        </p:tgtEl>
                                        <p:attrNameLst>
                                          <p:attrName>ppt_w</p:attrName>
                                        </p:attrNameLst>
                                      </p:cBhvr>
                                      <p:tavLst>
                                        <p:tav tm="0">
                                          <p:val>
                                            <p:fltVal val="0"/>
                                          </p:val>
                                        </p:tav>
                                        <p:tav tm="100000">
                                          <p:val>
                                            <p:strVal val="#ppt_w"/>
                                          </p:val>
                                        </p:tav>
                                      </p:tavLst>
                                    </p:anim>
                                    <p:anim calcmode="lin" valueType="num">
                                      <p:cBhvr>
                                        <p:cTn id="16" dur="500" fill="hold"/>
                                        <p:tgtEl>
                                          <p:spTgt spid="99"/>
                                        </p:tgtEl>
                                        <p:attrNameLst>
                                          <p:attrName>ppt_h</p:attrName>
                                        </p:attrNameLst>
                                      </p:cBhvr>
                                      <p:tavLst>
                                        <p:tav tm="0">
                                          <p:val>
                                            <p:fltVal val="0"/>
                                          </p:val>
                                        </p:tav>
                                        <p:tav tm="100000">
                                          <p:val>
                                            <p:strVal val="#ppt_h"/>
                                          </p:val>
                                        </p:tav>
                                      </p:tavLst>
                                    </p:anim>
                                    <p:animEffect transition="in" filter="fade">
                                      <p:cBhvr>
                                        <p:cTn id="17" dur="500"/>
                                        <p:tgtEl>
                                          <p:spTgt spid="9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14"/>
                                        </p:tgtEl>
                                        <p:attrNameLst>
                                          <p:attrName>style.visibility</p:attrName>
                                        </p:attrNameLst>
                                      </p:cBhvr>
                                      <p:to>
                                        <p:strVal val="visible"/>
                                      </p:to>
                                    </p:set>
                                    <p:animEffect transition="in" filter="wipe(left)">
                                      <p:cBhvr>
                                        <p:cTn id="21" dur="500"/>
                                        <p:tgtEl>
                                          <p:spTgt spid="114"/>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25"/>
                                        </p:tgtEl>
                                        <p:attrNameLst>
                                          <p:attrName>style.visibility</p:attrName>
                                        </p:attrNameLst>
                                      </p:cBhvr>
                                      <p:to>
                                        <p:strVal val="visible"/>
                                      </p:to>
                                    </p:set>
                                    <p:animEffect transition="in" filter="wipe(left)">
                                      <p:cBhvr>
                                        <p:cTn id="24" dur="500"/>
                                        <p:tgtEl>
                                          <p:spTgt spid="125"/>
                                        </p:tgtEl>
                                      </p:cBhvr>
                                    </p:animEffect>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102"/>
                                        </p:tgtEl>
                                        <p:attrNameLst>
                                          <p:attrName>style.visibility</p:attrName>
                                        </p:attrNameLst>
                                      </p:cBhvr>
                                      <p:to>
                                        <p:strVal val="visible"/>
                                      </p:to>
                                    </p:set>
                                    <p:anim calcmode="lin" valueType="num">
                                      <p:cBhvr>
                                        <p:cTn id="28" dur="500" fill="hold"/>
                                        <p:tgtEl>
                                          <p:spTgt spid="102"/>
                                        </p:tgtEl>
                                        <p:attrNameLst>
                                          <p:attrName>ppt_w</p:attrName>
                                        </p:attrNameLst>
                                      </p:cBhvr>
                                      <p:tavLst>
                                        <p:tav tm="0">
                                          <p:val>
                                            <p:fltVal val="0"/>
                                          </p:val>
                                        </p:tav>
                                        <p:tav tm="100000">
                                          <p:val>
                                            <p:strVal val="#ppt_w"/>
                                          </p:val>
                                        </p:tav>
                                      </p:tavLst>
                                    </p:anim>
                                    <p:anim calcmode="lin" valueType="num">
                                      <p:cBhvr>
                                        <p:cTn id="29" dur="500" fill="hold"/>
                                        <p:tgtEl>
                                          <p:spTgt spid="102"/>
                                        </p:tgtEl>
                                        <p:attrNameLst>
                                          <p:attrName>ppt_h</p:attrName>
                                        </p:attrNameLst>
                                      </p:cBhvr>
                                      <p:tavLst>
                                        <p:tav tm="0">
                                          <p:val>
                                            <p:fltVal val="0"/>
                                          </p:val>
                                        </p:tav>
                                        <p:tav tm="100000">
                                          <p:val>
                                            <p:strVal val="#ppt_h"/>
                                          </p:val>
                                        </p:tav>
                                      </p:tavLst>
                                    </p:anim>
                                    <p:animEffect transition="in" filter="fade">
                                      <p:cBhvr>
                                        <p:cTn id="30" dur="500"/>
                                        <p:tgtEl>
                                          <p:spTgt spid="102"/>
                                        </p:tgtEl>
                                      </p:cBhvr>
                                    </p:animEffect>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115"/>
                                        </p:tgtEl>
                                        <p:attrNameLst>
                                          <p:attrName>style.visibility</p:attrName>
                                        </p:attrNameLst>
                                      </p:cBhvr>
                                      <p:to>
                                        <p:strVal val="visible"/>
                                      </p:to>
                                    </p:set>
                                    <p:animEffect transition="in" filter="wipe(left)">
                                      <p:cBhvr>
                                        <p:cTn id="34" dur="500"/>
                                        <p:tgtEl>
                                          <p:spTgt spid="115"/>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26"/>
                                        </p:tgtEl>
                                        <p:attrNameLst>
                                          <p:attrName>style.visibility</p:attrName>
                                        </p:attrNameLst>
                                      </p:cBhvr>
                                      <p:to>
                                        <p:strVal val="visible"/>
                                      </p:to>
                                    </p:set>
                                    <p:animEffect transition="in" filter="wipe(left)">
                                      <p:cBhvr>
                                        <p:cTn id="37" dur="500"/>
                                        <p:tgtEl>
                                          <p:spTgt spid="126"/>
                                        </p:tgtEl>
                                      </p:cBhvr>
                                    </p:animEffect>
                                  </p:childTnLst>
                                </p:cTn>
                              </p:par>
                            </p:childTnLst>
                          </p:cTn>
                        </p:par>
                        <p:par>
                          <p:cTn id="38" fill="hold">
                            <p:stCondLst>
                              <p:cond delay="3500"/>
                            </p:stCondLst>
                            <p:childTnLst>
                              <p:par>
                                <p:cTn id="39" presetID="42" presetClass="entr" presetSubtype="0" fill="hold" grpId="0" nodeType="afterEffect">
                                  <p:stCondLst>
                                    <p:cond delay="0"/>
                                  </p:stCondLst>
                                  <p:childTnLst>
                                    <p:set>
                                      <p:cBhvr>
                                        <p:cTn id="40" dur="1" fill="hold">
                                          <p:stCondLst>
                                            <p:cond delay="0"/>
                                          </p:stCondLst>
                                        </p:cTn>
                                        <p:tgtEl>
                                          <p:spTgt spid="1029"/>
                                        </p:tgtEl>
                                        <p:attrNameLst>
                                          <p:attrName>style.visibility</p:attrName>
                                        </p:attrNameLst>
                                      </p:cBhvr>
                                      <p:to>
                                        <p:strVal val="visible"/>
                                      </p:to>
                                    </p:set>
                                    <p:animEffect transition="in" filter="fade">
                                      <p:cBhvr>
                                        <p:cTn id="41" dur="1000"/>
                                        <p:tgtEl>
                                          <p:spTgt spid="1029"/>
                                        </p:tgtEl>
                                      </p:cBhvr>
                                    </p:animEffect>
                                    <p:anim calcmode="lin" valueType="num">
                                      <p:cBhvr>
                                        <p:cTn id="42" dur="1000" fill="hold"/>
                                        <p:tgtEl>
                                          <p:spTgt spid="1029"/>
                                        </p:tgtEl>
                                        <p:attrNameLst>
                                          <p:attrName>ppt_x</p:attrName>
                                        </p:attrNameLst>
                                      </p:cBhvr>
                                      <p:tavLst>
                                        <p:tav tm="0">
                                          <p:val>
                                            <p:strVal val="#ppt_x"/>
                                          </p:val>
                                        </p:tav>
                                        <p:tav tm="100000">
                                          <p:val>
                                            <p:strVal val="#ppt_x"/>
                                          </p:val>
                                        </p:tav>
                                      </p:tavLst>
                                    </p:anim>
                                    <p:anim calcmode="lin" valueType="num">
                                      <p:cBhvr>
                                        <p:cTn id="43" dur="1000" fill="hold"/>
                                        <p:tgtEl>
                                          <p:spTgt spid="1029"/>
                                        </p:tgtEl>
                                        <p:attrNameLst>
                                          <p:attrName>ppt_y</p:attrName>
                                        </p:attrNameLst>
                                      </p:cBhvr>
                                      <p:tavLst>
                                        <p:tav tm="0">
                                          <p:val>
                                            <p:strVal val="#ppt_y+.1"/>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106"/>
                                        </p:tgtEl>
                                        <p:attrNameLst>
                                          <p:attrName>style.visibility</p:attrName>
                                        </p:attrNameLst>
                                      </p:cBhvr>
                                      <p:to>
                                        <p:strVal val="visible"/>
                                      </p:to>
                                    </p:set>
                                    <p:animEffect transition="in" filter="fade">
                                      <p:cBhvr>
                                        <p:cTn id="47" dur="200"/>
                                        <p:tgtEl>
                                          <p:spTgt spid="106"/>
                                        </p:tgtEl>
                                      </p:cBhvr>
                                    </p:animEffect>
                                    <p:anim calcmode="lin" valueType="num">
                                      <p:cBhvr>
                                        <p:cTn id="48" dur="200" fill="hold"/>
                                        <p:tgtEl>
                                          <p:spTgt spid="106"/>
                                        </p:tgtEl>
                                        <p:attrNameLst>
                                          <p:attrName>ppt_x</p:attrName>
                                        </p:attrNameLst>
                                      </p:cBhvr>
                                      <p:tavLst>
                                        <p:tav tm="0">
                                          <p:val>
                                            <p:strVal val="#ppt_x"/>
                                          </p:val>
                                        </p:tav>
                                        <p:tav tm="100000">
                                          <p:val>
                                            <p:strVal val="#ppt_x"/>
                                          </p:val>
                                        </p:tav>
                                      </p:tavLst>
                                    </p:anim>
                                    <p:anim calcmode="lin" valueType="num">
                                      <p:cBhvr>
                                        <p:cTn id="49" dur="200" fill="hold"/>
                                        <p:tgtEl>
                                          <p:spTgt spid="106"/>
                                        </p:tgtEl>
                                        <p:attrNameLst>
                                          <p:attrName>ppt_y</p:attrName>
                                        </p:attrNameLst>
                                      </p:cBhvr>
                                      <p:tavLst>
                                        <p:tav tm="0">
                                          <p:val>
                                            <p:strVal val="#ppt_y+.1"/>
                                          </p:val>
                                        </p:tav>
                                        <p:tav tm="100000">
                                          <p:val>
                                            <p:strVal val="#ppt_y"/>
                                          </p:val>
                                        </p:tav>
                                      </p:tavLst>
                                    </p:anim>
                                  </p:childTnLst>
                                </p:cTn>
                              </p:par>
                            </p:childTnLst>
                          </p:cTn>
                        </p:par>
                        <p:par>
                          <p:cTn id="50" fill="hold">
                            <p:stCondLst>
                              <p:cond delay="4700"/>
                            </p:stCondLst>
                            <p:childTnLst>
                              <p:par>
                                <p:cTn id="51" presetID="42" presetClass="entr" presetSubtype="0" fill="hold" grpId="0" nodeType="afterEffect">
                                  <p:stCondLst>
                                    <p:cond delay="0"/>
                                  </p:stCondLst>
                                  <p:childTnLst>
                                    <p:set>
                                      <p:cBhvr>
                                        <p:cTn id="52" dur="1" fill="hold">
                                          <p:stCondLst>
                                            <p:cond delay="0"/>
                                          </p:stCondLst>
                                        </p:cTn>
                                        <p:tgtEl>
                                          <p:spTgt spid="107"/>
                                        </p:tgtEl>
                                        <p:attrNameLst>
                                          <p:attrName>style.visibility</p:attrName>
                                        </p:attrNameLst>
                                      </p:cBhvr>
                                      <p:to>
                                        <p:strVal val="visible"/>
                                      </p:to>
                                    </p:set>
                                    <p:animEffect transition="in" filter="fade">
                                      <p:cBhvr>
                                        <p:cTn id="53" dur="200"/>
                                        <p:tgtEl>
                                          <p:spTgt spid="107"/>
                                        </p:tgtEl>
                                      </p:cBhvr>
                                    </p:animEffect>
                                    <p:anim calcmode="lin" valueType="num">
                                      <p:cBhvr>
                                        <p:cTn id="54" dur="200" fill="hold"/>
                                        <p:tgtEl>
                                          <p:spTgt spid="107"/>
                                        </p:tgtEl>
                                        <p:attrNameLst>
                                          <p:attrName>ppt_x</p:attrName>
                                        </p:attrNameLst>
                                      </p:cBhvr>
                                      <p:tavLst>
                                        <p:tav tm="0">
                                          <p:val>
                                            <p:strVal val="#ppt_x"/>
                                          </p:val>
                                        </p:tav>
                                        <p:tav tm="100000">
                                          <p:val>
                                            <p:strVal val="#ppt_x"/>
                                          </p:val>
                                        </p:tav>
                                      </p:tavLst>
                                    </p:anim>
                                    <p:anim calcmode="lin" valueType="num">
                                      <p:cBhvr>
                                        <p:cTn id="55" dur="200" fill="hold"/>
                                        <p:tgtEl>
                                          <p:spTgt spid="107"/>
                                        </p:tgtEl>
                                        <p:attrNameLst>
                                          <p:attrName>ppt_y</p:attrName>
                                        </p:attrNameLst>
                                      </p:cBhvr>
                                      <p:tavLst>
                                        <p:tav tm="0">
                                          <p:val>
                                            <p:strVal val="#ppt_y+.1"/>
                                          </p:val>
                                        </p:tav>
                                        <p:tav tm="100000">
                                          <p:val>
                                            <p:strVal val="#ppt_y"/>
                                          </p:val>
                                        </p:tav>
                                      </p:tavLst>
                                    </p:anim>
                                  </p:childTnLst>
                                </p:cTn>
                              </p:par>
                            </p:childTnLst>
                          </p:cTn>
                        </p:par>
                        <p:par>
                          <p:cTn id="56" fill="hold">
                            <p:stCondLst>
                              <p:cond delay="4900"/>
                            </p:stCondLst>
                            <p:childTnLst>
                              <p:par>
                                <p:cTn id="57" presetID="42" presetClass="entr" presetSubtype="0" fill="hold" grpId="0" nodeType="afterEffect">
                                  <p:stCondLst>
                                    <p:cond delay="0"/>
                                  </p:stCondLst>
                                  <p:childTnLst>
                                    <p:set>
                                      <p:cBhvr>
                                        <p:cTn id="58" dur="1" fill="hold">
                                          <p:stCondLst>
                                            <p:cond delay="0"/>
                                          </p:stCondLst>
                                        </p:cTn>
                                        <p:tgtEl>
                                          <p:spTgt spid="108"/>
                                        </p:tgtEl>
                                        <p:attrNameLst>
                                          <p:attrName>style.visibility</p:attrName>
                                        </p:attrNameLst>
                                      </p:cBhvr>
                                      <p:to>
                                        <p:strVal val="visible"/>
                                      </p:to>
                                    </p:set>
                                    <p:animEffect transition="in" filter="fade">
                                      <p:cBhvr>
                                        <p:cTn id="59" dur="200"/>
                                        <p:tgtEl>
                                          <p:spTgt spid="108"/>
                                        </p:tgtEl>
                                      </p:cBhvr>
                                    </p:animEffect>
                                    <p:anim calcmode="lin" valueType="num">
                                      <p:cBhvr>
                                        <p:cTn id="60" dur="200" fill="hold"/>
                                        <p:tgtEl>
                                          <p:spTgt spid="108"/>
                                        </p:tgtEl>
                                        <p:attrNameLst>
                                          <p:attrName>ppt_x</p:attrName>
                                        </p:attrNameLst>
                                      </p:cBhvr>
                                      <p:tavLst>
                                        <p:tav tm="0">
                                          <p:val>
                                            <p:strVal val="#ppt_x"/>
                                          </p:val>
                                        </p:tav>
                                        <p:tav tm="100000">
                                          <p:val>
                                            <p:strVal val="#ppt_x"/>
                                          </p:val>
                                        </p:tav>
                                      </p:tavLst>
                                    </p:anim>
                                    <p:anim calcmode="lin" valueType="num">
                                      <p:cBhvr>
                                        <p:cTn id="61" dur="200" fill="hold"/>
                                        <p:tgtEl>
                                          <p:spTgt spid="108"/>
                                        </p:tgtEl>
                                        <p:attrNameLst>
                                          <p:attrName>ppt_y</p:attrName>
                                        </p:attrNameLst>
                                      </p:cBhvr>
                                      <p:tavLst>
                                        <p:tav tm="0">
                                          <p:val>
                                            <p:strVal val="#ppt_y+.1"/>
                                          </p:val>
                                        </p:tav>
                                        <p:tav tm="100000">
                                          <p:val>
                                            <p:strVal val="#ppt_y"/>
                                          </p:val>
                                        </p:tav>
                                      </p:tavLst>
                                    </p:anim>
                                  </p:childTnLst>
                                </p:cTn>
                              </p:par>
                            </p:childTnLst>
                          </p:cTn>
                        </p:par>
                        <p:par>
                          <p:cTn id="62" fill="hold">
                            <p:stCondLst>
                              <p:cond delay="5100"/>
                            </p:stCondLst>
                            <p:childTnLst>
                              <p:par>
                                <p:cTn id="63" presetID="42" presetClass="entr" presetSubtype="0" fill="hold" grpId="0" nodeType="afterEffect">
                                  <p:stCondLst>
                                    <p:cond delay="0"/>
                                  </p:stCondLst>
                                  <p:childTnLst>
                                    <p:set>
                                      <p:cBhvr>
                                        <p:cTn id="64" dur="1" fill="hold">
                                          <p:stCondLst>
                                            <p:cond delay="0"/>
                                          </p:stCondLst>
                                        </p:cTn>
                                        <p:tgtEl>
                                          <p:spTgt spid="109"/>
                                        </p:tgtEl>
                                        <p:attrNameLst>
                                          <p:attrName>style.visibility</p:attrName>
                                        </p:attrNameLst>
                                      </p:cBhvr>
                                      <p:to>
                                        <p:strVal val="visible"/>
                                      </p:to>
                                    </p:set>
                                    <p:animEffect transition="in" filter="fade">
                                      <p:cBhvr>
                                        <p:cTn id="65" dur="200"/>
                                        <p:tgtEl>
                                          <p:spTgt spid="109"/>
                                        </p:tgtEl>
                                      </p:cBhvr>
                                    </p:animEffect>
                                    <p:anim calcmode="lin" valueType="num">
                                      <p:cBhvr>
                                        <p:cTn id="66" dur="200" fill="hold"/>
                                        <p:tgtEl>
                                          <p:spTgt spid="109"/>
                                        </p:tgtEl>
                                        <p:attrNameLst>
                                          <p:attrName>ppt_x</p:attrName>
                                        </p:attrNameLst>
                                      </p:cBhvr>
                                      <p:tavLst>
                                        <p:tav tm="0">
                                          <p:val>
                                            <p:strVal val="#ppt_x"/>
                                          </p:val>
                                        </p:tav>
                                        <p:tav tm="100000">
                                          <p:val>
                                            <p:strVal val="#ppt_x"/>
                                          </p:val>
                                        </p:tav>
                                      </p:tavLst>
                                    </p:anim>
                                    <p:anim calcmode="lin" valueType="num">
                                      <p:cBhvr>
                                        <p:cTn id="67" dur="200" fill="hold"/>
                                        <p:tgtEl>
                                          <p:spTgt spid="109"/>
                                        </p:tgtEl>
                                        <p:attrNameLst>
                                          <p:attrName>ppt_y</p:attrName>
                                        </p:attrNameLst>
                                      </p:cBhvr>
                                      <p:tavLst>
                                        <p:tav tm="0">
                                          <p:val>
                                            <p:strVal val="#ppt_y+.1"/>
                                          </p:val>
                                        </p:tav>
                                        <p:tav tm="100000">
                                          <p:val>
                                            <p:strVal val="#ppt_y"/>
                                          </p:val>
                                        </p:tav>
                                      </p:tavLst>
                                    </p:anim>
                                  </p:childTnLst>
                                </p:cTn>
                              </p:par>
                            </p:childTnLst>
                          </p:cTn>
                        </p:par>
                        <p:par>
                          <p:cTn id="68" fill="hold">
                            <p:stCondLst>
                              <p:cond delay="5300"/>
                            </p:stCondLst>
                            <p:childTnLst>
                              <p:par>
                                <p:cTn id="69" presetID="42"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200"/>
                                        <p:tgtEl>
                                          <p:spTgt spid="110"/>
                                        </p:tgtEl>
                                      </p:cBhvr>
                                    </p:animEffect>
                                    <p:anim calcmode="lin" valueType="num">
                                      <p:cBhvr>
                                        <p:cTn id="72" dur="200" fill="hold"/>
                                        <p:tgtEl>
                                          <p:spTgt spid="110"/>
                                        </p:tgtEl>
                                        <p:attrNameLst>
                                          <p:attrName>ppt_x</p:attrName>
                                        </p:attrNameLst>
                                      </p:cBhvr>
                                      <p:tavLst>
                                        <p:tav tm="0">
                                          <p:val>
                                            <p:strVal val="#ppt_x"/>
                                          </p:val>
                                        </p:tav>
                                        <p:tav tm="100000">
                                          <p:val>
                                            <p:strVal val="#ppt_x"/>
                                          </p:val>
                                        </p:tav>
                                      </p:tavLst>
                                    </p:anim>
                                    <p:anim calcmode="lin" valueType="num">
                                      <p:cBhvr>
                                        <p:cTn id="73" dur="200" fill="hold"/>
                                        <p:tgtEl>
                                          <p:spTgt spid="110"/>
                                        </p:tgtEl>
                                        <p:attrNameLst>
                                          <p:attrName>ppt_y</p:attrName>
                                        </p:attrNameLst>
                                      </p:cBhvr>
                                      <p:tavLst>
                                        <p:tav tm="0">
                                          <p:val>
                                            <p:strVal val="#ppt_y+.1"/>
                                          </p:val>
                                        </p:tav>
                                        <p:tav tm="100000">
                                          <p:val>
                                            <p:strVal val="#ppt_y"/>
                                          </p:val>
                                        </p:tav>
                                      </p:tavLst>
                                    </p:anim>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111"/>
                                        </p:tgtEl>
                                        <p:attrNameLst>
                                          <p:attrName>style.visibility</p:attrName>
                                        </p:attrNameLst>
                                      </p:cBhvr>
                                      <p:to>
                                        <p:strVal val="visible"/>
                                      </p:to>
                                    </p:set>
                                    <p:animEffect transition="in" filter="fade">
                                      <p:cBhvr>
                                        <p:cTn id="77" dur="200"/>
                                        <p:tgtEl>
                                          <p:spTgt spid="111"/>
                                        </p:tgtEl>
                                      </p:cBhvr>
                                    </p:animEffect>
                                    <p:anim calcmode="lin" valueType="num">
                                      <p:cBhvr>
                                        <p:cTn id="78" dur="200" fill="hold"/>
                                        <p:tgtEl>
                                          <p:spTgt spid="111"/>
                                        </p:tgtEl>
                                        <p:attrNameLst>
                                          <p:attrName>ppt_x</p:attrName>
                                        </p:attrNameLst>
                                      </p:cBhvr>
                                      <p:tavLst>
                                        <p:tav tm="0">
                                          <p:val>
                                            <p:strVal val="#ppt_x"/>
                                          </p:val>
                                        </p:tav>
                                        <p:tav tm="100000">
                                          <p:val>
                                            <p:strVal val="#ppt_x"/>
                                          </p:val>
                                        </p:tav>
                                      </p:tavLst>
                                    </p:anim>
                                    <p:anim calcmode="lin" valueType="num">
                                      <p:cBhvr>
                                        <p:cTn id="79" dur="200" fill="hold"/>
                                        <p:tgtEl>
                                          <p:spTgt spid="111"/>
                                        </p:tgtEl>
                                        <p:attrNameLst>
                                          <p:attrName>ppt_y</p:attrName>
                                        </p:attrNameLst>
                                      </p:cBhvr>
                                      <p:tavLst>
                                        <p:tav tm="0">
                                          <p:val>
                                            <p:strVal val="#ppt_y+.1"/>
                                          </p:val>
                                        </p:tav>
                                        <p:tav tm="100000">
                                          <p:val>
                                            <p:strVal val="#ppt_y"/>
                                          </p:val>
                                        </p:tav>
                                      </p:tavLst>
                                    </p:anim>
                                  </p:childTnLst>
                                </p:cTn>
                              </p:par>
                            </p:childTnLst>
                          </p:cTn>
                        </p:par>
                        <p:par>
                          <p:cTn id="80" fill="hold">
                            <p:stCondLst>
                              <p:cond delay="5700"/>
                            </p:stCondLst>
                            <p:childTnLst>
                              <p:par>
                                <p:cTn id="81" presetID="42" presetClass="entr" presetSubtype="0" fill="hold" grpId="0" nodeType="afterEffect">
                                  <p:stCondLst>
                                    <p:cond delay="0"/>
                                  </p:stCondLst>
                                  <p:childTnLst>
                                    <p:set>
                                      <p:cBhvr>
                                        <p:cTn id="82" dur="1" fill="hold">
                                          <p:stCondLst>
                                            <p:cond delay="0"/>
                                          </p:stCondLst>
                                        </p:cTn>
                                        <p:tgtEl>
                                          <p:spTgt spid="112"/>
                                        </p:tgtEl>
                                        <p:attrNameLst>
                                          <p:attrName>style.visibility</p:attrName>
                                        </p:attrNameLst>
                                      </p:cBhvr>
                                      <p:to>
                                        <p:strVal val="visible"/>
                                      </p:to>
                                    </p:set>
                                    <p:animEffect transition="in" filter="fade">
                                      <p:cBhvr>
                                        <p:cTn id="83" dur="200"/>
                                        <p:tgtEl>
                                          <p:spTgt spid="112"/>
                                        </p:tgtEl>
                                      </p:cBhvr>
                                    </p:animEffect>
                                    <p:anim calcmode="lin" valueType="num">
                                      <p:cBhvr>
                                        <p:cTn id="84" dur="200" fill="hold"/>
                                        <p:tgtEl>
                                          <p:spTgt spid="112"/>
                                        </p:tgtEl>
                                        <p:attrNameLst>
                                          <p:attrName>ppt_x</p:attrName>
                                        </p:attrNameLst>
                                      </p:cBhvr>
                                      <p:tavLst>
                                        <p:tav tm="0">
                                          <p:val>
                                            <p:strVal val="#ppt_x"/>
                                          </p:val>
                                        </p:tav>
                                        <p:tav tm="100000">
                                          <p:val>
                                            <p:strVal val="#ppt_x"/>
                                          </p:val>
                                        </p:tav>
                                      </p:tavLst>
                                    </p:anim>
                                    <p:anim calcmode="lin" valueType="num">
                                      <p:cBhvr>
                                        <p:cTn id="85" dur="200" fill="hold"/>
                                        <p:tgtEl>
                                          <p:spTgt spid="112"/>
                                        </p:tgtEl>
                                        <p:attrNameLst>
                                          <p:attrName>ppt_y</p:attrName>
                                        </p:attrNameLst>
                                      </p:cBhvr>
                                      <p:tavLst>
                                        <p:tav tm="0">
                                          <p:val>
                                            <p:strVal val="#ppt_y+.1"/>
                                          </p:val>
                                        </p:tav>
                                        <p:tav tm="100000">
                                          <p:val>
                                            <p:strVal val="#ppt_y"/>
                                          </p:val>
                                        </p:tav>
                                      </p:tavLst>
                                    </p:anim>
                                  </p:childTnLst>
                                </p:cTn>
                              </p:par>
                            </p:childTnLst>
                          </p:cTn>
                        </p:par>
                        <p:par>
                          <p:cTn id="86" fill="hold">
                            <p:stCondLst>
                              <p:cond delay="5900"/>
                            </p:stCondLst>
                            <p:childTnLst>
                              <p:par>
                                <p:cTn id="87" presetID="42" presetClass="entr" presetSubtype="0" fill="hold" grpId="0" nodeType="afterEffect">
                                  <p:stCondLst>
                                    <p:cond delay="0"/>
                                  </p:stCondLst>
                                  <p:childTnLst>
                                    <p:set>
                                      <p:cBhvr>
                                        <p:cTn id="88" dur="1" fill="hold">
                                          <p:stCondLst>
                                            <p:cond delay="0"/>
                                          </p:stCondLst>
                                        </p:cTn>
                                        <p:tgtEl>
                                          <p:spTgt spid="113"/>
                                        </p:tgtEl>
                                        <p:attrNameLst>
                                          <p:attrName>style.visibility</p:attrName>
                                        </p:attrNameLst>
                                      </p:cBhvr>
                                      <p:to>
                                        <p:strVal val="visible"/>
                                      </p:to>
                                    </p:set>
                                    <p:animEffect transition="in" filter="fade">
                                      <p:cBhvr>
                                        <p:cTn id="89" dur="200"/>
                                        <p:tgtEl>
                                          <p:spTgt spid="113"/>
                                        </p:tgtEl>
                                      </p:cBhvr>
                                    </p:animEffect>
                                    <p:anim calcmode="lin" valueType="num">
                                      <p:cBhvr>
                                        <p:cTn id="90" dur="200" fill="hold"/>
                                        <p:tgtEl>
                                          <p:spTgt spid="113"/>
                                        </p:tgtEl>
                                        <p:attrNameLst>
                                          <p:attrName>ppt_x</p:attrName>
                                        </p:attrNameLst>
                                      </p:cBhvr>
                                      <p:tavLst>
                                        <p:tav tm="0">
                                          <p:val>
                                            <p:strVal val="#ppt_x"/>
                                          </p:val>
                                        </p:tav>
                                        <p:tav tm="100000">
                                          <p:val>
                                            <p:strVal val="#ppt_x"/>
                                          </p:val>
                                        </p:tav>
                                      </p:tavLst>
                                    </p:anim>
                                    <p:anim calcmode="lin" valueType="num">
                                      <p:cBhvr>
                                        <p:cTn id="91" dur="200" fill="hold"/>
                                        <p:tgtEl>
                                          <p:spTgt spid="113"/>
                                        </p:tgtEl>
                                        <p:attrNameLst>
                                          <p:attrName>ppt_y</p:attrName>
                                        </p:attrNameLst>
                                      </p:cBhvr>
                                      <p:tavLst>
                                        <p:tav tm="0">
                                          <p:val>
                                            <p:strVal val="#ppt_y+.1"/>
                                          </p:val>
                                        </p:tav>
                                        <p:tav tm="100000">
                                          <p:val>
                                            <p:strVal val="#ppt_y"/>
                                          </p:val>
                                        </p:tav>
                                      </p:tavLst>
                                    </p:anim>
                                  </p:childTnLst>
                                </p:cTn>
                              </p:par>
                            </p:childTnLst>
                          </p:cTn>
                        </p:par>
                        <p:par>
                          <p:cTn id="92" fill="hold">
                            <p:stCondLst>
                              <p:cond delay="6100"/>
                            </p:stCondLst>
                            <p:childTnLst>
                              <p:par>
                                <p:cTn id="93" presetID="42" presetClass="entr" presetSubtype="0" fill="hold" grpId="0" nodeType="afterEffect">
                                  <p:stCondLst>
                                    <p:cond delay="0"/>
                                  </p:stCondLst>
                                  <p:childTnLst>
                                    <p:set>
                                      <p:cBhvr>
                                        <p:cTn id="94" dur="1" fill="hold">
                                          <p:stCondLst>
                                            <p:cond delay="0"/>
                                          </p:stCondLst>
                                        </p:cTn>
                                        <p:tgtEl>
                                          <p:spTgt spid="136"/>
                                        </p:tgtEl>
                                        <p:attrNameLst>
                                          <p:attrName>style.visibility</p:attrName>
                                        </p:attrNameLst>
                                      </p:cBhvr>
                                      <p:to>
                                        <p:strVal val="visible"/>
                                      </p:to>
                                    </p:set>
                                    <p:animEffect transition="in" filter="fade">
                                      <p:cBhvr>
                                        <p:cTn id="95" dur="200"/>
                                        <p:tgtEl>
                                          <p:spTgt spid="136"/>
                                        </p:tgtEl>
                                      </p:cBhvr>
                                    </p:animEffect>
                                    <p:anim calcmode="lin" valueType="num">
                                      <p:cBhvr>
                                        <p:cTn id="96" dur="200" fill="hold"/>
                                        <p:tgtEl>
                                          <p:spTgt spid="136"/>
                                        </p:tgtEl>
                                        <p:attrNameLst>
                                          <p:attrName>ppt_x</p:attrName>
                                        </p:attrNameLst>
                                      </p:cBhvr>
                                      <p:tavLst>
                                        <p:tav tm="0">
                                          <p:val>
                                            <p:strVal val="#ppt_x"/>
                                          </p:val>
                                        </p:tav>
                                        <p:tav tm="100000">
                                          <p:val>
                                            <p:strVal val="#ppt_x"/>
                                          </p:val>
                                        </p:tav>
                                      </p:tavLst>
                                    </p:anim>
                                    <p:anim calcmode="lin" valueType="num">
                                      <p:cBhvr>
                                        <p:cTn id="97" dur="200" fill="hold"/>
                                        <p:tgtEl>
                                          <p:spTgt spid="136"/>
                                        </p:tgtEl>
                                        <p:attrNameLst>
                                          <p:attrName>ppt_y</p:attrName>
                                        </p:attrNameLst>
                                      </p:cBhvr>
                                      <p:tavLst>
                                        <p:tav tm="0">
                                          <p:val>
                                            <p:strVal val="#ppt_y+.1"/>
                                          </p:val>
                                        </p:tav>
                                        <p:tav tm="100000">
                                          <p:val>
                                            <p:strVal val="#ppt_y"/>
                                          </p:val>
                                        </p:tav>
                                      </p:tavLst>
                                    </p:anim>
                                  </p:childTnLst>
                                </p:cTn>
                              </p:par>
                            </p:childTnLst>
                          </p:cTn>
                        </p:par>
                        <p:par>
                          <p:cTn id="98" fill="hold">
                            <p:stCondLst>
                              <p:cond delay="6300"/>
                            </p:stCondLst>
                            <p:childTnLst>
                              <p:par>
                                <p:cTn id="99" presetID="42" presetClass="entr" presetSubtype="0" fill="hold" grpId="0" nodeType="afterEffect">
                                  <p:stCondLst>
                                    <p:cond delay="0"/>
                                  </p:stCondLst>
                                  <p:childTnLst>
                                    <p:set>
                                      <p:cBhvr>
                                        <p:cTn id="100" dur="1" fill="hold">
                                          <p:stCondLst>
                                            <p:cond delay="0"/>
                                          </p:stCondLst>
                                        </p:cTn>
                                        <p:tgtEl>
                                          <p:spTgt spid="137"/>
                                        </p:tgtEl>
                                        <p:attrNameLst>
                                          <p:attrName>style.visibility</p:attrName>
                                        </p:attrNameLst>
                                      </p:cBhvr>
                                      <p:to>
                                        <p:strVal val="visible"/>
                                      </p:to>
                                    </p:set>
                                    <p:animEffect transition="in" filter="fade">
                                      <p:cBhvr>
                                        <p:cTn id="101" dur="200"/>
                                        <p:tgtEl>
                                          <p:spTgt spid="137"/>
                                        </p:tgtEl>
                                      </p:cBhvr>
                                    </p:animEffect>
                                    <p:anim calcmode="lin" valueType="num">
                                      <p:cBhvr>
                                        <p:cTn id="102" dur="200" fill="hold"/>
                                        <p:tgtEl>
                                          <p:spTgt spid="137"/>
                                        </p:tgtEl>
                                        <p:attrNameLst>
                                          <p:attrName>ppt_x</p:attrName>
                                        </p:attrNameLst>
                                      </p:cBhvr>
                                      <p:tavLst>
                                        <p:tav tm="0">
                                          <p:val>
                                            <p:strVal val="#ppt_x"/>
                                          </p:val>
                                        </p:tav>
                                        <p:tav tm="100000">
                                          <p:val>
                                            <p:strVal val="#ppt_x"/>
                                          </p:val>
                                        </p:tav>
                                      </p:tavLst>
                                    </p:anim>
                                    <p:anim calcmode="lin" valueType="num">
                                      <p:cBhvr>
                                        <p:cTn id="103" dur="200" fill="hold"/>
                                        <p:tgtEl>
                                          <p:spTgt spid="137"/>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53" presetClass="entr" presetSubtype="16" fill="hold" grpId="0" nodeType="afterEffect">
                                  <p:stCondLst>
                                    <p:cond delay="0"/>
                                  </p:stCondLst>
                                  <p:childTnLst>
                                    <p:set>
                                      <p:cBhvr>
                                        <p:cTn id="106" dur="1" fill="hold">
                                          <p:stCondLst>
                                            <p:cond delay="0"/>
                                          </p:stCondLst>
                                        </p:cTn>
                                        <p:tgtEl>
                                          <p:spTgt spid="263"/>
                                        </p:tgtEl>
                                        <p:attrNameLst>
                                          <p:attrName>style.visibility</p:attrName>
                                        </p:attrNameLst>
                                      </p:cBhvr>
                                      <p:to>
                                        <p:strVal val="visible"/>
                                      </p:to>
                                    </p:set>
                                    <p:anim calcmode="lin" valueType="num">
                                      <p:cBhvr>
                                        <p:cTn id="107" dur="500" fill="hold"/>
                                        <p:tgtEl>
                                          <p:spTgt spid="263"/>
                                        </p:tgtEl>
                                        <p:attrNameLst>
                                          <p:attrName>ppt_w</p:attrName>
                                        </p:attrNameLst>
                                      </p:cBhvr>
                                      <p:tavLst>
                                        <p:tav tm="0">
                                          <p:val>
                                            <p:fltVal val="0"/>
                                          </p:val>
                                        </p:tav>
                                        <p:tav tm="100000">
                                          <p:val>
                                            <p:strVal val="#ppt_w"/>
                                          </p:val>
                                        </p:tav>
                                      </p:tavLst>
                                    </p:anim>
                                    <p:anim calcmode="lin" valueType="num">
                                      <p:cBhvr>
                                        <p:cTn id="108" dur="500" fill="hold"/>
                                        <p:tgtEl>
                                          <p:spTgt spid="263"/>
                                        </p:tgtEl>
                                        <p:attrNameLst>
                                          <p:attrName>ppt_h</p:attrName>
                                        </p:attrNameLst>
                                      </p:cBhvr>
                                      <p:tavLst>
                                        <p:tav tm="0">
                                          <p:val>
                                            <p:fltVal val="0"/>
                                          </p:val>
                                        </p:tav>
                                        <p:tav tm="100000">
                                          <p:val>
                                            <p:strVal val="#ppt_h"/>
                                          </p:val>
                                        </p:tav>
                                      </p:tavLst>
                                    </p:anim>
                                    <p:animEffect transition="in" filter="fade">
                                      <p:cBhvr>
                                        <p:cTn id="109" dur="500"/>
                                        <p:tgtEl>
                                          <p:spTgt spid="263"/>
                                        </p:tgtEl>
                                      </p:cBhvr>
                                    </p:animEffect>
                                  </p:childTnLst>
                                </p:cTn>
                              </p:par>
                            </p:childTnLst>
                          </p:cTn>
                        </p:par>
                        <p:par>
                          <p:cTn id="110" fill="hold">
                            <p:stCondLst>
                              <p:cond delay="7000"/>
                            </p:stCondLst>
                            <p:childTnLst>
                              <p:par>
                                <p:cTn id="111" presetID="42" presetClass="entr" presetSubtype="0" fill="hold" grpId="0" nodeType="afterEffect">
                                  <p:stCondLst>
                                    <p:cond delay="0"/>
                                  </p:stCondLst>
                                  <p:childTnLst>
                                    <p:set>
                                      <p:cBhvr>
                                        <p:cTn id="112" dur="1" fill="hold">
                                          <p:stCondLst>
                                            <p:cond delay="0"/>
                                          </p:stCondLst>
                                        </p:cTn>
                                        <p:tgtEl>
                                          <p:spTgt spid="214"/>
                                        </p:tgtEl>
                                        <p:attrNameLst>
                                          <p:attrName>style.visibility</p:attrName>
                                        </p:attrNameLst>
                                      </p:cBhvr>
                                      <p:to>
                                        <p:strVal val="visible"/>
                                      </p:to>
                                    </p:set>
                                    <p:animEffect transition="in" filter="fade">
                                      <p:cBhvr>
                                        <p:cTn id="113" dur="1000"/>
                                        <p:tgtEl>
                                          <p:spTgt spid="214"/>
                                        </p:tgtEl>
                                      </p:cBhvr>
                                    </p:animEffect>
                                    <p:anim calcmode="lin" valueType="num">
                                      <p:cBhvr>
                                        <p:cTn id="114" dur="1000" fill="hold"/>
                                        <p:tgtEl>
                                          <p:spTgt spid="214"/>
                                        </p:tgtEl>
                                        <p:attrNameLst>
                                          <p:attrName>ppt_x</p:attrName>
                                        </p:attrNameLst>
                                      </p:cBhvr>
                                      <p:tavLst>
                                        <p:tav tm="0">
                                          <p:val>
                                            <p:strVal val="#ppt_x"/>
                                          </p:val>
                                        </p:tav>
                                        <p:tav tm="100000">
                                          <p:val>
                                            <p:strVal val="#ppt_x"/>
                                          </p:val>
                                        </p:tav>
                                      </p:tavLst>
                                    </p:anim>
                                    <p:anim calcmode="lin" valueType="num">
                                      <p:cBhvr>
                                        <p:cTn id="115" dur="1000" fill="hold"/>
                                        <p:tgtEl>
                                          <p:spTgt spid="214"/>
                                        </p:tgtEl>
                                        <p:attrNameLst>
                                          <p:attrName>ppt_y</p:attrName>
                                        </p:attrNameLst>
                                      </p:cBhvr>
                                      <p:tavLst>
                                        <p:tav tm="0">
                                          <p:val>
                                            <p:strVal val="#ppt_y+.1"/>
                                          </p:val>
                                        </p:tav>
                                        <p:tav tm="100000">
                                          <p:val>
                                            <p:strVal val="#ppt_y"/>
                                          </p:val>
                                        </p:tav>
                                      </p:tavLst>
                                    </p:anim>
                                  </p:childTnLst>
                                </p:cTn>
                              </p:par>
                            </p:childTnLst>
                          </p:cTn>
                        </p:par>
                        <p:par>
                          <p:cTn id="116" fill="hold">
                            <p:stCondLst>
                              <p:cond delay="8000"/>
                            </p:stCondLst>
                            <p:childTnLst>
                              <p:par>
                                <p:cTn id="117" presetID="42" presetClass="entr" presetSubtype="0" fill="hold" grpId="0" nodeType="afterEffect">
                                  <p:stCondLst>
                                    <p:cond delay="0"/>
                                  </p:stCondLst>
                                  <p:childTnLst>
                                    <p:set>
                                      <p:cBhvr>
                                        <p:cTn id="118" dur="1" fill="hold">
                                          <p:stCondLst>
                                            <p:cond delay="0"/>
                                          </p:stCondLst>
                                        </p:cTn>
                                        <p:tgtEl>
                                          <p:spTgt spid="117"/>
                                        </p:tgtEl>
                                        <p:attrNameLst>
                                          <p:attrName>style.visibility</p:attrName>
                                        </p:attrNameLst>
                                      </p:cBhvr>
                                      <p:to>
                                        <p:strVal val="visible"/>
                                      </p:to>
                                    </p:set>
                                    <p:animEffect transition="in" filter="fade">
                                      <p:cBhvr>
                                        <p:cTn id="119" dur="200"/>
                                        <p:tgtEl>
                                          <p:spTgt spid="117"/>
                                        </p:tgtEl>
                                      </p:cBhvr>
                                    </p:animEffect>
                                    <p:anim calcmode="lin" valueType="num">
                                      <p:cBhvr>
                                        <p:cTn id="120" dur="200" fill="hold"/>
                                        <p:tgtEl>
                                          <p:spTgt spid="117"/>
                                        </p:tgtEl>
                                        <p:attrNameLst>
                                          <p:attrName>ppt_x</p:attrName>
                                        </p:attrNameLst>
                                      </p:cBhvr>
                                      <p:tavLst>
                                        <p:tav tm="0">
                                          <p:val>
                                            <p:strVal val="#ppt_x"/>
                                          </p:val>
                                        </p:tav>
                                        <p:tav tm="100000">
                                          <p:val>
                                            <p:strVal val="#ppt_x"/>
                                          </p:val>
                                        </p:tav>
                                      </p:tavLst>
                                    </p:anim>
                                    <p:anim calcmode="lin" valueType="num">
                                      <p:cBhvr>
                                        <p:cTn id="121" dur="200" fill="hold"/>
                                        <p:tgtEl>
                                          <p:spTgt spid="117"/>
                                        </p:tgtEl>
                                        <p:attrNameLst>
                                          <p:attrName>ppt_y</p:attrName>
                                        </p:attrNameLst>
                                      </p:cBhvr>
                                      <p:tavLst>
                                        <p:tav tm="0">
                                          <p:val>
                                            <p:strVal val="#ppt_y+.1"/>
                                          </p:val>
                                        </p:tav>
                                        <p:tav tm="100000">
                                          <p:val>
                                            <p:strVal val="#ppt_y"/>
                                          </p:val>
                                        </p:tav>
                                      </p:tavLst>
                                    </p:anim>
                                  </p:childTnLst>
                                </p:cTn>
                              </p:par>
                            </p:childTnLst>
                          </p:cTn>
                        </p:par>
                        <p:par>
                          <p:cTn id="122" fill="hold">
                            <p:stCondLst>
                              <p:cond delay="8200"/>
                            </p:stCondLst>
                            <p:childTnLst>
                              <p:par>
                                <p:cTn id="123" presetID="42" presetClass="entr" presetSubtype="0" fill="hold" grpId="0" nodeType="afterEffect">
                                  <p:stCondLst>
                                    <p:cond delay="0"/>
                                  </p:stCondLst>
                                  <p:childTnLst>
                                    <p:set>
                                      <p:cBhvr>
                                        <p:cTn id="124" dur="1" fill="hold">
                                          <p:stCondLst>
                                            <p:cond delay="0"/>
                                          </p:stCondLst>
                                        </p:cTn>
                                        <p:tgtEl>
                                          <p:spTgt spid="118"/>
                                        </p:tgtEl>
                                        <p:attrNameLst>
                                          <p:attrName>style.visibility</p:attrName>
                                        </p:attrNameLst>
                                      </p:cBhvr>
                                      <p:to>
                                        <p:strVal val="visible"/>
                                      </p:to>
                                    </p:set>
                                    <p:animEffect transition="in" filter="fade">
                                      <p:cBhvr>
                                        <p:cTn id="125" dur="200"/>
                                        <p:tgtEl>
                                          <p:spTgt spid="118"/>
                                        </p:tgtEl>
                                      </p:cBhvr>
                                    </p:animEffect>
                                    <p:anim calcmode="lin" valueType="num">
                                      <p:cBhvr>
                                        <p:cTn id="126" dur="200" fill="hold"/>
                                        <p:tgtEl>
                                          <p:spTgt spid="118"/>
                                        </p:tgtEl>
                                        <p:attrNameLst>
                                          <p:attrName>ppt_x</p:attrName>
                                        </p:attrNameLst>
                                      </p:cBhvr>
                                      <p:tavLst>
                                        <p:tav tm="0">
                                          <p:val>
                                            <p:strVal val="#ppt_x"/>
                                          </p:val>
                                        </p:tav>
                                        <p:tav tm="100000">
                                          <p:val>
                                            <p:strVal val="#ppt_x"/>
                                          </p:val>
                                        </p:tav>
                                      </p:tavLst>
                                    </p:anim>
                                    <p:anim calcmode="lin" valueType="num">
                                      <p:cBhvr>
                                        <p:cTn id="127" dur="200" fill="hold"/>
                                        <p:tgtEl>
                                          <p:spTgt spid="118"/>
                                        </p:tgtEl>
                                        <p:attrNameLst>
                                          <p:attrName>ppt_y</p:attrName>
                                        </p:attrNameLst>
                                      </p:cBhvr>
                                      <p:tavLst>
                                        <p:tav tm="0">
                                          <p:val>
                                            <p:strVal val="#ppt_y+.1"/>
                                          </p:val>
                                        </p:tav>
                                        <p:tav tm="100000">
                                          <p:val>
                                            <p:strVal val="#ppt_y"/>
                                          </p:val>
                                        </p:tav>
                                      </p:tavLst>
                                    </p:anim>
                                  </p:childTnLst>
                                </p:cTn>
                              </p:par>
                            </p:childTnLst>
                          </p:cTn>
                        </p:par>
                        <p:par>
                          <p:cTn id="128" fill="hold">
                            <p:stCondLst>
                              <p:cond delay="8400"/>
                            </p:stCondLst>
                            <p:childTnLst>
                              <p:par>
                                <p:cTn id="129" presetID="42" presetClass="entr" presetSubtype="0" fill="hold" grpId="0" nodeType="afterEffect">
                                  <p:stCondLst>
                                    <p:cond delay="0"/>
                                  </p:stCondLst>
                                  <p:childTnLst>
                                    <p:set>
                                      <p:cBhvr>
                                        <p:cTn id="130" dur="1" fill="hold">
                                          <p:stCondLst>
                                            <p:cond delay="0"/>
                                          </p:stCondLst>
                                        </p:cTn>
                                        <p:tgtEl>
                                          <p:spTgt spid="119"/>
                                        </p:tgtEl>
                                        <p:attrNameLst>
                                          <p:attrName>style.visibility</p:attrName>
                                        </p:attrNameLst>
                                      </p:cBhvr>
                                      <p:to>
                                        <p:strVal val="visible"/>
                                      </p:to>
                                    </p:set>
                                    <p:animEffect transition="in" filter="fade">
                                      <p:cBhvr>
                                        <p:cTn id="131" dur="200"/>
                                        <p:tgtEl>
                                          <p:spTgt spid="119"/>
                                        </p:tgtEl>
                                      </p:cBhvr>
                                    </p:animEffect>
                                    <p:anim calcmode="lin" valueType="num">
                                      <p:cBhvr>
                                        <p:cTn id="132" dur="200" fill="hold"/>
                                        <p:tgtEl>
                                          <p:spTgt spid="119"/>
                                        </p:tgtEl>
                                        <p:attrNameLst>
                                          <p:attrName>ppt_x</p:attrName>
                                        </p:attrNameLst>
                                      </p:cBhvr>
                                      <p:tavLst>
                                        <p:tav tm="0">
                                          <p:val>
                                            <p:strVal val="#ppt_x"/>
                                          </p:val>
                                        </p:tav>
                                        <p:tav tm="100000">
                                          <p:val>
                                            <p:strVal val="#ppt_x"/>
                                          </p:val>
                                        </p:tav>
                                      </p:tavLst>
                                    </p:anim>
                                    <p:anim calcmode="lin" valueType="num">
                                      <p:cBhvr>
                                        <p:cTn id="133" dur="200" fill="hold"/>
                                        <p:tgtEl>
                                          <p:spTgt spid="119"/>
                                        </p:tgtEl>
                                        <p:attrNameLst>
                                          <p:attrName>ppt_y</p:attrName>
                                        </p:attrNameLst>
                                      </p:cBhvr>
                                      <p:tavLst>
                                        <p:tav tm="0">
                                          <p:val>
                                            <p:strVal val="#ppt_y+.1"/>
                                          </p:val>
                                        </p:tav>
                                        <p:tav tm="100000">
                                          <p:val>
                                            <p:strVal val="#ppt_y"/>
                                          </p:val>
                                        </p:tav>
                                      </p:tavLst>
                                    </p:anim>
                                  </p:childTnLst>
                                </p:cTn>
                              </p:par>
                            </p:childTnLst>
                          </p:cTn>
                        </p:par>
                        <p:par>
                          <p:cTn id="134" fill="hold">
                            <p:stCondLst>
                              <p:cond delay="8600"/>
                            </p:stCondLst>
                            <p:childTnLst>
                              <p:par>
                                <p:cTn id="135" presetID="42" presetClass="entr" presetSubtype="0" fill="hold" grpId="0" nodeType="afterEffect">
                                  <p:stCondLst>
                                    <p:cond delay="0"/>
                                  </p:stCondLst>
                                  <p:childTnLst>
                                    <p:set>
                                      <p:cBhvr>
                                        <p:cTn id="136" dur="1" fill="hold">
                                          <p:stCondLst>
                                            <p:cond delay="0"/>
                                          </p:stCondLst>
                                        </p:cTn>
                                        <p:tgtEl>
                                          <p:spTgt spid="120"/>
                                        </p:tgtEl>
                                        <p:attrNameLst>
                                          <p:attrName>style.visibility</p:attrName>
                                        </p:attrNameLst>
                                      </p:cBhvr>
                                      <p:to>
                                        <p:strVal val="visible"/>
                                      </p:to>
                                    </p:set>
                                    <p:animEffect transition="in" filter="fade">
                                      <p:cBhvr>
                                        <p:cTn id="137" dur="200"/>
                                        <p:tgtEl>
                                          <p:spTgt spid="120"/>
                                        </p:tgtEl>
                                      </p:cBhvr>
                                    </p:animEffect>
                                    <p:anim calcmode="lin" valueType="num">
                                      <p:cBhvr>
                                        <p:cTn id="138" dur="200" fill="hold"/>
                                        <p:tgtEl>
                                          <p:spTgt spid="120"/>
                                        </p:tgtEl>
                                        <p:attrNameLst>
                                          <p:attrName>ppt_x</p:attrName>
                                        </p:attrNameLst>
                                      </p:cBhvr>
                                      <p:tavLst>
                                        <p:tav tm="0">
                                          <p:val>
                                            <p:strVal val="#ppt_x"/>
                                          </p:val>
                                        </p:tav>
                                        <p:tav tm="100000">
                                          <p:val>
                                            <p:strVal val="#ppt_x"/>
                                          </p:val>
                                        </p:tav>
                                      </p:tavLst>
                                    </p:anim>
                                    <p:anim calcmode="lin" valueType="num">
                                      <p:cBhvr>
                                        <p:cTn id="139" dur="200" fill="hold"/>
                                        <p:tgtEl>
                                          <p:spTgt spid="120"/>
                                        </p:tgtEl>
                                        <p:attrNameLst>
                                          <p:attrName>ppt_y</p:attrName>
                                        </p:attrNameLst>
                                      </p:cBhvr>
                                      <p:tavLst>
                                        <p:tav tm="0">
                                          <p:val>
                                            <p:strVal val="#ppt_y+.1"/>
                                          </p:val>
                                        </p:tav>
                                        <p:tav tm="100000">
                                          <p:val>
                                            <p:strVal val="#ppt_y"/>
                                          </p:val>
                                        </p:tav>
                                      </p:tavLst>
                                    </p:anim>
                                  </p:childTnLst>
                                </p:cTn>
                              </p:par>
                            </p:childTnLst>
                          </p:cTn>
                        </p:par>
                        <p:par>
                          <p:cTn id="140" fill="hold">
                            <p:stCondLst>
                              <p:cond delay="8800"/>
                            </p:stCondLst>
                            <p:childTnLst>
                              <p:par>
                                <p:cTn id="141" presetID="42" presetClass="entr" presetSubtype="0" fill="hold" grpId="0" nodeType="afterEffect">
                                  <p:stCondLst>
                                    <p:cond delay="0"/>
                                  </p:stCondLst>
                                  <p:childTnLst>
                                    <p:set>
                                      <p:cBhvr>
                                        <p:cTn id="142" dur="1" fill="hold">
                                          <p:stCondLst>
                                            <p:cond delay="0"/>
                                          </p:stCondLst>
                                        </p:cTn>
                                        <p:tgtEl>
                                          <p:spTgt spid="121"/>
                                        </p:tgtEl>
                                        <p:attrNameLst>
                                          <p:attrName>style.visibility</p:attrName>
                                        </p:attrNameLst>
                                      </p:cBhvr>
                                      <p:to>
                                        <p:strVal val="visible"/>
                                      </p:to>
                                    </p:set>
                                    <p:animEffect transition="in" filter="fade">
                                      <p:cBhvr>
                                        <p:cTn id="143" dur="200"/>
                                        <p:tgtEl>
                                          <p:spTgt spid="121"/>
                                        </p:tgtEl>
                                      </p:cBhvr>
                                    </p:animEffect>
                                    <p:anim calcmode="lin" valueType="num">
                                      <p:cBhvr>
                                        <p:cTn id="144" dur="200" fill="hold"/>
                                        <p:tgtEl>
                                          <p:spTgt spid="121"/>
                                        </p:tgtEl>
                                        <p:attrNameLst>
                                          <p:attrName>ppt_x</p:attrName>
                                        </p:attrNameLst>
                                      </p:cBhvr>
                                      <p:tavLst>
                                        <p:tav tm="0">
                                          <p:val>
                                            <p:strVal val="#ppt_x"/>
                                          </p:val>
                                        </p:tav>
                                        <p:tav tm="100000">
                                          <p:val>
                                            <p:strVal val="#ppt_x"/>
                                          </p:val>
                                        </p:tav>
                                      </p:tavLst>
                                    </p:anim>
                                    <p:anim calcmode="lin" valueType="num">
                                      <p:cBhvr>
                                        <p:cTn id="145" dur="200" fill="hold"/>
                                        <p:tgtEl>
                                          <p:spTgt spid="121"/>
                                        </p:tgtEl>
                                        <p:attrNameLst>
                                          <p:attrName>ppt_y</p:attrName>
                                        </p:attrNameLst>
                                      </p:cBhvr>
                                      <p:tavLst>
                                        <p:tav tm="0">
                                          <p:val>
                                            <p:strVal val="#ppt_y+.1"/>
                                          </p:val>
                                        </p:tav>
                                        <p:tav tm="100000">
                                          <p:val>
                                            <p:strVal val="#ppt_y"/>
                                          </p:val>
                                        </p:tav>
                                      </p:tavLst>
                                    </p:anim>
                                  </p:childTnLst>
                                </p:cTn>
                              </p:par>
                            </p:childTnLst>
                          </p:cTn>
                        </p:par>
                        <p:par>
                          <p:cTn id="146" fill="hold">
                            <p:stCondLst>
                              <p:cond delay="9000"/>
                            </p:stCondLst>
                            <p:childTnLst>
                              <p:par>
                                <p:cTn id="147" presetID="42" presetClass="entr" presetSubtype="0" fill="hold" grpId="0" nodeType="afterEffect">
                                  <p:stCondLst>
                                    <p:cond delay="0"/>
                                  </p:stCondLst>
                                  <p:childTnLst>
                                    <p:set>
                                      <p:cBhvr>
                                        <p:cTn id="148" dur="1" fill="hold">
                                          <p:stCondLst>
                                            <p:cond delay="0"/>
                                          </p:stCondLst>
                                        </p:cTn>
                                        <p:tgtEl>
                                          <p:spTgt spid="122"/>
                                        </p:tgtEl>
                                        <p:attrNameLst>
                                          <p:attrName>style.visibility</p:attrName>
                                        </p:attrNameLst>
                                      </p:cBhvr>
                                      <p:to>
                                        <p:strVal val="visible"/>
                                      </p:to>
                                    </p:set>
                                    <p:animEffect transition="in" filter="fade">
                                      <p:cBhvr>
                                        <p:cTn id="149" dur="200"/>
                                        <p:tgtEl>
                                          <p:spTgt spid="122"/>
                                        </p:tgtEl>
                                      </p:cBhvr>
                                    </p:animEffect>
                                    <p:anim calcmode="lin" valueType="num">
                                      <p:cBhvr>
                                        <p:cTn id="150" dur="200" fill="hold"/>
                                        <p:tgtEl>
                                          <p:spTgt spid="122"/>
                                        </p:tgtEl>
                                        <p:attrNameLst>
                                          <p:attrName>ppt_x</p:attrName>
                                        </p:attrNameLst>
                                      </p:cBhvr>
                                      <p:tavLst>
                                        <p:tav tm="0">
                                          <p:val>
                                            <p:strVal val="#ppt_x"/>
                                          </p:val>
                                        </p:tav>
                                        <p:tav tm="100000">
                                          <p:val>
                                            <p:strVal val="#ppt_x"/>
                                          </p:val>
                                        </p:tav>
                                      </p:tavLst>
                                    </p:anim>
                                    <p:anim calcmode="lin" valueType="num">
                                      <p:cBhvr>
                                        <p:cTn id="151" dur="200" fill="hold"/>
                                        <p:tgtEl>
                                          <p:spTgt spid="122"/>
                                        </p:tgtEl>
                                        <p:attrNameLst>
                                          <p:attrName>ppt_y</p:attrName>
                                        </p:attrNameLst>
                                      </p:cBhvr>
                                      <p:tavLst>
                                        <p:tav tm="0">
                                          <p:val>
                                            <p:strVal val="#ppt_y+.1"/>
                                          </p:val>
                                        </p:tav>
                                        <p:tav tm="100000">
                                          <p:val>
                                            <p:strVal val="#ppt_y"/>
                                          </p:val>
                                        </p:tav>
                                      </p:tavLst>
                                    </p:anim>
                                  </p:childTnLst>
                                </p:cTn>
                              </p:par>
                            </p:childTnLst>
                          </p:cTn>
                        </p:par>
                        <p:par>
                          <p:cTn id="152" fill="hold">
                            <p:stCondLst>
                              <p:cond delay="9200"/>
                            </p:stCondLst>
                            <p:childTnLst>
                              <p:par>
                                <p:cTn id="153" presetID="42" presetClass="entr" presetSubtype="0" fill="hold" grpId="0" nodeType="afterEffect">
                                  <p:stCondLst>
                                    <p:cond delay="0"/>
                                  </p:stCondLst>
                                  <p:childTnLst>
                                    <p:set>
                                      <p:cBhvr>
                                        <p:cTn id="154" dur="1" fill="hold">
                                          <p:stCondLst>
                                            <p:cond delay="0"/>
                                          </p:stCondLst>
                                        </p:cTn>
                                        <p:tgtEl>
                                          <p:spTgt spid="123"/>
                                        </p:tgtEl>
                                        <p:attrNameLst>
                                          <p:attrName>style.visibility</p:attrName>
                                        </p:attrNameLst>
                                      </p:cBhvr>
                                      <p:to>
                                        <p:strVal val="visible"/>
                                      </p:to>
                                    </p:set>
                                    <p:animEffect transition="in" filter="fade">
                                      <p:cBhvr>
                                        <p:cTn id="155" dur="200"/>
                                        <p:tgtEl>
                                          <p:spTgt spid="123"/>
                                        </p:tgtEl>
                                      </p:cBhvr>
                                    </p:animEffect>
                                    <p:anim calcmode="lin" valueType="num">
                                      <p:cBhvr>
                                        <p:cTn id="156" dur="200" fill="hold"/>
                                        <p:tgtEl>
                                          <p:spTgt spid="123"/>
                                        </p:tgtEl>
                                        <p:attrNameLst>
                                          <p:attrName>ppt_x</p:attrName>
                                        </p:attrNameLst>
                                      </p:cBhvr>
                                      <p:tavLst>
                                        <p:tav tm="0">
                                          <p:val>
                                            <p:strVal val="#ppt_x"/>
                                          </p:val>
                                        </p:tav>
                                        <p:tav tm="100000">
                                          <p:val>
                                            <p:strVal val="#ppt_x"/>
                                          </p:val>
                                        </p:tav>
                                      </p:tavLst>
                                    </p:anim>
                                    <p:anim calcmode="lin" valueType="num">
                                      <p:cBhvr>
                                        <p:cTn id="157" dur="200" fill="hold"/>
                                        <p:tgtEl>
                                          <p:spTgt spid="123"/>
                                        </p:tgtEl>
                                        <p:attrNameLst>
                                          <p:attrName>ppt_y</p:attrName>
                                        </p:attrNameLst>
                                      </p:cBhvr>
                                      <p:tavLst>
                                        <p:tav tm="0">
                                          <p:val>
                                            <p:strVal val="#ppt_y+.1"/>
                                          </p:val>
                                        </p:tav>
                                        <p:tav tm="100000">
                                          <p:val>
                                            <p:strVal val="#ppt_y"/>
                                          </p:val>
                                        </p:tav>
                                      </p:tavLst>
                                    </p:anim>
                                  </p:childTnLst>
                                </p:cTn>
                              </p:par>
                            </p:childTnLst>
                          </p:cTn>
                        </p:par>
                        <p:par>
                          <p:cTn id="158" fill="hold">
                            <p:stCondLst>
                              <p:cond delay="9400"/>
                            </p:stCondLst>
                            <p:childTnLst>
                              <p:par>
                                <p:cTn id="159" presetID="42" presetClass="entr" presetSubtype="0" fill="hold" grpId="0" nodeType="afterEffect">
                                  <p:stCondLst>
                                    <p:cond delay="0"/>
                                  </p:stCondLst>
                                  <p:childTnLst>
                                    <p:set>
                                      <p:cBhvr>
                                        <p:cTn id="160" dur="1" fill="hold">
                                          <p:stCondLst>
                                            <p:cond delay="0"/>
                                          </p:stCondLst>
                                        </p:cTn>
                                        <p:tgtEl>
                                          <p:spTgt spid="124"/>
                                        </p:tgtEl>
                                        <p:attrNameLst>
                                          <p:attrName>style.visibility</p:attrName>
                                        </p:attrNameLst>
                                      </p:cBhvr>
                                      <p:to>
                                        <p:strVal val="visible"/>
                                      </p:to>
                                    </p:set>
                                    <p:animEffect transition="in" filter="fade">
                                      <p:cBhvr>
                                        <p:cTn id="161" dur="200"/>
                                        <p:tgtEl>
                                          <p:spTgt spid="124"/>
                                        </p:tgtEl>
                                      </p:cBhvr>
                                    </p:animEffect>
                                    <p:anim calcmode="lin" valueType="num">
                                      <p:cBhvr>
                                        <p:cTn id="162" dur="200" fill="hold"/>
                                        <p:tgtEl>
                                          <p:spTgt spid="124"/>
                                        </p:tgtEl>
                                        <p:attrNameLst>
                                          <p:attrName>ppt_x</p:attrName>
                                        </p:attrNameLst>
                                      </p:cBhvr>
                                      <p:tavLst>
                                        <p:tav tm="0">
                                          <p:val>
                                            <p:strVal val="#ppt_x"/>
                                          </p:val>
                                        </p:tav>
                                        <p:tav tm="100000">
                                          <p:val>
                                            <p:strVal val="#ppt_x"/>
                                          </p:val>
                                        </p:tav>
                                      </p:tavLst>
                                    </p:anim>
                                    <p:anim calcmode="lin" valueType="num">
                                      <p:cBhvr>
                                        <p:cTn id="163" dur="200" fill="hold"/>
                                        <p:tgtEl>
                                          <p:spTgt spid="124"/>
                                        </p:tgtEl>
                                        <p:attrNameLst>
                                          <p:attrName>ppt_y</p:attrName>
                                        </p:attrNameLst>
                                      </p:cBhvr>
                                      <p:tavLst>
                                        <p:tav tm="0">
                                          <p:val>
                                            <p:strVal val="#ppt_y+.1"/>
                                          </p:val>
                                        </p:tav>
                                        <p:tav tm="100000">
                                          <p:val>
                                            <p:strVal val="#ppt_y"/>
                                          </p:val>
                                        </p:tav>
                                      </p:tavLst>
                                    </p:anim>
                                  </p:childTnLst>
                                </p:cTn>
                              </p:par>
                            </p:childTnLst>
                          </p:cTn>
                        </p:par>
                        <p:par>
                          <p:cTn id="164" fill="hold">
                            <p:stCondLst>
                              <p:cond delay="9600"/>
                            </p:stCondLst>
                            <p:childTnLst>
                              <p:par>
                                <p:cTn id="165" presetID="42" presetClass="entr" presetSubtype="0" fill="hold" grpId="0" nodeType="afterEffect">
                                  <p:stCondLst>
                                    <p:cond delay="0"/>
                                  </p:stCondLst>
                                  <p:childTnLst>
                                    <p:set>
                                      <p:cBhvr>
                                        <p:cTn id="166" dur="1" fill="hold">
                                          <p:stCondLst>
                                            <p:cond delay="0"/>
                                          </p:stCondLst>
                                        </p:cTn>
                                        <p:tgtEl>
                                          <p:spTgt spid="147"/>
                                        </p:tgtEl>
                                        <p:attrNameLst>
                                          <p:attrName>style.visibility</p:attrName>
                                        </p:attrNameLst>
                                      </p:cBhvr>
                                      <p:to>
                                        <p:strVal val="visible"/>
                                      </p:to>
                                    </p:set>
                                    <p:animEffect transition="in" filter="fade">
                                      <p:cBhvr>
                                        <p:cTn id="167" dur="200"/>
                                        <p:tgtEl>
                                          <p:spTgt spid="147"/>
                                        </p:tgtEl>
                                      </p:cBhvr>
                                    </p:animEffect>
                                    <p:anim calcmode="lin" valueType="num">
                                      <p:cBhvr>
                                        <p:cTn id="168" dur="200" fill="hold"/>
                                        <p:tgtEl>
                                          <p:spTgt spid="147"/>
                                        </p:tgtEl>
                                        <p:attrNameLst>
                                          <p:attrName>ppt_x</p:attrName>
                                        </p:attrNameLst>
                                      </p:cBhvr>
                                      <p:tavLst>
                                        <p:tav tm="0">
                                          <p:val>
                                            <p:strVal val="#ppt_x"/>
                                          </p:val>
                                        </p:tav>
                                        <p:tav tm="100000">
                                          <p:val>
                                            <p:strVal val="#ppt_x"/>
                                          </p:val>
                                        </p:tav>
                                      </p:tavLst>
                                    </p:anim>
                                    <p:anim calcmode="lin" valueType="num">
                                      <p:cBhvr>
                                        <p:cTn id="169" dur="200" fill="hold"/>
                                        <p:tgtEl>
                                          <p:spTgt spid="147"/>
                                        </p:tgtEl>
                                        <p:attrNameLst>
                                          <p:attrName>ppt_y</p:attrName>
                                        </p:attrNameLst>
                                      </p:cBhvr>
                                      <p:tavLst>
                                        <p:tav tm="0">
                                          <p:val>
                                            <p:strVal val="#ppt_y+.1"/>
                                          </p:val>
                                        </p:tav>
                                        <p:tav tm="100000">
                                          <p:val>
                                            <p:strVal val="#ppt_y"/>
                                          </p:val>
                                        </p:tav>
                                      </p:tavLst>
                                    </p:anim>
                                  </p:childTnLst>
                                </p:cTn>
                              </p:par>
                            </p:childTnLst>
                          </p:cTn>
                        </p:par>
                        <p:par>
                          <p:cTn id="170" fill="hold">
                            <p:stCondLst>
                              <p:cond delay="9800"/>
                            </p:stCondLst>
                            <p:childTnLst>
                              <p:par>
                                <p:cTn id="171" presetID="42" presetClass="entr" presetSubtype="0" fill="hold" grpId="0" nodeType="afterEffect">
                                  <p:stCondLst>
                                    <p:cond delay="0"/>
                                  </p:stCondLst>
                                  <p:childTnLst>
                                    <p:set>
                                      <p:cBhvr>
                                        <p:cTn id="172" dur="1" fill="hold">
                                          <p:stCondLst>
                                            <p:cond delay="0"/>
                                          </p:stCondLst>
                                        </p:cTn>
                                        <p:tgtEl>
                                          <p:spTgt spid="148"/>
                                        </p:tgtEl>
                                        <p:attrNameLst>
                                          <p:attrName>style.visibility</p:attrName>
                                        </p:attrNameLst>
                                      </p:cBhvr>
                                      <p:to>
                                        <p:strVal val="visible"/>
                                      </p:to>
                                    </p:set>
                                    <p:animEffect transition="in" filter="fade">
                                      <p:cBhvr>
                                        <p:cTn id="173" dur="200"/>
                                        <p:tgtEl>
                                          <p:spTgt spid="148"/>
                                        </p:tgtEl>
                                      </p:cBhvr>
                                    </p:animEffect>
                                    <p:anim calcmode="lin" valueType="num">
                                      <p:cBhvr>
                                        <p:cTn id="174" dur="200" fill="hold"/>
                                        <p:tgtEl>
                                          <p:spTgt spid="148"/>
                                        </p:tgtEl>
                                        <p:attrNameLst>
                                          <p:attrName>ppt_x</p:attrName>
                                        </p:attrNameLst>
                                      </p:cBhvr>
                                      <p:tavLst>
                                        <p:tav tm="0">
                                          <p:val>
                                            <p:strVal val="#ppt_x"/>
                                          </p:val>
                                        </p:tav>
                                        <p:tav tm="100000">
                                          <p:val>
                                            <p:strVal val="#ppt_x"/>
                                          </p:val>
                                        </p:tav>
                                      </p:tavLst>
                                    </p:anim>
                                    <p:anim calcmode="lin" valueType="num">
                                      <p:cBhvr>
                                        <p:cTn id="175" dur="200" fill="hold"/>
                                        <p:tgtEl>
                                          <p:spTgt spid="148"/>
                                        </p:tgtEl>
                                        <p:attrNameLst>
                                          <p:attrName>ppt_y</p:attrName>
                                        </p:attrNameLst>
                                      </p:cBhvr>
                                      <p:tavLst>
                                        <p:tav tm="0">
                                          <p:val>
                                            <p:strVal val="#ppt_y+.1"/>
                                          </p:val>
                                        </p:tav>
                                        <p:tav tm="100000">
                                          <p:val>
                                            <p:strVal val="#ppt_y"/>
                                          </p:val>
                                        </p:tav>
                                      </p:tavLst>
                                    </p:anim>
                                  </p:childTnLst>
                                </p:cTn>
                              </p:par>
                            </p:childTnLst>
                          </p:cTn>
                        </p:par>
                        <p:par>
                          <p:cTn id="176" fill="hold">
                            <p:stCondLst>
                              <p:cond delay="10000"/>
                            </p:stCondLst>
                            <p:childTnLst>
                              <p:par>
                                <p:cTn id="177" presetID="53" presetClass="entr" presetSubtype="16" fill="hold" grpId="0" nodeType="afterEffect">
                                  <p:stCondLst>
                                    <p:cond delay="0"/>
                                  </p:stCondLst>
                                  <p:childTnLst>
                                    <p:set>
                                      <p:cBhvr>
                                        <p:cTn id="178" dur="1" fill="hold">
                                          <p:stCondLst>
                                            <p:cond delay="0"/>
                                          </p:stCondLst>
                                        </p:cTn>
                                        <p:tgtEl>
                                          <p:spTgt spid="264"/>
                                        </p:tgtEl>
                                        <p:attrNameLst>
                                          <p:attrName>style.visibility</p:attrName>
                                        </p:attrNameLst>
                                      </p:cBhvr>
                                      <p:to>
                                        <p:strVal val="visible"/>
                                      </p:to>
                                    </p:set>
                                    <p:anim calcmode="lin" valueType="num">
                                      <p:cBhvr>
                                        <p:cTn id="179" dur="500" fill="hold"/>
                                        <p:tgtEl>
                                          <p:spTgt spid="264"/>
                                        </p:tgtEl>
                                        <p:attrNameLst>
                                          <p:attrName>ppt_w</p:attrName>
                                        </p:attrNameLst>
                                      </p:cBhvr>
                                      <p:tavLst>
                                        <p:tav tm="0">
                                          <p:val>
                                            <p:fltVal val="0"/>
                                          </p:val>
                                        </p:tav>
                                        <p:tav tm="100000">
                                          <p:val>
                                            <p:strVal val="#ppt_w"/>
                                          </p:val>
                                        </p:tav>
                                      </p:tavLst>
                                    </p:anim>
                                    <p:anim calcmode="lin" valueType="num">
                                      <p:cBhvr>
                                        <p:cTn id="180" dur="500" fill="hold"/>
                                        <p:tgtEl>
                                          <p:spTgt spid="264"/>
                                        </p:tgtEl>
                                        <p:attrNameLst>
                                          <p:attrName>ppt_h</p:attrName>
                                        </p:attrNameLst>
                                      </p:cBhvr>
                                      <p:tavLst>
                                        <p:tav tm="0">
                                          <p:val>
                                            <p:fltVal val="0"/>
                                          </p:val>
                                        </p:tav>
                                        <p:tav tm="100000">
                                          <p:val>
                                            <p:strVal val="#ppt_h"/>
                                          </p:val>
                                        </p:tav>
                                      </p:tavLst>
                                    </p:anim>
                                    <p:animEffect transition="in" filter="fade">
                                      <p:cBhvr>
                                        <p:cTn id="181" dur="500"/>
                                        <p:tgtEl>
                                          <p:spTgt spid="264"/>
                                        </p:tgtEl>
                                      </p:cBhvr>
                                    </p:animEffect>
                                  </p:childTnLst>
                                </p:cTn>
                              </p:par>
                            </p:childTnLst>
                          </p:cTn>
                        </p:par>
                        <p:par>
                          <p:cTn id="182" fill="hold">
                            <p:stCondLst>
                              <p:cond delay="10500"/>
                            </p:stCondLst>
                            <p:childTnLst>
                              <p:par>
                                <p:cTn id="183" presetID="42" presetClass="entr" presetSubtype="0" fill="hold" grpId="0" nodeType="afterEffect">
                                  <p:stCondLst>
                                    <p:cond delay="0"/>
                                  </p:stCondLst>
                                  <p:childTnLst>
                                    <p:set>
                                      <p:cBhvr>
                                        <p:cTn id="184" dur="1" fill="hold">
                                          <p:stCondLst>
                                            <p:cond delay="0"/>
                                          </p:stCondLst>
                                        </p:cTn>
                                        <p:tgtEl>
                                          <p:spTgt spid="215"/>
                                        </p:tgtEl>
                                        <p:attrNameLst>
                                          <p:attrName>style.visibility</p:attrName>
                                        </p:attrNameLst>
                                      </p:cBhvr>
                                      <p:to>
                                        <p:strVal val="visible"/>
                                      </p:to>
                                    </p:set>
                                    <p:animEffect transition="in" filter="fade">
                                      <p:cBhvr>
                                        <p:cTn id="185" dur="1000"/>
                                        <p:tgtEl>
                                          <p:spTgt spid="215"/>
                                        </p:tgtEl>
                                      </p:cBhvr>
                                    </p:animEffect>
                                    <p:anim calcmode="lin" valueType="num">
                                      <p:cBhvr>
                                        <p:cTn id="186" dur="1000" fill="hold"/>
                                        <p:tgtEl>
                                          <p:spTgt spid="215"/>
                                        </p:tgtEl>
                                        <p:attrNameLst>
                                          <p:attrName>ppt_x</p:attrName>
                                        </p:attrNameLst>
                                      </p:cBhvr>
                                      <p:tavLst>
                                        <p:tav tm="0">
                                          <p:val>
                                            <p:strVal val="#ppt_x"/>
                                          </p:val>
                                        </p:tav>
                                        <p:tav tm="100000">
                                          <p:val>
                                            <p:strVal val="#ppt_x"/>
                                          </p:val>
                                        </p:tav>
                                      </p:tavLst>
                                    </p:anim>
                                    <p:anim calcmode="lin" valueType="num">
                                      <p:cBhvr>
                                        <p:cTn id="187" dur="1000" fill="hold"/>
                                        <p:tgtEl>
                                          <p:spTgt spid="215"/>
                                        </p:tgtEl>
                                        <p:attrNameLst>
                                          <p:attrName>ppt_y</p:attrName>
                                        </p:attrNameLst>
                                      </p:cBhvr>
                                      <p:tavLst>
                                        <p:tav tm="0">
                                          <p:val>
                                            <p:strVal val="#ppt_y+.1"/>
                                          </p:val>
                                        </p:tav>
                                        <p:tav tm="100000">
                                          <p:val>
                                            <p:strVal val="#ppt_y"/>
                                          </p:val>
                                        </p:tav>
                                      </p:tavLst>
                                    </p:anim>
                                  </p:childTnLst>
                                </p:cTn>
                              </p:par>
                            </p:childTnLst>
                          </p:cTn>
                        </p:par>
                        <p:par>
                          <p:cTn id="188" fill="hold">
                            <p:stCondLst>
                              <p:cond delay="11500"/>
                            </p:stCondLst>
                            <p:childTnLst>
                              <p:par>
                                <p:cTn id="189" presetID="42" presetClass="entr" presetSubtype="0" fill="hold" grpId="0" nodeType="afterEffect">
                                  <p:stCondLst>
                                    <p:cond delay="0"/>
                                  </p:stCondLst>
                                  <p:childTnLst>
                                    <p:set>
                                      <p:cBhvr>
                                        <p:cTn id="190" dur="1" fill="hold">
                                          <p:stCondLst>
                                            <p:cond delay="0"/>
                                          </p:stCondLst>
                                        </p:cTn>
                                        <p:tgtEl>
                                          <p:spTgt spid="128"/>
                                        </p:tgtEl>
                                        <p:attrNameLst>
                                          <p:attrName>style.visibility</p:attrName>
                                        </p:attrNameLst>
                                      </p:cBhvr>
                                      <p:to>
                                        <p:strVal val="visible"/>
                                      </p:to>
                                    </p:set>
                                    <p:animEffect transition="in" filter="fade">
                                      <p:cBhvr>
                                        <p:cTn id="191" dur="200"/>
                                        <p:tgtEl>
                                          <p:spTgt spid="128"/>
                                        </p:tgtEl>
                                      </p:cBhvr>
                                    </p:animEffect>
                                    <p:anim calcmode="lin" valueType="num">
                                      <p:cBhvr>
                                        <p:cTn id="192" dur="200" fill="hold"/>
                                        <p:tgtEl>
                                          <p:spTgt spid="128"/>
                                        </p:tgtEl>
                                        <p:attrNameLst>
                                          <p:attrName>ppt_x</p:attrName>
                                        </p:attrNameLst>
                                      </p:cBhvr>
                                      <p:tavLst>
                                        <p:tav tm="0">
                                          <p:val>
                                            <p:strVal val="#ppt_x"/>
                                          </p:val>
                                        </p:tav>
                                        <p:tav tm="100000">
                                          <p:val>
                                            <p:strVal val="#ppt_x"/>
                                          </p:val>
                                        </p:tav>
                                      </p:tavLst>
                                    </p:anim>
                                    <p:anim calcmode="lin" valueType="num">
                                      <p:cBhvr>
                                        <p:cTn id="193" dur="200" fill="hold"/>
                                        <p:tgtEl>
                                          <p:spTgt spid="128"/>
                                        </p:tgtEl>
                                        <p:attrNameLst>
                                          <p:attrName>ppt_y</p:attrName>
                                        </p:attrNameLst>
                                      </p:cBhvr>
                                      <p:tavLst>
                                        <p:tav tm="0">
                                          <p:val>
                                            <p:strVal val="#ppt_y+.1"/>
                                          </p:val>
                                        </p:tav>
                                        <p:tav tm="100000">
                                          <p:val>
                                            <p:strVal val="#ppt_y"/>
                                          </p:val>
                                        </p:tav>
                                      </p:tavLst>
                                    </p:anim>
                                  </p:childTnLst>
                                </p:cTn>
                              </p:par>
                            </p:childTnLst>
                          </p:cTn>
                        </p:par>
                        <p:par>
                          <p:cTn id="194" fill="hold">
                            <p:stCondLst>
                              <p:cond delay="11700"/>
                            </p:stCondLst>
                            <p:childTnLst>
                              <p:par>
                                <p:cTn id="195" presetID="42" presetClass="entr" presetSubtype="0" fill="hold" grpId="0" nodeType="afterEffect">
                                  <p:stCondLst>
                                    <p:cond delay="0"/>
                                  </p:stCondLst>
                                  <p:childTnLst>
                                    <p:set>
                                      <p:cBhvr>
                                        <p:cTn id="196" dur="1" fill="hold">
                                          <p:stCondLst>
                                            <p:cond delay="0"/>
                                          </p:stCondLst>
                                        </p:cTn>
                                        <p:tgtEl>
                                          <p:spTgt spid="129"/>
                                        </p:tgtEl>
                                        <p:attrNameLst>
                                          <p:attrName>style.visibility</p:attrName>
                                        </p:attrNameLst>
                                      </p:cBhvr>
                                      <p:to>
                                        <p:strVal val="visible"/>
                                      </p:to>
                                    </p:set>
                                    <p:animEffect transition="in" filter="fade">
                                      <p:cBhvr>
                                        <p:cTn id="197" dur="200"/>
                                        <p:tgtEl>
                                          <p:spTgt spid="129"/>
                                        </p:tgtEl>
                                      </p:cBhvr>
                                    </p:animEffect>
                                    <p:anim calcmode="lin" valueType="num">
                                      <p:cBhvr>
                                        <p:cTn id="198" dur="200" fill="hold"/>
                                        <p:tgtEl>
                                          <p:spTgt spid="129"/>
                                        </p:tgtEl>
                                        <p:attrNameLst>
                                          <p:attrName>ppt_x</p:attrName>
                                        </p:attrNameLst>
                                      </p:cBhvr>
                                      <p:tavLst>
                                        <p:tav tm="0">
                                          <p:val>
                                            <p:strVal val="#ppt_x"/>
                                          </p:val>
                                        </p:tav>
                                        <p:tav tm="100000">
                                          <p:val>
                                            <p:strVal val="#ppt_x"/>
                                          </p:val>
                                        </p:tav>
                                      </p:tavLst>
                                    </p:anim>
                                    <p:anim calcmode="lin" valueType="num">
                                      <p:cBhvr>
                                        <p:cTn id="199" dur="200" fill="hold"/>
                                        <p:tgtEl>
                                          <p:spTgt spid="129"/>
                                        </p:tgtEl>
                                        <p:attrNameLst>
                                          <p:attrName>ppt_y</p:attrName>
                                        </p:attrNameLst>
                                      </p:cBhvr>
                                      <p:tavLst>
                                        <p:tav tm="0">
                                          <p:val>
                                            <p:strVal val="#ppt_y+.1"/>
                                          </p:val>
                                        </p:tav>
                                        <p:tav tm="100000">
                                          <p:val>
                                            <p:strVal val="#ppt_y"/>
                                          </p:val>
                                        </p:tav>
                                      </p:tavLst>
                                    </p:anim>
                                  </p:childTnLst>
                                </p:cTn>
                              </p:par>
                            </p:childTnLst>
                          </p:cTn>
                        </p:par>
                        <p:par>
                          <p:cTn id="200" fill="hold">
                            <p:stCondLst>
                              <p:cond delay="11900"/>
                            </p:stCondLst>
                            <p:childTnLst>
                              <p:par>
                                <p:cTn id="201" presetID="42" presetClass="entr" presetSubtype="0" fill="hold" grpId="0" nodeType="afterEffect">
                                  <p:stCondLst>
                                    <p:cond delay="0"/>
                                  </p:stCondLst>
                                  <p:childTnLst>
                                    <p:set>
                                      <p:cBhvr>
                                        <p:cTn id="202" dur="1" fill="hold">
                                          <p:stCondLst>
                                            <p:cond delay="0"/>
                                          </p:stCondLst>
                                        </p:cTn>
                                        <p:tgtEl>
                                          <p:spTgt spid="130"/>
                                        </p:tgtEl>
                                        <p:attrNameLst>
                                          <p:attrName>style.visibility</p:attrName>
                                        </p:attrNameLst>
                                      </p:cBhvr>
                                      <p:to>
                                        <p:strVal val="visible"/>
                                      </p:to>
                                    </p:set>
                                    <p:animEffect transition="in" filter="fade">
                                      <p:cBhvr>
                                        <p:cTn id="203" dur="200"/>
                                        <p:tgtEl>
                                          <p:spTgt spid="130"/>
                                        </p:tgtEl>
                                      </p:cBhvr>
                                    </p:animEffect>
                                    <p:anim calcmode="lin" valueType="num">
                                      <p:cBhvr>
                                        <p:cTn id="204" dur="200" fill="hold"/>
                                        <p:tgtEl>
                                          <p:spTgt spid="130"/>
                                        </p:tgtEl>
                                        <p:attrNameLst>
                                          <p:attrName>ppt_x</p:attrName>
                                        </p:attrNameLst>
                                      </p:cBhvr>
                                      <p:tavLst>
                                        <p:tav tm="0">
                                          <p:val>
                                            <p:strVal val="#ppt_x"/>
                                          </p:val>
                                        </p:tav>
                                        <p:tav tm="100000">
                                          <p:val>
                                            <p:strVal val="#ppt_x"/>
                                          </p:val>
                                        </p:tav>
                                      </p:tavLst>
                                    </p:anim>
                                    <p:anim calcmode="lin" valueType="num">
                                      <p:cBhvr>
                                        <p:cTn id="205" dur="200" fill="hold"/>
                                        <p:tgtEl>
                                          <p:spTgt spid="130"/>
                                        </p:tgtEl>
                                        <p:attrNameLst>
                                          <p:attrName>ppt_y</p:attrName>
                                        </p:attrNameLst>
                                      </p:cBhvr>
                                      <p:tavLst>
                                        <p:tav tm="0">
                                          <p:val>
                                            <p:strVal val="#ppt_y+.1"/>
                                          </p:val>
                                        </p:tav>
                                        <p:tav tm="100000">
                                          <p:val>
                                            <p:strVal val="#ppt_y"/>
                                          </p:val>
                                        </p:tav>
                                      </p:tavLst>
                                    </p:anim>
                                  </p:childTnLst>
                                </p:cTn>
                              </p:par>
                            </p:childTnLst>
                          </p:cTn>
                        </p:par>
                        <p:par>
                          <p:cTn id="206" fill="hold">
                            <p:stCondLst>
                              <p:cond delay="12100"/>
                            </p:stCondLst>
                            <p:childTnLst>
                              <p:par>
                                <p:cTn id="207" presetID="42" presetClass="entr" presetSubtype="0" fill="hold" grpId="0" nodeType="afterEffect">
                                  <p:stCondLst>
                                    <p:cond delay="0"/>
                                  </p:stCondLst>
                                  <p:childTnLst>
                                    <p:set>
                                      <p:cBhvr>
                                        <p:cTn id="208" dur="1" fill="hold">
                                          <p:stCondLst>
                                            <p:cond delay="0"/>
                                          </p:stCondLst>
                                        </p:cTn>
                                        <p:tgtEl>
                                          <p:spTgt spid="131"/>
                                        </p:tgtEl>
                                        <p:attrNameLst>
                                          <p:attrName>style.visibility</p:attrName>
                                        </p:attrNameLst>
                                      </p:cBhvr>
                                      <p:to>
                                        <p:strVal val="visible"/>
                                      </p:to>
                                    </p:set>
                                    <p:animEffect transition="in" filter="fade">
                                      <p:cBhvr>
                                        <p:cTn id="209" dur="200"/>
                                        <p:tgtEl>
                                          <p:spTgt spid="131"/>
                                        </p:tgtEl>
                                      </p:cBhvr>
                                    </p:animEffect>
                                    <p:anim calcmode="lin" valueType="num">
                                      <p:cBhvr>
                                        <p:cTn id="210" dur="200" fill="hold"/>
                                        <p:tgtEl>
                                          <p:spTgt spid="131"/>
                                        </p:tgtEl>
                                        <p:attrNameLst>
                                          <p:attrName>ppt_x</p:attrName>
                                        </p:attrNameLst>
                                      </p:cBhvr>
                                      <p:tavLst>
                                        <p:tav tm="0">
                                          <p:val>
                                            <p:strVal val="#ppt_x"/>
                                          </p:val>
                                        </p:tav>
                                        <p:tav tm="100000">
                                          <p:val>
                                            <p:strVal val="#ppt_x"/>
                                          </p:val>
                                        </p:tav>
                                      </p:tavLst>
                                    </p:anim>
                                    <p:anim calcmode="lin" valueType="num">
                                      <p:cBhvr>
                                        <p:cTn id="211" dur="200" fill="hold"/>
                                        <p:tgtEl>
                                          <p:spTgt spid="131"/>
                                        </p:tgtEl>
                                        <p:attrNameLst>
                                          <p:attrName>ppt_y</p:attrName>
                                        </p:attrNameLst>
                                      </p:cBhvr>
                                      <p:tavLst>
                                        <p:tav tm="0">
                                          <p:val>
                                            <p:strVal val="#ppt_y+.1"/>
                                          </p:val>
                                        </p:tav>
                                        <p:tav tm="100000">
                                          <p:val>
                                            <p:strVal val="#ppt_y"/>
                                          </p:val>
                                        </p:tav>
                                      </p:tavLst>
                                    </p:anim>
                                  </p:childTnLst>
                                </p:cTn>
                              </p:par>
                            </p:childTnLst>
                          </p:cTn>
                        </p:par>
                        <p:par>
                          <p:cTn id="212" fill="hold">
                            <p:stCondLst>
                              <p:cond delay="12300"/>
                            </p:stCondLst>
                            <p:childTnLst>
                              <p:par>
                                <p:cTn id="213" presetID="42" presetClass="entr" presetSubtype="0" fill="hold" grpId="0" nodeType="afterEffect">
                                  <p:stCondLst>
                                    <p:cond delay="0"/>
                                  </p:stCondLst>
                                  <p:childTnLst>
                                    <p:set>
                                      <p:cBhvr>
                                        <p:cTn id="214" dur="1" fill="hold">
                                          <p:stCondLst>
                                            <p:cond delay="0"/>
                                          </p:stCondLst>
                                        </p:cTn>
                                        <p:tgtEl>
                                          <p:spTgt spid="132"/>
                                        </p:tgtEl>
                                        <p:attrNameLst>
                                          <p:attrName>style.visibility</p:attrName>
                                        </p:attrNameLst>
                                      </p:cBhvr>
                                      <p:to>
                                        <p:strVal val="visible"/>
                                      </p:to>
                                    </p:set>
                                    <p:animEffect transition="in" filter="fade">
                                      <p:cBhvr>
                                        <p:cTn id="215" dur="200"/>
                                        <p:tgtEl>
                                          <p:spTgt spid="132"/>
                                        </p:tgtEl>
                                      </p:cBhvr>
                                    </p:animEffect>
                                    <p:anim calcmode="lin" valueType="num">
                                      <p:cBhvr>
                                        <p:cTn id="216" dur="200" fill="hold"/>
                                        <p:tgtEl>
                                          <p:spTgt spid="132"/>
                                        </p:tgtEl>
                                        <p:attrNameLst>
                                          <p:attrName>ppt_x</p:attrName>
                                        </p:attrNameLst>
                                      </p:cBhvr>
                                      <p:tavLst>
                                        <p:tav tm="0">
                                          <p:val>
                                            <p:strVal val="#ppt_x"/>
                                          </p:val>
                                        </p:tav>
                                        <p:tav tm="100000">
                                          <p:val>
                                            <p:strVal val="#ppt_x"/>
                                          </p:val>
                                        </p:tav>
                                      </p:tavLst>
                                    </p:anim>
                                    <p:anim calcmode="lin" valueType="num">
                                      <p:cBhvr>
                                        <p:cTn id="217" dur="200" fill="hold"/>
                                        <p:tgtEl>
                                          <p:spTgt spid="132"/>
                                        </p:tgtEl>
                                        <p:attrNameLst>
                                          <p:attrName>ppt_y</p:attrName>
                                        </p:attrNameLst>
                                      </p:cBhvr>
                                      <p:tavLst>
                                        <p:tav tm="0">
                                          <p:val>
                                            <p:strVal val="#ppt_y+.1"/>
                                          </p:val>
                                        </p:tav>
                                        <p:tav tm="100000">
                                          <p:val>
                                            <p:strVal val="#ppt_y"/>
                                          </p:val>
                                        </p:tav>
                                      </p:tavLst>
                                    </p:anim>
                                  </p:childTnLst>
                                </p:cTn>
                              </p:par>
                            </p:childTnLst>
                          </p:cTn>
                        </p:par>
                        <p:par>
                          <p:cTn id="218" fill="hold">
                            <p:stCondLst>
                              <p:cond delay="12500"/>
                            </p:stCondLst>
                            <p:childTnLst>
                              <p:par>
                                <p:cTn id="219" presetID="42" presetClass="entr" presetSubtype="0" fill="hold" grpId="0" nodeType="afterEffect">
                                  <p:stCondLst>
                                    <p:cond delay="0"/>
                                  </p:stCondLst>
                                  <p:childTnLst>
                                    <p:set>
                                      <p:cBhvr>
                                        <p:cTn id="220" dur="1" fill="hold">
                                          <p:stCondLst>
                                            <p:cond delay="0"/>
                                          </p:stCondLst>
                                        </p:cTn>
                                        <p:tgtEl>
                                          <p:spTgt spid="133"/>
                                        </p:tgtEl>
                                        <p:attrNameLst>
                                          <p:attrName>style.visibility</p:attrName>
                                        </p:attrNameLst>
                                      </p:cBhvr>
                                      <p:to>
                                        <p:strVal val="visible"/>
                                      </p:to>
                                    </p:set>
                                    <p:animEffect transition="in" filter="fade">
                                      <p:cBhvr>
                                        <p:cTn id="221" dur="200"/>
                                        <p:tgtEl>
                                          <p:spTgt spid="133"/>
                                        </p:tgtEl>
                                      </p:cBhvr>
                                    </p:animEffect>
                                    <p:anim calcmode="lin" valueType="num">
                                      <p:cBhvr>
                                        <p:cTn id="222" dur="200" fill="hold"/>
                                        <p:tgtEl>
                                          <p:spTgt spid="133"/>
                                        </p:tgtEl>
                                        <p:attrNameLst>
                                          <p:attrName>ppt_x</p:attrName>
                                        </p:attrNameLst>
                                      </p:cBhvr>
                                      <p:tavLst>
                                        <p:tav tm="0">
                                          <p:val>
                                            <p:strVal val="#ppt_x"/>
                                          </p:val>
                                        </p:tav>
                                        <p:tav tm="100000">
                                          <p:val>
                                            <p:strVal val="#ppt_x"/>
                                          </p:val>
                                        </p:tav>
                                      </p:tavLst>
                                    </p:anim>
                                    <p:anim calcmode="lin" valueType="num">
                                      <p:cBhvr>
                                        <p:cTn id="223" dur="200" fill="hold"/>
                                        <p:tgtEl>
                                          <p:spTgt spid="133"/>
                                        </p:tgtEl>
                                        <p:attrNameLst>
                                          <p:attrName>ppt_y</p:attrName>
                                        </p:attrNameLst>
                                      </p:cBhvr>
                                      <p:tavLst>
                                        <p:tav tm="0">
                                          <p:val>
                                            <p:strVal val="#ppt_y+.1"/>
                                          </p:val>
                                        </p:tav>
                                        <p:tav tm="100000">
                                          <p:val>
                                            <p:strVal val="#ppt_y"/>
                                          </p:val>
                                        </p:tav>
                                      </p:tavLst>
                                    </p:anim>
                                  </p:childTnLst>
                                </p:cTn>
                              </p:par>
                            </p:childTnLst>
                          </p:cTn>
                        </p:par>
                        <p:par>
                          <p:cTn id="224" fill="hold">
                            <p:stCondLst>
                              <p:cond delay="12700"/>
                            </p:stCondLst>
                            <p:childTnLst>
                              <p:par>
                                <p:cTn id="225" presetID="42" presetClass="entr" presetSubtype="0" fill="hold" grpId="0" nodeType="afterEffect">
                                  <p:stCondLst>
                                    <p:cond delay="0"/>
                                  </p:stCondLst>
                                  <p:childTnLst>
                                    <p:set>
                                      <p:cBhvr>
                                        <p:cTn id="226" dur="1" fill="hold">
                                          <p:stCondLst>
                                            <p:cond delay="0"/>
                                          </p:stCondLst>
                                        </p:cTn>
                                        <p:tgtEl>
                                          <p:spTgt spid="134"/>
                                        </p:tgtEl>
                                        <p:attrNameLst>
                                          <p:attrName>style.visibility</p:attrName>
                                        </p:attrNameLst>
                                      </p:cBhvr>
                                      <p:to>
                                        <p:strVal val="visible"/>
                                      </p:to>
                                    </p:set>
                                    <p:animEffect transition="in" filter="fade">
                                      <p:cBhvr>
                                        <p:cTn id="227" dur="200"/>
                                        <p:tgtEl>
                                          <p:spTgt spid="134"/>
                                        </p:tgtEl>
                                      </p:cBhvr>
                                    </p:animEffect>
                                    <p:anim calcmode="lin" valueType="num">
                                      <p:cBhvr>
                                        <p:cTn id="228" dur="200" fill="hold"/>
                                        <p:tgtEl>
                                          <p:spTgt spid="134"/>
                                        </p:tgtEl>
                                        <p:attrNameLst>
                                          <p:attrName>ppt_x</p:attrName>
                                        </p:attrNameLst>
                                      </p:cBhvr>
                                      <p:tavLst>
                                        <p:tav tm="0">
                                          <p:val>
                                            <p:strVal val="#ppt_x"/>
                                          </p:val>
                                        </p:tav>
                                        <p:tav tm="100000">
                                          <p:val>
                                            <p:strVal val="#ppt_x"/>
                                          </p:val>
                                        </p:tav>
                                      </p:tavLst>
                                    </p:anim>
                                    <p:anim calcmode="lin" valueType="num">
                                      <p:cBhvr>
                                        <p:cTn id="229" dur="200" fill="hold"/>
                                        <p:tgtEl>
                                          <p:spTgt spid="134"/>
                                        </p:tgtEl>
                                        <p:attrNameLst>
                                          <p:attrName>ppt_y</p:attrName>
                                        </p:attrNameLst>
                                      </p:cBhvr>
                                      <p:tavLst>
                                        <p:tav tm="0">
                                          <p:val>
                                            <p:strVal val="#ppt_y+.1"/>
                                          </p:val>
                                        </p:tav>
                                        <p:tav tm="100000">
                                          <p:val>
                                            <p:strVal val="#ppt_y"/>
                                          </p:val>
                                        </p:tav>
                                      </p:tavLst>
                                    </p:anim>
                                  </p:childTnLst>
                                </p:cTn>
                              </p:par>
                            </p:childTnLst>
                          </p:cTn>
                        </p:par>
                        <p:par>
                          <p:cTn id="230" fill="hold">
                            <p:stCondLst>
                              <p:cond delay="12900"/>
                            </p:stCondLst>
                            <p:childTnLst>
                              <p:par>
                                <p:cTn id="231" presetID="42" presetClass="entr" presetSubtype="0" fill="hold" grpId="0" nodeType="afterEffect">
                                  <p:stCondLst>
                                    <p:cond delay="0"/>
                                  </p:stCondLst>
                                  <p:childTnLst>
                                    <p:set>
                                      <p:cBhvr>
                                        <p:cTn id="232" dur="1" fill="hold">
                                          <p:stCondLst>
                                            <p:cond delay="0"/>
                                          </p:stCondLst>
                                        </p:cTn>
                                        <p:tgtEl>
                                          <p:spTgt spid="135"/>
                                        </p:tgtEl>
                                        <p:attrNameLst>
                                          <p:attrName>style.visibility</p:attrName>
                                        </p:attrNameLst>
                                      </p:cBhvr>
                                      <p:to>
                                        <p:strVal val="visible"/>
                                      </p:to>
                                    </p:set>
                                    <p:animEffect transition="in" filter="fade">
                                      <p:cBhvr>
                                        <p:cTn id="233" dur="200"/>
                                        <p:tgtEl>
                                          <p:spTgt spid="135"/>
                                        </p:tgtEl>
                                      </p:cBhvr>
                                    </p:animEffect>
                                    <p:anim calcmode="lin" valueType="num">
                                      <p:cBhvr>
                                        <p:cTn id="234" dur="200" fill="hold"/>
                                        <p:tgtEl>
                                          <p:spTgt spid="135"/>
                                        </p:tgtEl>
                                        <p:attrNameLst>
                                          <p:attrName>ppt_x</p:attrName>
                                        </p:attrNameLst>
                                      </p:cBhvr>
                                      <p:tavLst>
                                        <p:tav tm="0">
                                          <p:val>
                                            <p:strVal val="#ppt_x"/>
                                          </p:val>
                                        </p:tav>
                                        <p:tav tm="100000">
                                          <p:val>
                                            <p:strVal val="#ppt_x"/>
                                          </p:val>
                                        </p:tav>
                                      </p:tavLst>
                                    </p:anim>
                                    <p:anim calcmode="lin" valueType="num">
                                      <p:cBhvr>
                                        <p:cTn id="235" dur="200" fill="hold"/>
                                        <p:tgtEl>
                                          <p:spTgt spid="135"/>
                                        </p:tgtEl>
                                        <p:attrNameLst>
                                          <p:attrName>ppt_y</p:attrName>
                                        </p:attrNameLst>
                                      </p:cBhvr>
                                      <p:tavLst>
                                        <p:tav tm="0">
                                          <p:val>
                                            <p:strVal val="#ppt_y+.1"/>
                                          </p:val>
                                        </p:tav>
                                        <p:tav tm="100000">
                                          <p:val>
                                            <p:strVal val="#ppt_y"/>
                                          </p:val>
                                        </p:tav>
                                      </p:tavLst>
                                    </p:anim>
                                  </p:childTnLst>
                                </p:cTn>
                              </p:par>
                            </p:childTnLst>
                          </p:cTn>
                        </p:par>
                        <p:par>
                          <p:cTn id="236" fill="hold">
                            <p:stCondLst>
                              <p:cond delay="13100"/>
                            </p:stCondLst>
                            <p:childTnLst>
                              <p:par>
                                <p:cTn id="237" presetID="42" presetClass="entr" presetSubtype="0" fill="hold" grpId="0" nodeType="afterEffect">
                                  <p:stCondLst>
                                    <p:cond delay="0"/>
                                  </p:stCondLst>
                                  <p:childTnLst>
                                    <p:set>
                                      <p:cBhvr>
                                        <p:cTn id="238" dur="1" fill="hold">
                                          <p:stCondLst>
                                            <p:cond delay="0"/>
                                          </p:stCondLst>
                                        </p:cTn>
                                        <p:tgtEl>
                                          <p:spTgt spid="149"/>
                                        </p:tgtEl>
                                        <p:attrNameLst>
                                          <p:attrName>style.visibility</p:attrName>
                                        </p:attrNameLst>
                                      </p:cBhvr>
                                      <p:to>
                                        <p:strVal val="visible"/>
                                      </p:to>
                                    </p:set>
                                    <p:animEffect transition="in" filter="fade">
                                      <p:cBhvr>
                                        <p:cTn id="239" dur="200"/>
                                        <p:tgtEl>
                                          <p:spTgt spid="149"/>
                                        </p:tgtEl>
                                      </p:cBhvr>
                                    </p:animEffect>
                                    <p:anim calcmode="lin" valueType="num">
                                      <p:cBhvr>
                                        <p:cTn id="240" dur="200" fill="hold"/>
                                        <p:tgtEl>
                                          <p:spTgt spid="149"/>
                                        </p:tgtEl>
                                        <p:attrNameLst>
                                          <p:attrName>ppt_x</p:attrName>
                                        </p:attrNameLst>
                                      </p:cBhvr>
                                      <p:tavLst>
                                        <p:tav tm="0">
                                          <p:val>
                                            <p:strVal val="#ppt_x"/>
                                          </p:val>
                                        </p:tav>
                                        <p:tav tm="100000">
                                          <p:val>
                                            <p:strVal val="#ppt_x"/>
                                          </p:val>
                                        </p:tav>
                                      </p:tavLst>
                                    </p:anim>
                                    <p:anim calcmode="lin" valueType="num">
                                      <p:cBhvr>
                                        <p:cTn id="241" dur="200" fill="hold"/>
                                        <p:tgtEl>
                                          <p:spTgt spid="149"/>
                                        </p:tgtEl>
                                        <p:attrNameLst>
                                          <p:attrName>ppt_y</p:attrName>
                                        </p:attrNameLst>
                                      </p:cBhvr>
                                      <p:tavLst>
                                        <p:tav tm="0">
                                          <p:val>
                                            <p:strVal val="#ppt_y+.1"/>
                                          </p:val>
                                        </p:tav>
                                        <p:tav tm="100000">
                                          <p:val>
                                            <p:strVal val="#ppt_y"/>
                                          </p:val>
                                        </p:tav>
                                      </p:tavLst>
                                    </p:anim>
                                  </p:childTnLst>
                                </p:cTn>
                              </p:par>
                            </p:childTnLst>
                          </p:cTn>
                        </p:par>
                        <p:par>
                          <p:cTn id="242" fill="hold">
                            <p:stCondLst>
                              <p:cond delay="13300"/>
                            </p:stCondLst>
                            <p:childTnLst>
                              <p:par>
                                <p:cTn id="243" presetID="42" presetClass="entr" presetSubtype="0" fill="hold" grpId="0" nodeType="afterEffect">
                                  <p:stCondLst>
                                    <p:cond delay="0"/>
                                  </p:stCondLst>
                                  <p:childTnLst>
                                    <p:set>
                                      <p:cBhvr>
                                        <p:cTn id="244" dur="1" fill="hold">
                                          <p:stCondLst>
                                            <p:cond delay="0"/>
                                          </p:stCondLst>
                                        </p:cTn>
                                        <p:tgtEl>
                                          <p:spTgt spid="150"/>
                                        </p:tgtEl>
                                        <p:attrNameLst>
                                          <p:attrName>style.visibility</p:attrName>
                                        </p:attrNameLst>
                                      </p:cBhvr>
                                      <p:to>
                                        <p:strVal val="visible"/>
                                      </p:to>
                                    </p:set>
                                    <p:animEffect transition="in" filter="fade">
                                      <p:cBhvr>
                                        <p:cTn id="245" dur="200"/>
                                        <p:tgtEl>
                                          <p:spTgt spid="150"/>
                                        </p:tgtEl>
                                      </p:cBhvr>
                                    </p:animEffect>
                                    <p:anim calcmode="lin" valueType="num">
                                      <p:cBhvr>
                                        <p:cTn id="246" dur="200" fill="hold"/>
                                        <p:tgtEl>
                                          <p:spTgt spid="150"/>
                                        </p:tgtEl>
                                        <p:attrNameLst>
                                          <p:attrName>ppt_x</p:attrName>
                                        </p:attrNameLst>
                                      </p:cBhvr>
                                      <p:tavLst>
                                        <p:tav tm="0">
                                          <p:val>
                                            <p:strVal val="#ppt_x"/>
                                          </p:val>
                                        </p:tav>
                                        <p:tav tm="100000">
                                          <p:val>
                                            <p:strVal val="#ppt_x"/>
                                          </p:val>
                                        </p:tav>
                                      </p:tavLst>
                                    </p:anim>
                                    <p:anim calcmode="lin" valueType="num">
                                      <p:cBhvr>
                                        <p:cTn id="247" dur="200" fill="hold"/>
                                        <p:tgtEl>
                                          <p:spTgt spid="150"/>
                                        </p:tgtEl>
                                        <p:attrNameLst>
                                          <p:attrName>ppt_y</p:attrName>
                                        </p:attrNameLst>
                                      </p:cBhvr>
                                      <p:tavLst>
                                        <p:tav tm="0">
                                          <p:val>
                                            <p:strVal val="#ppt_y+.1"/>
                                          </p:val>
                                        </p:tav>
                                        <p:tav tm="100000">
                                          <p:val>
                                            <p:strVal val="#ppt_y"/>
                                          </p:val>
                                        </p:tav>
                                      </p:tavLst>
                                    </p:anim>
                                  </p:childTnLst>
                                </p:cTn>
                              </p:par>
                            </p:childTnLst>
                          </p:cTn>
                        </p:par>
                        <p:par>
                          <p:cTn id="248" fill="hold">
                            <p:stCondLst>
                              <p:cond delay="13500"/>
                            </p:stCondLst>
                            <p:childTnLst>
                              <p:par>
                                <p:cTn id="249" presetID="53" presetClass="entr" presetSubtype="16" fill="hold" grpId="0" nodeType="afterEffect">
                                  <p:stCondLst>
                                    <p:cond delay="0"/>
                                  </p:stCondLst>
                                  <p:childTnLst>
                                    <p:set>
                                      <p:cBhvr>
                                        <p:cTn id="250" dur="1" fill="hold">
                                          <p:stCondLst>
                                            <p:cond delay="0"/>
                                          </p:stCondLst>
                                        </p:cTn>
                                        <p:tgtEl>
                                          <p:spTgt spid="265"/>
                                        </p:tgtEl>
                                        <p:attrNameLst>
                                          <p:attrName>style.visibility</p:attrName>
                                        </p:attrNameLst>
                                      </p:cBhvr>
                                      <p:to>
                                        <p:strVal val="visible"/>
                                      </p:to>
                                    </p:set>
                                    <p:anim calcmode="lin" valueType="num">
                                      <p:cBhvr>
                                        <p:cTn id="251" dur="500" fill="hold"/>
                                        <p:tgtEl>
                                          <p:spTgt spid="265"/>
                                        </p:tgtEl>
                                        <p:attrNameLst>
                                          <p:attrName>ppt_w</p:attrName>
                                        </p:attrNameLst>
                                      </p:cBhvr>
                                      <p:tavLst>
                                        <p:tav tm="0">
                                          <p:val>
                                            <p:fltVal val="0"/>
                                          </p:val>
                                        </p:tav>
                                        <p:tav tm="100000">
                                          <p:val>
                                            <p:strVal val="#ppt_w"/>
                                          </p:val>
                                        </p:tav>
                                      </p:tavLst>
                                    </p:anim>
                                    <p:anim calcmode="lin" valueType="num">
                                      <p:cBhvr>
                                        <p:cTn id="252" dur="500" fill="hold"/>
                                        <p:tgtEl>
                                          <p:spTgt spid="265"/>
                                        </p:tgtEl>
                                        <p:attrNameLst>
                                          <p:attrName>ppt_h</p:attrName>
                                        </p:attrNameLst>
                                      </p:cBhvr>
                                      <p:tavLst>
                                        <p:tav tm="0">
                                          <p:val>
                                            <p:fltVal val="0"/>
                                          </p:val>
                                        </p:tav>
                                        <p:tav tm="100000">
                                          <p:val>
                                            <p:strVal val="#ppt_h"/>
                                          </p:val>
                                        </p:tav>
                                      </p:tavLst>
                                    </p:anim>
                                    <p:animEffect transition="in" filter="fade">
                                      <p:cBhvr>
                                        <p:cTn id="253" dur="500"/>
                                        <p:tgtEl>
                                          <p:spTgt spid="265"/>
                                        </p:tgtEl>
                                      </p:cBhvr>
                                    </p:animEffect>
                                  </p:childTnLst>
                                </p:cTn>
                              </p:par>
                            </p:childTnLst>
                          </p:cTn>
                        </p:par>
                        <p:par>
                          <p:cTn id="254" fill="hold">
                            <p:stCondLst>
                              <p:cond delay="14000"/>
                            </p:stCondLst>
                            <p:childTnLst>
                              <p:par>
                                <p:cTn id="255" presetID="42" presetClass="entr" presetSubtype="0" fill="hold" grpId="0" nodeType="afterEffect">
                                  <p:stCondLst>
                                    <p:cond delay="0"/>
                                  </p:stCondLst>
                                  <p:childTnLst>
                                    <p:set>
                                      <p:cBhvr>
                                        <p:cTn id="256" dur="1" fill="hold">
                                          <p:stCondLst>
                                            <p:cond delay="0"/>
                                          </p:stCondLst>
                                        </p:cTn>
                                        <p:tgtEl>
                                          <p:spTgt spid="216"/>
                                        </p:tgtEl>
                                        <p:attrNameLst>
                                          <p:attrName>style.visibility</p:attrName>
                                        </p:attrNameLst>
                                      </p:cBhvr>
                                      <p:to>
                                        <p:strVal val="visible"/>
                                      </p:to>
                                    </p:set>
                                    <p:animEffect transition="in" filter="fade">
                                      <p:cBhvr>
                                        <p:cTn id="257" dur="1000"/>
                                        <p:tgtEl>
                                          <p:spTgt spid="216"/>
                                        </p:tgtEl>
                                      </p:cBhvr>
                                    </p:animEffect>
                                    <p:anim calcmode="lin" valueType="num">
                                      <p:cBhvr>
                                        <p:cTn id="258" dur="1000" fill="hold"/>
                                        <p:tgtEl>
                                          <p:spTgt spid="216"/>
                                        </p:tgtEl>
                                        <p:attrNameLst>
                                          <p:attrName>ppt_x</p:attrName>
                                        </p:attrNameLst>
                                      </p:cBhvr>
                                      <p:tavLst>
                                        <p:tav tm="0">
                                          <p:val>
                                            <p:strVal val="#ppt_x"/>
                                          </p:val>
                                        </p:tav>
                                        <p:tav tm="100000">
                                          <p:val>
                                            <p:strVal val="#ppt_x"/>
                                          </p:val>
                                        </p:tav>
                                      </p:tavLst>
                                    </p:anim>
                                    <p:anim calcmode="lin" valueType="num">
                                      <p:cBhvr>
                                        <p:cTn id="259" dur="1000" fill="hold"/>
                                        <p:tgtEl>
                                          <p:spTgt spid="216"/>
                                        </p:tgtEl>
                                        <p:attrNameLst>
                                          <p:attrName>ppt_y</p:attrName>
                                        </p:attrNameLst>
                                      </p:cBhvr>
                                      <p:tavLst>
                                        <p:tav tm="0">
                                          <p:val>
                                            <p:strVal val="#ppt_y+.1"/>
                                          </p:val>
                                        </p:tav>
                                        <p:tav tm="100000">
                                          <p:val>
                                            <p:strVal val="#ppt_y"/>
                                          </p:val>
                                        </p:tav>
                                      </p:tavLst>
                                    </p:anim>
                                  </p:childTnLst>
                                </p:cTn>
                              </p:par>
                            </p:childTnLst>
                          </p:cTn>
                        </p:par>
                        <p:par>
                          <p:cTn id="260" fill="hold">
                            <p:stCondLst>
                              <p:cond delay="15000"/>
                            </p:stCondLst>
                            <p:childTnLst>
                              <p:par>
                                <p:cTn id="261" presetID="42" presetClass="entr" presetSubtype="0" fill="hold" grpId="0" nodeType="afterEffect">
                                  <p:stCondLst>
                                    <p:cond delay="0"/>
                                  </p:stCondLst>
                                  <p:childTnLst>
                                    <p:set>
                                      <p:cBhvr>
                                        <p:cTn id="262" dur="1" fill="hold">
                                          <p:stCondLst>
                                            <p:cond delay="0"/>
                                          </p:stCondLst>
                                        </p:cTn>
                                        <p:tgtEl>
                                          <p:spTgt spid="139"/>
                                        </p:tgtEl>
                                        <p:attrNameLst>
                                          <p:attrName>style.visibility</p:attrName>
                                        </p:attrNameLst>
                                      </p:cBhvr>
                                      <p:to>
                                        <p:strVal val="visible"/>
                                      </p:to>
                                    </p:set>
                                    <p:animEffect transition="in" filter="fade">
                                      <p:cBhvr>
                                        <p:cTn id="263" dur="200"/>
                                        <p:tgtEl>
                                          <p:spTgt spid="139"/>
                                        </p:tgtEl>
                                      </p:cBhvr>
                                    </p:animEffect>
                                    <p:anim calcmode="lin" valueType="num">
                                      <p:cBhvr>
                                        <p:cTn id="264" dur="200" fill="hold"/>
                                        <p:tgtEl>
                                          <p:spTgt spid="139"/>
                                        </p:tgtEl>
                                        <p:attrNameLst>
                                          <p:attrName>ppt_x</p:attrName>
                                        </p:attrNameLst>
                                      </p:cBhvr>
                                      <p:tavLst>
                                        <p:tav tm="0">
                                          <p:val>
                                            <p:strVal val="#ppt_x"/>
                                          </p:val>
                                        </p:tav>
                                        <p:tav tm="100000">
                                          <p:val>
                                            <p:strVal val="#ppt_x"/>
                                          </p:val>
                                        </p:tav>
                                      </p:tavLst>
                                    </p:anim>
                                    <p:anim calcmode="lin" valueType="num">
                                      <p:cBhvr>
                                        <p:cTn id="265" dur="200" fill="hold"/>
                                        <p:tgtEl>
                                          <p:spTgt spid="139"/>
                                        </p:tgtEl>
                                        <p:attrNameLst>
                                          <p:attrName>ppt_y</p:attrName>
                                        </p:attrNameLst>
                                      </p:cBhvr>
                                      <p:tavLst>
                                        <p:tav tm="0">
                                          <p:val>
                                            <p:strVal val="#ppt_y+.1"/>
                                          </p:val>
                                        </p:tav>
                                        <p:tav tm="100000">
                                          <p:val>
                                            <p:strVal val="#ppt_y"/>
                                          </p:val>
                                        </p:tav>
                                      </p:tavLst>
                                    </p:anim>
                                  </p:childTnLst>
                                </p:cTn>
                              </p:par>
                            </p:childTnLst>
                          </p:cTn>
                        </p:par>
                        <p:par>
                          <p:cTn id="266" fill="hold">
                            <p:stCondLst>
                              <p:cond delay="15200"/>
                            </p:stCondLst>
                            <p:childTnLst>
                              <p:par>
                                <p:cTn id="267" presetID="42" presetClass="entr" presetSubtype="0" fill="hold" grpId="0" nodeType="afterEffect">
                                  <p:stCondLst>
                                    <p:cond delay="0"/>
                                  </p:stCondLst>
                                  <p:childTnLst>
                                    <p:set>
                                      <p:cBhvr>
                                        <p:cTn id="268" dur="1" fill="hold">
                                          <p:stCondLst>
                                            <p:cond delay="0"/>
                                          </p:stCondLst>
                                        </p:cTn>
                                        <p:tgtEl>
                                          <p:spTgt spid="140"/>
                                        </p:tgtEl>
                                        <p:attrNameLst>
                                          <p:attrName>style.visibility</p:attrName>
                                        </p:attrNameLst>
                                      </p:cBhvr>
                                      <p:to>
                                        <p:strVal val="visible"/>
                                      </p:to>
                                    </p:set>
                                    <p:animEffect transition="in" filter="fade">
                                      <p:cBhvr>
                                        <p:cTn id="269" dur="200"/>
                                        <p:tgtEl>
                                          <p:spTgt spid="140"/>
                                        </p:tgtEl>
                                      </p:cBhvr>
                                    </p:animEffect>
                                    <p:anim calcmode="lin" valueType="num">
                                      <p:cBhvr>
                                        <p:cTn id="270" dur="200" fill="hold"/>
                                        <p:tgtEl>
                                          <p:spTgt spid="140"/>
                                        </p:tgtEl>
                                        <p:attrNameLst>
                                          <p:attrName>ppt_x</p:attrName>
                                        </p:attrNameLst>
                                      </p:cBhvr>
                                      <p:tavLst>
                                        <p:tav tm="0">
                                          <p:val>
                                            <p:strVal val="#ppt_x"/>
                                          </p:val>
                                        </p:tav>
                                        <p:tav tm="100000">
                                          <p:val>
                                            <p:strVal val="#ppt_x"/>
                                          </p:val>
                                        </p:tav>
                                      </p:tavLst>
                                    </p:anim>
                                    <p:anim calcmode="lin" valueType="num">
                                      <p:cBhvr>
                                        <p:cTn id="271" dur="200" fill="hold"/>
                                        <p:tgtEl>
                                          <p:spTgt spid="140"/>
                                        </p:tgtEl>
                                        <p:attrNameLst>
                                          <p:attrName>ppt_y</p:attrName>
                                        </p:attrNameLst>
                                      </p:cBhvr>
                                      <p:tavLst>
                                        <p:tav tm="0">
                                          <p:val>
                                            <p:strVal val="#ppt_y+.1"/>
                                          </p:val>
                                        </p:tav>
                                        <p:tav tm="100000">
                                          <p:val>
                                            <p:strVal val="#ppt_y"/>
                                          </p:val>
                                        </p:tav>
                                      </p:tavLst>
                                    </p:anim>
                                  </p:childTnLst>
                                </p:cTn>
                              </p:par>
                            </p:childTnLst>
                          </p:cTn>
                        </p:par>
                        <p:par>
                          <p:cTn id="272" fill="hold">
                            <p:stCondLst>
                              <p:cond delay="15400"/>
                            </p:stCondLst>
                            <p:childTnLst>
                              <p:par>
                                <p:cTn id="273" presetID="42" presetClass="entr" presetSubtype="0" fill="hold" grpId="0" nodeType="afterEffect">
                                  <p:stCondLst>
                                    <p:cond delay="0"/>
                                  </p:stCondLst>
                                  <p:childTnLst>
                                    <p:set>
                                      <p:cBhvr>
                                        <p:cTn id="274" dur="1" fill="hold">
                                          <p:stCondLst>
                                            <p:cond delay="0"/>
                                          </p:stCondLst>
                                        </p:cTn>
                                        <p:tgtEl>
                                          <p:spTgt spid="141"/>
                                        </p:tgtEl>
                                        <p:attrNameLst>
                                          <p:attrName>style.visibility</p:attrName>
                                        </p:attrNameLst>
                                      </p:cBhvr>
                                      <p:to>
                                        <p:strVal val="visible"/>
                                      </p:to>
                                    </p:set>
                                    <p:animEffect transition="in" filter="fade">
                                      <p:cBhvr>
                                        <p:cTn id="275" dur="200"/>
                                        <p:tgtEl>
                                          <p:spTgt spid="141"/>
                                        </p:tgtEl>
                                      </p:cBhvr>
                                    </p:animEffect>
                                    <p:anim calcmode="lin" valueType="num">
                                      <p:cBhvr>
                                        <p:cTn id="276" dur="200" fill="hold"/>
                                        <p:tgtEl>
                                          <p:spTgt spid="141"/>
                                        </p:tgtEl>
                                        <p:attrNameLst>
                                          <p:attrName>ppt_x</p:attrName>
                                        </p:attrNameLst>
                                      </p:cBhvr>
                                      <p:tavLst>
                                        <p:tav tm="0">
                                          <p:val>
                                            <p:strVal val="#ppt_x"/>
                                          </p:val>
                                        </p:tav>
                                        <p:tav tm="100000">
                                          <p:val>
                                            <p:strVal val="#ppt_x"/>
                                          </p:val>
                                        </p:tav>
                                      </p:tavLst>
                                    </p:anim>
                                    <p:anim calcmode="lin" valueType="num">
                                      <p:cBhvr>
                                        <p:cTn id="277" dur="200" fill="hold"/>
                                        <p:tgtEl>
                                          <p:spTgt spid="141"/>
                                        </p:tgtEl>
                                        <p:attrNameLst>
                                          <p:attrName>ppt_y</p:attrName>
                                        </p:attrNameLst>
                                      </p:cBhvr>
                                      <p:tavLst>
                                        <p:tav tm="0">
                                          <p:val>
                                            <p:strVal val="#ppt_y+.1"/>
                                          </p:val>
                                        </p:tav>
                                        <p:tav tm="100000">
                                          <p:val>
                                            <p:strVal val="#ppt_y"/>
                                          </p:val>
                                        </p:tav>
                                      </p:tavLst>
                                    </p:anim>
                                  </p:childTnLst>
                                </p:cTn>
                              </p:par>
                            </p:childTnLst>
                          </p:cTn>
                        </p:par>
                        <p:par>
                          <p:cTn id="278" fill="hold">
                            <p:stCondLst>
                              <p:cond delay="15600"/>
                            </p:stCondLst>
                            <p:childTnLst>
                              <p:par>
                                <p:cTn id="279" presetID="42" presetClass="entr" presetSubtype="0" fill="hold" grpId="0" nodeType="afterEffect">
                                  <p:stCondLst>
                                    <p:cond delay="0"/>
                                  </p:stCondLst>
                                  <p:childTnLst>
                                    <p:set>
                                      <p:cBhvr>
                                        <p:cTn id="280" dur="1" fill="hold">
                                          <p:stCondLst>
                                            <p:cond delay="0"/>
                                          </p:stCondLst>
                                        </p:cTn>
                                        <p:tgtEl>
                                          <p:spTgt spid="142"/>
                                        </p:tgtEl>
                                        <p:attrNameLst>
                                          <p:attrName>style.visibility</p:attrName>
                                        </p:attrNameLst>
                                      </p:cBhvr>
                                      <p:to>
                                        <p:strVal val="visible"/>
                                      </p:to>
                                    </p:set>
                                    <p:animEffect transition="in" filter="fade">
                                      <p:cBhvr>
                                        <p:cTn id="281" dur="200"/>
                                        <p:tgtEl>
                                          <p:spTgt spid="142"/>
                                        </p:tgtEl>
                                      </p:cBhvr>
                                    </p:animEffect>
                                    <p:anim calcmode="lin" valueType="num">
                                      <p:cBhvr>
                                        <p:cTn id="282" dur="200" fill="hold"/>
                                        <p:tgtEl>
                                          <p:spTgt spid="142"/>
                                        </p:tgtEl>
                                        <p:attrNameLst>
                                          <p:attrName>ppt_x</p:attrName>
                                        </p:attrNameLst>
                                      </p:cBhvr>
                                      <p:tavLst>
                                        <p:tav tm="0">
                                          <p:val>
                                            <p:strVal val="#ppt_x"/>
                                          </p:val>
                                        </p:tav>
                                        <p:tav tm="100000">
                                          <p:val>
                                            <p:strVal val="#ppt_x"/>
                                          </p:val>
                                        </p:tav>
                                      </p:tavLst>
                                    </p:anim>
                                    <p:anim calcmode="lin" valueType="num">
                                      <p:cBhvr>
                                        <p:cTn id="283" dur="200" fill="hold"/>
                                        <p:tgtEl>
                                          <p:spTgt spid="142"/>
                                        </p:tgtEl>
                                        <p:attrNameLst>
                                          <p:attrName>ppt_y</p:attrName>
                                        </p:attrNameLst>
                                      </p:cBhvr>
                                      <p:tavLst>
                                        <p:tav tm="0">
                                          <p:val>
                                            <p:strVal val="#ppt_y+.1"/>
                                          </p:val>
                                        </p:tav>
                                        <p:tav tm="100000">
                                          <p:val>
                                            <p:strVal val="#ppt_y"/>
                                          </p:val>
                                        </p:tav>
                                      </p:tavLst>
                                    </p:anim>
                                  </p:childTnLst>
                                </p:cTn>
                              </p:par>
                            </p:childTnLst>
                          </p:cTn>
                        </p:par>
                        <p:par>
                          <p:cTn id="284" fill="hold">
                            <p:stCondLst>
                              <p:cond delay="15800"/>
                            </p:stCondLst>
                            <p:childTnLst>
                              <p:par>
                                <p:cTn id="285" presetID="42" presetClass="entr" presetSubtype="0" fill="hold" grpId="0" nodeType="afterEffect">
                                  <p:stCondLst>
                                    <p:cond delay="0"/>
                                  </p:stCondLst>
                                  <p:childTnLst>
                                    <p:set>
                                      <p:cBhvr>
                                        <p:cTn id="286" dur="1" fill="hold">
                                          <p:stCondLst>
                                            <p:cond delay="0"/>
                                          </p:stCondLst>
                                        </p:cTn>
                                        <p:tgtEl>
                                          <p:spTgt spid="143"/>
                                        </p:tgtEl>
                                        <p:attrNameLst>
                                          <p:attrName>style.visibility</p:attrName>
                                        </p:attrNameLst>
                                      </p:cBhvr>
                                      <p:to>
                                        <p:strVal val="visible"/>
                                      </p:to>
                                    </p:set>
                                    <p:animEffect transition="in" filter="fade">
                                      <p:cBhvr>
                                        <p:cTn id="287" dur="200"/>
                                        <p:tgtEl>
                                          <p:spTgt spid="143"/>
                                        </p:tgtEl>
                                      </p:cBhvr>
                                    </p:animEffect>
                                    <p:anim calcmode="lin" valueType="num">
                                      <p:cBhvr>
                                        <p:cTn id="288" dur="200" fill="hold"/>
                                        <p:tgtEl>
                                          <p:spTgt spid="143"/>
                                        </p:tgtEl>
                                        <p:attrNameLst>
                                          <p:attrName>ppt_x</p:attrName>
                                        </p:attrNameLst>
                                      </p:cBhvr>
                                      <p:tavLst>
                                        <p:tav tm="0">
                                          <p:val>
                                            <p:strVal val="#ppt_x"/>
                                          </p:val>
                                        </p:tav>
                                        <p:tav tm="100000">
                                          <p:val>
                                            <p:strVal val="#ppt_x"/>
                                          </p:val>
                                        </p:tav>
                                      </p:tavLst>
                                    </p:anim>
                                    <p:anim calcmode="lin" valueType="num">
                                      <p:cBhvr>
                                        <p:cTn id="289" dur="200" fill="hold"/>
                                        <p:tgtEl>
                                          <p:spTgt spid="143"/>
                                        </p:tgtEl>
                                        <p:attrNameLst>
                                          <p:attrName>ppt_y</p:attrName>
                                        </p:attrNameLst>
                                      </p:cBhvr>
                                      <p:tavLst>
                                        <p:tav tm="0">
                                          <p:val>
                                            <p:strVal val="#ppt_y+.1"/>
                                          </p:val>
                                        </p:tav>
                                        <p:tav tm="100000">
                                          <p:val>
                                            <p:strVal val="#ppt_y"/>
                                          </p:val>
                                        </p:tav>
                                      </p:tavLst>
                                    </p:anim>
                                  </p:childTnLst>
                                </p:cTn>
                              </p:par>
                            </p:childTnLst>
                          </p:cTn>
                        </p:par>
                        <p:par>
                          <p:cTn id="290" fill="hold">
                            <p:stCondLst>
                              <p:cond delay="16000"/>
                            </p:stCondLst>
                            <p:childTnLst>
                              <p:par>
                                <p:cTn id="291" presetID="42" presetClass="entr" presetSubtype="0" fill="hold" grpId="0" nodeType="afterEffect">
                                  <p:stCondLst>
                                    <p:cond delay="0"/>
                                  </p:stCondLst>
                                  <p:childTnLst>
                                    <p:set>
                                      <p:cBhvr>
                                        <p:cTn id="292" dur="1" fill="hold">
                                          <p:stCondLst>
                                            <p:cond delay="0"/>
                                          </p:stCondLst>
                                        </p:cTn>
                                        <p:tgtEl>
                                          <p:spTgt spid="144"/>
                                        </p:tgtEl>
                                        <p:attrNameLst>
                                          <p:attrName>style.visibility</p:attrName>
                                        </p:attrNameLst>
                                      </p:cBhvr>
                                      <p:to>
                                        <p:strVal val="visible"/>
                                      </p:to>
                                    </p:set>
                                    <p:animEffect transition="in" filter="fade">
                                      <p:cBhvr>
                                        <p:cTn id="293" dur="200"/>
                                        <p:tgtEl>
                                          <p:spTgt spid="144"/>
                                        </p:tgtEl>
                                      </p:cBhvr>
                                    </p:animEffect>
                                    <p:anim calcmode="lin" valueType="num">
                                      <p:cBhvr>
                                        <p:cTn id="294" dur="200" fill="hold"/>
                                        <p:tgtEl>
                                          <p:spTgt spid="144"/>
                                        </p:tgtEl>
                                        <p:attrNameLst>
                                          <p:attrName>ppt_x</p:attrName>
                                        </p:attrNameLst>
                                      </p:cBhvr>
                                      <p:tavLst>
                                        <p:tav tm="0">
                                          <p:val>
                                            <p:strVal val="#ppt_x"/>
                                          </p:val>
                                        </p:tav>
                                        <p:tav tm="100000">
                                          <p:val>
                                            <p:strVal val="#ppt_x"/>
                                          </p:val>
                                        </p:tav>
                                      </p:tavLst>
                                    </p:anim>
                                    <p:anim calcmode="lin" valueType="num">
                                      <p:cBhvr>
                                        <p:cTn id="295" dur="200" fill="hold"/>
                                        <p:tgtEl>
                                          <p:spTgt spid="144"/>
                                        </p:tgtEl>
                                        <p:attrNameLst>
                                          <p:attrName>ppt_y</p:attrName>
                                        </p:attrNameLst>
                                      </p:cBhvr>
                                      <p:tavLst>
                                        <p:tav tm="0">
                                          <p:val>
                                            <p:strVal val="#ppt_y+.1"/>
                                          </p:val>
                                        </p:tav>
                                        <p:tav tm="100000">
                                          <p:val>
                                            <p:strVal val="#ppt_y"/>
                                          </p:val>
                                        </p:tav>
                                      </p:tavLst>
                                    </p:anim>
                                  </p:childTnLst>
                                </p:cTn>
                              </p:par>
                            </p:childTnLst>
                          </p:cTn>
                        </p:par>
                        <p:par>
                          <p:cTn id="296" fill="hold">
                            <p:stCondLst>
                              <p:cond delay="16200"/>
                            </p:stCondLst>
                            <p:childTnLst>
                              <p:par>
                                <p:cTn id="297" presetID="42" presetClass="entr" presetSubtype="0" fill="hold" grpId="0" nodeType="afterEffect">
                                  <p:stCondLst>
                                    <p:cond delay="0"/>
                                  </p:stCondLst>
                                  <p:childTnLst>
                                    <p:set>
                                      <p:cBhvr>
                                        <p:cTn id="298" dur="1" fill="hold">
                                          <p:stCondLst>
                                            <p:cond delay="0"/>
                                          </p:stCondLst>
                                        </p:cTn>
                                        <p:tgtEl>
                                          <p:spTgt spid="145"/>
                                        </p:tgtEl>
                                        <p:attrNameLst>
                                          <p:attrName>style.visibility</p:attrName>
                                        </p:attrNameLst>
                                      </p:cBhvr>
                                      <p:to>
                                        <p:strVal val="visible"/>
                                      </p:to>
                                    </p:set>
                                    <p:animEffect transition="in" filter="fade">
                                      <p:cBhvr>
                                        <p:cTn id="299" dur="200"/>
                                        <p:tgtEl>
                                          <p:spTgt spid="145"/>
                                        </p:tgtEl>
                                      </p:cBhvr>
                                    </p:animEffect>
                                    <p:anim calcmode="lin" valueType="num">
                                      <p:cBhvr>
                                        <p:cTn id="300" dur="200" fill="hold"/>
                                        <p:tgtEl>
                                          <p:spTgt spid="145"/>
                                        </p:tgtEl>
                                        <p:attrNameLst>
                                          <p:attrName>ppt_x</p:attrName>
                                        </p:attrNameLst>
                                      </p:cBhvr>
                                      <p:tavLst>
                                        <p:tav tm="0">
                                          <p:val>
                                            <p:strVal val="#ppt_x"/>
                                          </p:val>
                                        </p:tav>
                                        <p:tav tm="100000">
                                          <p:val>
                                            <p:strVal val="#ppt_x"/>
                                          </p:val>
                                        </p:tav>
                                      </p:tavLst>
                                    </p:anim>
                                    <p:anim calcmode="lin" valueType="num">
                                      <p:cBhvr>
                                        <p:cTn id="301" dur="200" fill="hold"/>
                                        <p:tgtEl>
                                          <p:spTgt spid="145"/>
                                        </p:tgtEl>
                                        <p:attrNameLst>
                                          <p:attrName>ppt_y</p:attrName>
                                        </p:attrNameLst>
                                      </p:cBhvr>
                                      <p:tavLst>
                                        <p:tav tm="0">
                                          <p:val>
                                            <p:strVal val="#ppt_y+.1"/>
                                          </p:val>
                                        </p:tav>
                                        <p:tav tm="100000">
                                          <p:val>
                                            <p:strVal val="#ppt_y"/>
                                          </p:val>
                                        </p:tav>
                                      </p:tavLst>
                                    </p:anim>
                                  </p:childTnLst>
                                </p:cTn>
                              </p:par>
                            </p:childTnLst>
                          </p:cTn>
                        </p:par>
                        <p:par>
                          <p:cTn id="302" fill="hold">
                            <p:stCondLst>
                              <p:cond delay="16400"/>
                            </p:stCondLst>
                            <p:childTnLst>
                              <p:par>
                                <p:cTn id="303" presetID="42" presetClass="entr" presetSubtype="0" fill="hold" grpId="0" nodeType="afterEffect">
                                  <p:stCondLst>
                                    <p:cond delay="0"/>
                                  </p:stCondLst>
                                  <p:childTnLst>
                                    <p:set>
                                      <p:cBhvr>
                                        <p:cTn id="304" dur="1" fill="hold">
                                          <p:stCondLst>
                                            <p:cond delay="0"/>
                                          </p:stCondLst>
                                        </p:cTn>
                                        <p:tgtEl>
                                          <p:spTgt spid="146"/>
                                        </p:tgtEl>
                                        <p:attrNameLst>
                                          <p:attrName>style.visibility</p:attrName>
                                        </p:attrNameLst>
                                      </p:cBhvr>
                                      <p:to>
                                        <p:strVal val="visible"/>
                                      </p:to>
                                    </p:set>
                                    <p:animEffect transition="in" filter="fade">
                                      <p:cBhvr>
                                        <p:cTn id="305" dur="200"/>
                                        <p:tgtEl>
                                          <p:spTgt spid="146"/>
                                        </p:tgtEl>
                                      </p:cBhvr>
                                    </p:animEffect>
                                    <p:anim calcmode="lin" valueType="num">
                                      <p:cBhvr>
                                        <p:cTn id="306" dur="200" fill="hold"/>
                                        <p:tgtEl>
                                          <p:spTgt spid="146"/>
                                        </p:tgtEl>
                                        <p:attrNameLst>
                                          <p:attrName>ppt_x</p:attrName>
                                        </p:attrNameLst>
                                      </p:cBhvr>
                                      <p:tavLst>
                                        <p:tav tm="0">
                                          <p:val>
                                            <p:strVal val="#ppt_x"/>
                                          </p:val>
                                        </p:tav>
                                        <p:tav tm="100000">
                                          <p:val>
                                            <p:strVal val="#ppt_x"/>
                                          </p:val>
                                        </p:tav>
                                      </p:tavLst>
                                    </p:anim>
                                    <p:anim calcmode="lin" valueType="num">
                                      <p:cBhvr>
                                        <p:cTn id="307" dur="200" fill="hold"/>
                                        <p:tgtEl>
                                          <p:spTgt spid="146"/>
                                        </p:tgtEl>
                                        <p:attrNameLst>
                                          <p:attrName>ppt_y</p:attrName>
                                        </p:attrNameLst>
                                      </p:cBhvr>
                                      <p:tavLst>
                                        <p:tav tm="0">
                                          <p:val>
                                            <p:strVal val="#ppt_y+.1"/>
                                          </p:val>
                                        </p:tav>
                                        <p:tav tm="100000">
                                          <p:val>
                                            <p:strVal val="#ppt_y"/>
                                          </p:val>
                                        </p:tav>
                                      </p:tavLst>
                                    </p:anim>
                                  </p:childTnLst>
                                </p:cTn>
                              </p:par>
                            </p:childTnLst>
                          </p:cTn>
                        </p:par>
                        <p:par>
                          <p:cTn id="308" fill="hold">
                            <p:stCondLst>
                              <p:cond delay="16600"/>
                            </p:stCondLst>
                            <p:childTnLst>
                              <p:par>
                                <p:cTn id="309" presetID="42" presetClass="entr" presetSubtype="0" fill="hold" grpId="0" nodeType="afterEffect">
                                  <p:stCondLst>
                                    <p:cond delay="0"/>
                                  </p:stCondLst>
                                  <p:childTnLst>
                                    <p:set>
                                      <p:cBhvr>
                                        <p:cTn id="310" dur="1" fill="hold">
                                          <p:stCondLst>
                                            <p:cond delay="0"/>
                                          </p:stCondLst>
                                        </p:cTn>
                                        <p:tgtEl>
                                          <p:spTgt spid="151"/>
                                        </p:tgtEl>
                                        <p:attrNameLst>
                                          <p:attrName>style.visibility</p:attrName>
                                        </p:attrNameLst>
                                      </p:cBhvr>
                                      <p:to>
                                        <p:strVal val="visible"/>
                                      </p:to>
                                    </p:set>
                                    <p:animEffect transition="in" filter="fade">
                                      <p:cBhvr>
                                        <p:cTn id="311" dur="200"/>
                                        <p:tgtEl>
                                          <p:spTgt spid="151"/>
                                        </p:tgtEl>
                                      </p:cBhvr>
                                    </p:animEffect>
                                    <p:anim calcmode="lin" valueType="num">
                                      <p:cBhvr>
                                        <p:cTn id="312" dur="200" fill="hold"/>
                                        <p:tgtEl>
                                          <p:spTgt spid="151"/>
                                        </p:tgtEl>
                                        <p:attrNameLst>
                                          <p:attrName>ppt_x</p:attrName>
                                        </p:attrNameLst>
                                      </p:cBhvr>
                                      <p:tavLst>
                                        <p:tav tm="0">
                                          <p:val>
                                            <p:strVal val="#ppt_x"/>
                                          </p:val>
                                        </p:tav>
                                        <p:tav tm="100000">
                                          <p:val>
                                            <p:strVal val="#ppt_x"/>
                                          </p:val>
                                        </p:tav>
                                      </p:tavLst>
                                    </p:anim>
                                    <p:anim calcmode="lin" valueType="num">
                                      <p:cBhvr>
                                        <p:cTn id="313" dur="200" fill="hold"/>
                                        <p:tgtEl>
                                          <p:spTgt spid="151"/>
                                        </p:tgtEl>
                                        <p:attrNameLst>
                                          <p:attrName>ppt_y</p:attrName>
                                        </p:attrNameLst>
                                      </p:cBhvr>
                                      <p:tavLst>
                                        <p:tav tm="0">
                                          <p:val>
                                            <p:strVal val="#ppt_y+.1"/>
                                          </p:val>
                                        </p:tav>
                                        <p:tav tm="100000">
                                          <p:val>
                                            <p:strVal val="#ppt_y"/>
                                          </p:val>
                                        </p:tav>
                                      </p:tavLst>
                                    </p:anim>
                                  </p:childTnLst>
                                </p:cTn>
                              </p:par>
                            </p:childTnLst>
                          </p:cTn>
                        </p:par>
                        <p:par>
                          <p:cTn id="314" fill="hold">
                            <p:stCondLst>
                              <p:cond delay="16800"/>
                            </p:stCondLst>
                            <p:childTnLst>
                              <p:par>
                                <p:cTn id="315" presetID="42" presetClass="entr" presetSubtype="0" fill="hold" grpId="0" nodeType="afterEffect">
                                  <p:stCondLst>
                                    <p:cond delay="0"/>
                                  </p:stCondLst>
                                  <p:childTnLst>
                                    <p:set>
                                      <p:cBhvr>
                                        <p:cTn id="316" dur="1" fill="hold">
                                          <p:stCondLst>
                                            <p:cond delay="0"/>
                                          </p:stCondLst>
                                        </p:cTn>
                                        <p:tgtEl>
                                          <p:spTgt spid="152"/>
                                        </p:tgtEl>
                                        <p:attrNameLst>
                                          <p:attrName>style.visibility</p:attrName>
                                        </p:attrNameLst>
                                      </p:cBhvr>
                                      <p:to>
                                        <p:strVal val="visible"/>
                                      </p:to>
                                    </p:set>
                                    <p:animEffect transition="in" filter="fade">
                                      <p:cBhvr>
                                        <p:cTn id="317" dur="200"/>
                                        <p:tgtEl>
                                          <p:spTgt spid="152"/>
                                        </p:tgtEl>
                                      </p:cBhvr>
                                    </p:animEffect>
                                    <p:anim calcmode="lin" valueType="num">
                                      <p:cBhvr>
                                        <p:cTn id="318" dur="200" fill="hold"/>
                                        <p:tgtEl>
                                          <p:spTgt spid="152"/>
                                        </p:tgtEl>
                                        <p:attrNameLst>
                                          <p:attrName>ppt_x</p:attrName>
                                        </p:attrNameLst>
                                      </p:cBhvr>
                                      <p:tavLst>
                                        <p:tav tm="0">
                                          <p:val>
                                            <p:strVal val="#ppt_x"/>
                                          </p:val>
                                        </p:tav>
                                        <p:tav tm="100000">
                                          <p:val>
                                            <p:strVal val="#ppt_x"/>
                                          </p:val>
                                        </p:tav>
                                      </p:tavLst>
                                    </p:anim>
                                    <p:anim calcmode="lin" valueType="num">
                                      <p:cBhvr>
                                        <p:cTn id="319" dur="200" fill="hold"/>
                                        <p:tgtEl>
                                          <p:spTgt spid="152"/>
                                        </p:tgtEl>
                                        <p:attrNameLst>
                                          <p:attrName>ppt_y</p:attrName>
                                        </p:attrNameLst>
                                      </p:cBhvr>
                                      <p:tavLst>
                                        <p:tav tm="0">
                                          <p:val>
                                            <p:strVal val="#ppt_y+.1"/>
                                          </p:val>
                                        </p:tav>
                                        <p:tav tm="100000">
                                          <p:val>
                                            <p:strVal val="#ppt_y"/>
                                          </p:val>
                                        </p:tav>
                                      </p:tavLst>
                                    </p:anim>
                                  </p:childTnLst>
                                </p:cTn>
                              </p:par>
                            </p:childTnLst>
                          </p:cTn>
                        </p:par>
                        <p:par>
                          <p:cTn id="320" fill="hold">
                            <p:stCondLst>
                              <p:cond delay="17000"/>
                            </p:stCondLst>
                            <p:childTnLst>
                              <p:par>
                                <p:cTn id="321" presetID="53" presetClass="entr" presetSubtype="16" fill="hold" grpId="0" nodeType="afterEffect">
                                  <p:stCondLst>
                                    <p:cond delay="0"/>
                                  </p:stCondLst>
                                  <p:childTnLst>
                                    <p:set>
                                      <p:cBhvr>
                                        <p:cTn id="322" dur="1" fill="hold">
                                          <p:stCondLst>
                                            <p:cond delay="0"/>
                                          </p:stCondLst>
                                        </p:cTn>
                                        <p:tgtEl>
                                          <p:spTgt spid="266"/>
                                        </p:tgtEl>
                                        <p:attrNameLst>
                                          <p:attrName>style.visibility</p:attrName>
                                        </p:attrNameLst>
                                      </p:cBhvr>
                                      <p:to>
                                        <p:strVal val="visible"/>
                                      </p:to>
                                    </p:set>
                                    <p:anim calcmode="lin" valueType="num">
                                      <p:cBhvr>
                                        <p:cTn id="323" dur="500" fill="hold"/>
                                        <p:tgtEl>
                                          <p:spTgt spid="266"/>
                                        </p:tgtEl>
                                        <p:attrNameLst>
                                          <p:attrName>ppt_w</p:attrName>
                                        </p:attrNameLst>
                                      </p:cBhvr>
                                      <p:tavLst>
                                        <p:tav tm="0">
                                          <p:val>
                                            <p:fltVal val="0"/>
                                          </p:val>
                                        </p:tav>
                                        <p:tav tm="100000">
                                          <p:val>
                                            <p:strVal val="#ppt_w"/>
                                          </p:val>
                                        </p:tav>
                                      </p:tavLst>
                                    </p:anim>
                                    <p:anim calcmode="lin" valueType="num">
                                      <p:cBhvr>
                                        <p:cTn id="324" dur="500" fill="hold"/>
                                        <p:tgtEl>
                                          <p:spTgt spid="266"/>
                                        </p:tgtEl>
                                        <p:attrNameLst>
                                          <p:attrName>ppt_h</p:attrName>
                                        </p:attrNameLst>
                                      </p:cBhvr>
                                      <p:tavLst>
                                        <p:tav tm="0">
                                          <p:val>
                                            <p:fltVal val="0"/>
                                          </p:val>
                                        </p:tav>
                                        <p:tav tm="100000">
                                          <p:val>
                                            <p:strVal val="#ppt_h"/>
                                          </p:val>
                                        </p:tav>
                                      </p:tavLst>
                                    </p:anim>
                                    <p:animEffect transition="in" filter="fade">
                                      <p:cBhvr>
                                        <p:cTn id="325" dur="500"/>
                                        <p:tgtEl>
                                          <p:spTgt spid="266"/>
                                        </p:tgtEl>
                                      </p:cBhvr>
                                    </p:animEffect>
                                  </p:childTnLst>
                                </p:cTn>
                              </p:par>
                            </p:childTnLst>
                          </p:cTn>
                        </p:par>
                        <p:par>
                          <p:cTn id="326" fill="hold">
                            <p:stCondLst>
                              <p:cond delay="17500"/>
                            </p:stCondLst>
                            <p:childTnLst>
                              <p:par>
                                <p:cTn id="327" presetID="42" presetClass="entr" presetSubtype="0" fill="hold" grpId="0" nodeType="afterEffect">
                                  <p:stCondLst>
                                    <p:cond delay="0"/>
                                  </p:stCondLst>
                                  <p:childTnLst>
                                    <p:set>
                                      <p:cBhvr>
                                        <p:cTn id="328" dur="1" fill="hold">
                                          <p:stCondLst>
                                            <p:cond delay="0"/>
                                          </p:stCondLst>
                                        </p:cTn>
                                        <p:tgtEl>
                                          <p:spTgt spid="154"/>
                                        </p:tgtEl>
                                        <p:attrNameLst>
                                          <p:attrName>style.visibility</p:attrName>
                                        </p:attrNameLst>
                                      </p:cBhvr>
                                      <p:to>
                                        <p:strVal val="visible"/>
                                      </p:to>
                                    </p:set>
                                    <p:animEffect transition="in" filter="fade">
                                      <p:cBhvr>
                                        <p:cTn id="329" dur="1000"/>
                                        <p:tgtEl>
                                          <p:spTgt spid="154"/>
                                        </p:tgtEl>
                                      </p:cBhvr>
                                    </p:animEffect>
                                    <p:anim calcmode="lin" valueType="num">
                                      <p:cBhvr>
                                        <p:cTn id="330" dur="1000" fill="hold"/>
                                        <p:tgtEl>
                                          <p:spTgt spid="154"/>
                                        </p:tgtEl>
                                        <p:attrNameLst>
                                          <p:attrName>ppt_x</p:attrName>
                                        </p:attrNameLst>
                                      </p:cBhvr>
                                      <p:tavLst>
                                        <p:tav tm="0">
                                          <p:val>
                                            <p:strVal val="#ppt_x"/>
                                          </p:val>
                                        </p:tav>
                                        <p:tav tm="100000">
                                          <p:val>
                                            <p:strVal val="#ppt_x"/>
                                          </p:val>
                                        </p:tav>
                                      </p:tavLst>
                                    </p:anim>
                                    <p:anim calcmode="lin" valueType="num">
                                      <p:cBhvr>
                                        <p:cTn id="331" dur="1000" fill="hold"/>
                                        <p:tgtEl>
                                          <p:spTgt spid="154"/>
                                        </p:tgtEl>
                                        <p:attrNameLst>
                                          <p:attrName>ppt_y</p:attrName>
                                        </p:attrNameLst>
                                      </p:cBhvr>
                                      <p:tavLst>
                                        <p:tav tm="0">
                                          <p:val>
                                            <p:strVal val="#ppt_y+.1"/>
                                          </p:val>
                                        </p:tav>
                                        <p:tav tm="100000">
                                          <p:val>
                                            <p:strVal val="#ppt_y"/>
                                          </p:val>
                                        </p:tav>
                                      </p:tavLst>
                                    </p:anim>
                                  </p:childTnLst>
                                </p:cTn>
                              </p:par>
                            </p:childTnLst>
                          </p:cTn>
                        </p:par>
                        <p:par>
                          <p:cTn id="332" fill="hold">
                            <p:stCondLst>
                              <p:cond delay="18500"/>
                            </p:stCondLst>
                            <p:childTnLst>
                              <p:par>
                                <p:cTn id="333" presetID="42" presetClass="entr" presetSubtype="0" fill="hold" grpId="0"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000"/>
                                        <p:tgtEl>
                                          <p:spTgt spid="155"/>
                                        </p:tgtEl>
                                      </p:cBhvr>
                                    </p:animEffect>
                                    <p:anim calcmode="lin" valueType="num">
                                      <p:cBhvr>
                                        <p:cTn id="336" dur="1000" fill="hold"/>
                                        <p:tgtEl>
                                          <p:spTgt spid="155"/>
                                        </p:tgtEl>
                                        <p:attrNameLst>
                                          <p:attrName>ppt_x</p:attrName>
                                        </p:attrNameLst>
                                      </p:cBhvr>
                                      <p:tavLst>
                                        <p:tav tm="0">
                                          <p:val>
                                            <p:strVal val="#ppt_x"/>
                                          </p:val>
                                        </p:tav>
                                        <p:tav tm="100000">
                                          <p:val>
                                            <p:strVal val="#ppt_x"/>
                                          </p:val>
                                        </p:tav>
                                      </p:tavLst>
                                    </p:anim>
                                    <p:anim calcmode="lin" valueType="num">
                                      <p:cBhvr>
                                        <p:cTn id="337" dur="1000" fill="hold"/>
                                        <p:tgtEl>
                                          <p:spTgt spid="1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6" grpId="0" animBg="1"/>
      <p:bldP spid="107" grpId="0" animBg="1"/>
      <p:bldP spid="108" grpId="0" animBg="1"/>
      <p:bldP spid="109" grpId="0" animBg="1"/>
      <p:bldP spid="110" grpId="0" animBg="1"/>
      <p:bldP spid="111" grpId="0" animBg="1"/>
      <p:bldP spid="112" grpId="0" animBg="1"/>
      <p:bldP spid="113" grpId="0" animBg="1"/>
      <p:bldP spid="117" grpId="0" animBg="1"/>
      <p:bldP spid="118" grpId="0" animBg="1"/>
      <p:bldP spid="119" grpId="0" animBg="1"/>
      <p:bldP spid="120" grpId="0" animBg="1"/>
      <p:bldP spid="121" grpId="0" animBg="1"/>
      <p:bldP spid="122" grpId="0" animBg="1"/>
      <p:bldP spid="123" grpId="0" animBg="1"/>
      <p:bldP spid="124" grpId="0" animBg="1"/>
      <p:bldP spid="128" grpId="0" animBg="1"/>
      <p:bldP spid="129" grpId="0" animBg="1"/>
      <p:bldP spid="130" grpId="0" animBg="1"/>
      <p:bldP spid="131" grpId="0" animBg="1"/>
      <p:bldP spid="132" grpId="0" animBg="1"/>
      <p:bldP spid="133" grpId="0" animBg="1"/>
      <p:bldP spid="134" grpId="0" animBg="1"/>
      <p:bldP spid="135" grpId="0" animBg="1"/>
      <p:bldP spid="139" grpId="0" animBg="1"/>
      <p:bldP spid="140" grpId="0" animBg="1"/>
      <p:bldP spid="141" grpId="0" animBg="1"/>
      <p:bldP spid="142" grpId="0" animBg="1"/>
      <p:bldP spid="143" grpId="0" animBg="1"/>
      <p:bldP spid="144" grpId="0" animBg="1"/>
      <p:bldP spid="145" grpId="0" animBg="1"/>
      <p:bldP spid="146" grpId="0" animBg="1"/>
      <p:bldP spid="214" grpId="0" animBg="1"/>
      <p:bldP spid="215" grpId="0" animBg="1"/>
      <p:bldP spid="216" grpId="0" animBg="1"/>
      <p:bldP spid="263" grpId="0"/>
      <p:bldP spid="264" grpId="0"/>
      <p:bldP spid="265" grpId="0"/>
      <p:bldP spid="266" grpId="0"/>
      <p:bldP spid="98" grpId="0" animBg="1"/>
      <p:bldP spid="114" grpId="0"/>
      <p:bldP spid="115" grpId="0"/>
      <p:bldP spid="125" grpId="0"/>
      <p:bldP spid="126" grpId="0"/>
      <p:bldP spid="136" grpId="0" animBg="1"/>
      <p:bldP spid="137" grpId="0" animBg="1"/>
      <p:bldP spid="147" grpId="0" animBg="1"/>
      <p:bldP spid="148" grpId="0" animBg="1"/>
      <p:bldP spid="149" grpId="0" animBg="1"/>
      <p:bldP spid="150" grpId="0" animBg="1"/>
      <p:bldP spid="151" grpId="0" animBg="1"/>
      <p:bldP spid="152" grpId="0" animBg="1"/>
      <p:bldP spid="153" grpId="0"/>
      <p:bldP spid="154" grpId="0"/>
      <p:bldP spid="155"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9" name="Freeform: Shape 18">
            <a:extLst>
              <a:ext uri="{FF2B5EF4-FFF2-40B4-BE49-F238E27FC236}">
                <a16:creationId xmlns:a16="http://schemas.microsoft.com/office/drawing/2014/main" id="{BEAEF5FF-6D6A-482F-B6A8-59689D88C202}"/>
              </a:ext>
            </a:extLst>
          </p:cNvPr>
          <p:cNvSpPr>
            <a:spLocks noChangeAspect="1"/>
          </p:cNvSpPr>
          <p:nvPr/>
        </p:nvSpPr>
        <p:spPr>
          <a:xfrm>
            <a:off x="6546036" y="1219200"/>
            <a:ext cx="2594382" cy="2257069"/>
          </a:xfrm>
          <a:custGeom>
            <a:avLst/>
            <a:gdLst>
              <a:gd name="connsiteX0" fmla="*/ 1417320 w 2834640"/>
              <a:gd name="connsiteY0" fmla="*/ 0 h 2466089"/>
              <a:gd name="connsiteX1" fmla="*/ 2834640 w 2834640"/>
              <a:gd name="connsiteY1" fmla="*/ 1417320 h 2466089"/>
              <a:gd name="connsiteX2" fmla="*/ 2419517 w 2834640"/>
              <a:gd name="connsiteY2" fmla="*/ 2419517 h 2466089"/>
              <a:gd name="connsiteX3" fmla="*/ 2373413 w 2834640"/>
              <a:gd name="connsiteY3" fmla="*/ 2461419 h 2466089"/>
              <a:gd name="connsiteX4" fmla="*/ 1855354 w 2834640"/>
              <a:gd name="connsiteY4" fmla="*/ 1940950 h 2466089"/>
              <a:gd name="connsiteX5" fmla="*/ 1902254 w 2834640"/>
              <a:gd name="connsiteY5" fmla="*/ 1902254 h 2466089"/>
              <a:gd name="connsiteX6" fmla="*/ 2103120 w 2834640"/>
              <a:gd name="connsiteY6" fmla="*/ 1417320 h 2466089"/>
              <a:gd name="connsiteX7" fmla="*/ 1417320 w 2834640"/>
              <a:gd name="connsiteY7" fmla="*/ 731520 h 2466089"/>
              <a:gd name="connsiteX8" fmla="*/ 731520 w 2834640"/>
              <a:gd name="connsiteY8" fmla="*/ 1417320 h 2466089"/>
              <a:gd name="connsiteX9" fmla="*/ 932386 w 2834640"/>
              <a:gd name="connsiteY9" fmla="*/ 1902254 h 2466089"/>
              <a:gd name="connsiteX10" fmla="*/ 984784 w 2834640"/>
              <a:gd name="connsiteY10" fmla="*/ 1945486 h 2466089"/>
              <a:gd name="connsiteX11" fmla="*/ 948551 w 2834640"/>
              <a:gd name="connsiteY11" fmla="*/ 1981551 h 2466089"/>
              <a:gd name="connsiteX12" fmla="*/ 949093 w 2834640"/>
              <a:gd name="connsiteY12" fmla="*/ 1981998 h 2466089"/>
              <a:gd name="connsiteX13" fmla="*/ 471352 w 2834640"/>
              <a:gd name="connsiteY13" fmla="*/ 2457527 h 2466089"/>
              <a:gd name="connsiteX14" fmla="*/ 472983 w 2834640"/>
              <a:gd name="connsiteY14" fmla="*/ 2459503 h 2466089"/>
              <a:gd name="connsiteX15" fmla="*/ 466366 w 2834640"/>
              <a:gd name="connsiteY15" fmla="*/ 2466089 h 2466089"/>
              <a:gd name="connsiteX16" fmla="*/ 415124 w 2834640"/>
              <a:gd name="connsiteY16" fmla="*/ 2419517 h 2466089"/>
              <a:gd name="connsiteX17" fmla="*/ 0 w 2834640"/>
              <a:gd name="connsiteY17" fmla="*/ 1417320 h 2466089"/>
              <a:gd name="connsiteX18" fmla="*/ 1417320 w 2834640"/>
              <a:gd name="connsiteY18" fmla="*/ 0 h 24660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466089">
                <a:moveTo>
                  <a:pt x="1417320" y="0"/>
                </a:moveTo>
                <a:cubicBezTo>
                  <a:pt x="2200084" y="0"/>
                  <a:pt x="2834640" y="634556"/>
                  <a:pt x="2834640" y="1417320"/>
                </a:cubicBezTo>
                <a:cubicBezTo>
                  <a:pt x="2834640" y="1808702"/>
                  <a:pt x="2676001" y="2163032"/>
                  <a:pt x="2419517" y="2419517"/>
                </a:cubicBezTo>
                <a:lnTo>
                  <a:pt x="2373413" y="2461419"/>
                </a:lnTo>
                <a:lnTo>
                  <a:pt x="1855354" y="1940950"/>
                </a:lnTo>
                <a:lnTo>
                  <a:pt x="1902254" y="1902254"/>
                </a:lnTo>
                <a:cubicBezTo>
                  <a:pt x="2026359" y="1778149"/>
                  <a:pt x="2103120" y="1606699"/>
                  <a:pt x="2103120" y="1417320"/>
                </a:cubicBezTo>
                <a:cubicBezTo>
                  <a:pt x="2103120" y="1038563"/>
                  <a:pt x="1796077" y="731520"/>
                  <a:pt x="1417320" y="731520"/>
                </a:cubicBezTo>
                <a:cubicBezTo>
                  <a:pt x="1038563" y="731520"/>
                  <a:pt x="731520" y="1038563"/>
                  <a:pt x="731520" y="1417320"/>
                </a:cubicBezTo>
                <a:cubicBezTo>
                  <a:pt x="731520" y="1606699"/>
                  <a:pt x="808281" y="1778149"/>
                  <a:pt x="932386" y="1902254"/>
                </a:cubicBezTo>
                <a:lnTo>
                  <a:pt x="984784" y="1945486"/>
                </a:lnTo>
                <a:lnTo>
                  <a:pt x="948551" y="1981551"/>
                </a:lnTo>
                <a:lnTo>
                  <a:pt x="949093" y="1981998"/>
                </a:lnTo>
                <a:lnTo>
                  <a:pt x="471352" y="2457527"/>
                </a:lnTo>
                <a:lnTo>
                  <a:pt x="472983" y="2459503"/>
                </a:lnTo>
                <a:lnTo>
                  <a:pt x="466366" y="2466089"/>
                </a:lnTo>
                <a:lnTo>
                  <a:pt x="415124" y="2419517"/>
                </a:lnTo>
                <a:cubicBezTo>
                  <a:pt x="158639" y="2163032"/>
                  <a:pt x="0" y="1808702"/>
                  <a:pt x="0" y="1417320"/>
                </a:cubicBezTo>
                <a:cubicBezTo>
                  <a:pt x="0" y="634556"/>
                  <a:pt x="634556" y="0"/>
                  <a:pt x="1417320" y="0"/>
                </a:cubicBezTo>
                <a:close/>
              </a:path>
            </a:pathLst>
          </a:custGeom>
          <a:solidFill>
            <a:srgbClr val="5C9AD3"/>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765E6A85-18E8-4FB9-9247-55D1DAB9F4CF}"/>
              </a:ext>
            </a:extLst>
          </p:cNvPr>
          <p:cNvSpPr>
            <a:spLocks noChangeAspect="1"/>
          </p:cNvSpPr>
          <p:nvPr/>
        </p:nvSpPr>
        <p:spPr>
          <a:xfrm>
            <a:off x="5174436"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FE4A1E"/>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8839A3-FAF5-4A9F-9623-3C3B1FCFEF46}"/>
              </a:ext>
            </a:extLst>
          </p:cNvPr>
          <p:cNvSpPr>
            <a:spLocks noChangeAspect="1"/>
          </p:cNvSpPr>
          <p:nvPr/>
        </p:nvSpPr>
        <p:spPr>
          <a:xfrm flipH="1">
            <a:off x="7921218" y="2560275"/>
            <a:ext cx="2594382" cy="2592394"/>
          </a:xfrm>
          <a:custGeom>
            <a:avLst/>
            <a:gdLst>
              <a:gd name="connsiteX0" fmla="*/ 1374283 w 2834640"/>
              <a:gd name="connsiteY0" fmla="*/ 0 h 2832467"/>
              <a:gd name="connsiteX1" fmla="*/ 1379469 w 2834640"/>
              <a:gd name="connsiteY1" fmla="*/ 102692 h 2832467"/>
              <a:gd name="connsiteX2" fmla="*/ 1555577 w 2834640"/>
              <a:gd name="connsiteY2" fmla="*/ 673424 h 2832467"/>
              <a:gd name="connsiteX3" fmla="*/ 1607889 w 2834640"/>
              <a:gd name="connsiteY3" fmla="*/ 759532 h 2832467"/>
              <a:gd name="connsiteX4" fmla="*/ 1555533 w 2834640"/>
              <a:gd name="connsiteY4" fmla="*/ 743280 h 2832467"/>
              <a:gd name="connsiteX5" fmla="*/ 1417320 w 2834640"/>
              <a:gd name="connsiteY5" fmla="*/ 729347 h 2832467"/>
              <a:gd name="connsiteX6" fmla="*/ 731520 w 2834640"/>
              <a:gd name="connsiteY6" fmla="*/ 1415147 h 2832467"/>
              <a:gd name="connsiteX7" fmla="*/ 1417320 w 2834640"/>
              <a:gd name="connsiteY7" fmla="*/ 2100947 h 2832467"/>
              <a:gd name="connsiteX8" fmla="*/ 2103120 w 2834640"/>
              <a:gd name="connsiteY8" fmla="*/ 1415147 h 2832467"/>
              <a:gd name="connsiteX9" fmla="*/ 1985996 w 2834640"/>
              <a:gd name="connsiteY9" fmla="*/ 1031710 h 2832467"/>
              <a:gd name="connsiteX10" fmla="*/ 1949632 w 2834640"/>
              <a:gd name="connsiteY10" fmla="*/ 987636 h 2832467"/>
              <a:gd name="connsiteX11" fmla="*/ 2427373 w 2834640"/>
              <a:gd name="connsiteY11" fmla="*/ 512107 h 2832467"/>
              <a:gd name="connsiteX12" fmla="*/ 2426831 w 2834640"/>
              <a:gd name="connsiteY12" fmla="*/ 511660 h 2832467"/>
              <a:gd name="connsiteX13" fmla="*/ 2470093 w 2834640"/>
              <a:gd name="connsiteY13" fmla="*/ 468599 h 2832467"/>
              <a:gd name="connsiteX14" fmla="*/ 2510993 w 2834640"/>
              <a:gd name="connsiteY14" fmla="*/ 513600 h 2832467"/>
              <a:gd name="connsiteX15" fmla="*/ 2834640 w 2834640"/>
              <a:gd name="connsiteY15" fmla="*/ 1415147 h 2832467"/>
              <a:gd name="connsiteX16" fmla="*/ 1417320 w 2834640"/>
              <a:gd name="connsiteY16" fmla="*/ 2832467 h 2832467"/>
              <a:gd name="connsiteX17" fmla="*/ 0 w 2834640"/>
              <a:gd name="connsiteY17" fmla="*/ 1415147 h 2832467"/>
              <a:gd name="connsiteX18" fmla="*/ 1272408 w 2834640"/>
              <a:gd name="connsiteY18" fmla="*/ 5145 h 283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4640" h="2832467">
                <a:moveTo>
                  <a:pt x="1374283" y="0"/>
                </a:moveTo>
                <a:lnTo>
                  <a:pt x="1379469" y="102692"/>
                </a:lnTo>
                <a:cubicBezTo>
                  <a:pt x="1400285" y="307666"/>
                  <a:pt x="1461712" y="500634"/>
                  <a:pt x="1555577" y="673424"/>
                </a:cubicBezTo>
                <a:lnTo>
                  <a:pt x="1607889" y="759532"/>
                </a:lnTo>
                <a:lnTo>
                  <a:pt x="1555533" y="743280"/>
                </a:lnTo>
                <a:cubicBezTo>
                  <a:pt x="1510889" y="734145"/>
                  <a:pt x="1464665" y="729347"/>
                  <a:pt x="1417320" y="729347"/>
                </a:cubicBezTo>
                <a:cubicBezTo>
                  <a:pt x="1038563" y="729347"/>
                  <a:pt x="731520" y="1036390"/>
                  <a:pt x="731520" y="1415147"/>
                </a:cubicBezTo>
                <a:cubicBezTo>
                  <a:pt x="731520" y="1793904"/>
                  <a:pt x="1038563" y="2100947"/>
                  <a:pt x="1417320" y="2100947"/>
                </a:cubicBezTo>
                <a:cubicBezTo>
                  <a:pt x="1796077" y="2100947"/>
                  <a:pt x="2103120" y="1793904"/>
                  <a:pt x="2103120" y="1415147"/>
                </a:cubicBezTo>
                <a:cubicBezTo>
                  <a:pt x="2103120" y="1273113"/>
                  <a:pt x="2059942" y="1141164"/>
                  <a:pt x="1985996" y="1031710"/>
                </a:cubicBezTo>
                <a:lnTo>
                  <a:pt x="1949632" y="987636"/>
                </a:lnTo>
                <a:lnTo>
                  <a:pt x="2427373" y="512107"/>
                </a:lnTo>
                <a:lnTo>
                  <a:pt x="2426831" y="511660"/>
                </a:lnTo>
                <a:lnTo>
                  <a:pt x="2470093" y="468599"/>
                </a:lnTo>
                <a:lnTo>
                  <a:pt x="2510993" y="513600"/>
                </a:lnTo>
                <a:cubicBezTo>
                  <a:pt x="2713182" y="758597"/>
                  <a:pt x="2834640" y="1072688"/>
                  <a:pt x="2834640" y="1415147"/>
                </a:cubicBezTo>
                <a:cubicBezTo>
                  <a:pt x="2834640" y="2197911"/>
                  <a:pt x="2200084" y="2832467"/>
                  <a:pt x="1417320" y="2832467"/>
                </a:cubicBezTo>
                <a:cubicBezTo>
                  <a:pt x="634556" y="2832467"/>
                  <a:pt x="0" y="2197911"/>
                  <a:pt x="0" y="1415147"/>
                </a:cubicBezTo>
                <a:cubicBezTo>
                  <a:pt x="0" y="681306"/>
                  <a:pt x="557715" y="77726"/>
                  <a:pt x="1272408" y="5145"/>
                </a:cubicBezTo>
                <a:close/>
              </a:path>
            </a:pathLst>
          </a:custGeom>
          <a:solidFill>
            <a:srgbClr val="44546B"/>
          </a:soli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2EFF6CC-F957-4AF9-ADD8-754D6531D351}"/>
              </a:ext>
            </a:extLst>
          </p:cNvPr>
          <p:cNvSpPr txBox="1"/>
          <p:nvPr/>
        </p:nvSpPr>
        <p:spPr>
          <a:xfrm>
            <a:off x="370046" y="1859539"/>
            <a:ext cx="4010135" cy="4508927"/>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r>
              <a:rPr lang="en-US" sz="4000" b="1" dirty="0">
                <a:solidFill>
                  <a:srgbClr val="A5A5A5"/>
                </a:solidFill>
                <a:latin typeface="Candara" panose="020E0502030303020204" pitchFamily="34" charset="0"/>
              </a:rPr>
              <a:t>$2,182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endParaRPr lang="en-US" sz="600" dirty="0">
              <a:solidFill>
                <a:schemeClr val="bg1"/>
              </a:solidFill>
              <a:latin typeface="Candara" panose="020E0502030303020204" pitchFamily="34" charset="0"/>
            </a:endParaRPr>
          </a:p>
          <a:p>
            <a:r>
              <a:rPr lang="en-US" sz="4000" b="1" dirty="0">
                <a:solidFill>
                  <a:srgbClr val="A5A5A5"/>
                </a:solidFill>
                <a:latin typeface="Candara" panose="020E0502030303020204" pitchFamily="34" charset="0"/>
              </a:rPr>
              <a:t>$941</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endParaRPr lang="en-US" sz="1400" dirty="0">
              <a:solidFill>
                <a:schemeClr val="bg1"/>
              </a:solidFill>
              <a:latin typeface="Candara" panose="020E0502030303020204" pitchFamily="34" charset="0"/>
            </a:endParaRPr>
          </a:p>
        </p:txBody>
      </p:sp>
      <p:sp>
        <p:nvSpPr>
          <p:cNvPr id="23" name="Text Box 10">
            <a:extLst>
              <a:ext uri="{FF2B5EF4-FFF2-40B4-BE49-F238E27FC236}">
                <a16:creationId xmlns:a16="http://schemas.microsoft.com/office/drawing/2014/main" id="{99BB1699-C943-41B9-85E7-CE07E91AE1B9}"/>
              </a:ext>
            </a:extLst>
          </p:cNvPr>
          <p:cNvSpPr txBox="1">
            <a:spLocks noChangeArrowheads="1"/>
          </p:cNvSpPr>
          <p:nvPr/>
        </p:nvSpPr>
        <p:spPr bwMode="auto">
          <a:xfrm>
            <a:off x="9355490" y="990375"/>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 Box 10">
            <a:extLst>
              <a:ext uri="{FF2B5EF4-FFF2-40B4-BE49-F238E27FC236}">
                <a16:creationId xmlns:a16="http://schemas.microsoft.com/office/drawing/2014/main" id="{9106CDAF-D63D-406C-B3A5-A78655613504}"/>
              </a:ext>
            </a:extLst>
          </p:cNvPr>
          <p:cNvSpPr txBox="1">
            <a:spLocks noChangeArrowheads="1"/>
          </p:cNvSpPr>
          <p:nvPr/>
        </p:nvSpPr>
        <p:spPr bwMode="auto">
          <a:xfrm>
            <a:off x="6776020"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Text Box 10">
            <a:extLst>
              <a:ext uri="{FF2B5EF4-FFF2-40B4-BE49-F238E27FC236}">
                <a16:creationId xmlns:a16="http://schemas.microsoft.com/office/drawing/2014/main" id="{0A36E495-6EF8-440C-A245-9C503136CC41}"/>
              </a:ext>
            </a:extLst>
          </p:cNvPr>
          <p:cNvSpPr txBox="1">
            <a:spLocks noChangeArrowheads="1"/>
          </p:cNvSpPr>
          <p:nvPr/>
        </p:nvSpPr>
        <p:spPr bwMode="auto">
          <a:xfrm>
            <a:off x="9673818" y="5486400"/>
            <a:ext cx="2518182"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endParaRPr lang="en-US" sz="4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6" name="Группа 74">
            <a:extLst>
              <a:ext uri="{FF2B5EF4-FFF2-40B4-BE49-F238E27FC236}">
                <a16:creationId xmlns:a16="http://schemas.microsoft.com/office/drawing/2014/main" id="{3B46F2F0-1334-442D-B372-FA7F36778D98}"/>
              </a:ext>
            </a:extLst>
          </p:cNvPr>
          <p:cNvGrpSpPr/>
          <p:nvPr/>
        </p:nvGrpSpPr>
        <p:grpSpPr>
          <a:xfrm>
            <a:off x="9099462" y="4603817"/>
            <a:ext cx="395122" cy="381168"/>
            <a:chOff x="5843588" y="3217863"/>
            <a:chExt cx="2562225" cy="2471738"/>
          </a:xfrm>
          <a:solidFill>
            <a:schemeClr val="bg1"/>
          </a:solidFill>
        </p:grpSpPr>
        <p:sp>
          <p:nvSpPr>
            <p:cNvPr id="27" name="Freeform 64">
              <a:extLst>
                <a:ext uri="{FF2B5EF4-FFF2-40B4-BE49-F238E27FC236}">
                  <a16:creationId xmlns:a16="http://schemas.microsoft.com/office/drawing/2014/main" id="{7FACDD44-4C35-4B86-81E9-BC8AAE194DB5}"/>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65">
              <a:extLst>
                <a:ext uri="{FF2B5EF4-FFF2-40B4-BE49-F238E27FC236}">
                  <a16:creationId xmlns:a16="http://schemas.microsoft.com/office/drawing/2014/main" id="{5BFE9F42-F502-4B78-AA2E-19EC0E4A897E}"/>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66">
              <a:extLst>
                <a:ext uri="{FF2B5EF4-FFF2-40B4-BE49-F238E27FC236}">
                  <a16:creationId xmlns:a16="http://schemas.microsoft.com/office/drawing/2014/main" id="{D56052A4-E982-45E4-A2A6-BE6D3B519B3B}"/>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67">
              <a:extLst>
                <a:ext uri="{FF2B5EF4-FFF2-40B4-BE49-F238E27FC236}">
                  <a16:creationId xmlns:a16="http://schemas.microsoft.com/office/drawing/2014/main" id="{D1875D02-52A4-43AA-B8F2-4F03CCB19A91}"/>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1" name="Группа 124">
            <a:extLst>
              <a:ext uri="{FF2B5EF4-FFF2-40B4-BE49-F238E27FC236}">
                <a16:creationId xmlns:a16="http://schemas.microsoft.com/office/drawing/2014/main" id="{A58D800D-1078-42EE-9DC5-3D6D2BA771DF}"/>
              </a:ext>
            </a:extLst>
          </p:cNvPr>
          <p:cNvGrpSpPr/>
          <p:nvPr/>
        </p:nvGrpSpPr>
        <p:grpSpPr>
          <a:xfrm>
            <a:off x="7665802" y="1362256"/>
            <a:ext cx="354849" cy="395553"/>
            <a:chOff x="5853113" y="3194050"/>
            <a:chExt cx="2159000" cy="2406650"/>
          </a:xfrm>
          <a:solidFill>
            <a:schemeClr val="bg1"/>
          </a:solidFill>
        </p:grpSpPr>
        <p:sp>
          <p:nvSpPr>
            <p:cNvPr id="32" name="Freeform 110">
              <a:extLst>
                <a:ext uri="{FF2B5EF4-FFF2-40B4-BE49-F238E27FC236}">
                  <a16:creationId xmlns:a16="http://schemas.microsoft.com/office/drawing/2014/main" id="{30B1F7A8-49DE-49D0-A892-7D6A332EEC88}"/>
                </a:ext>
              </a:extLst>
            </p:cNvPr>
            <p:cNvSpPr>
              <a:spLocks/>
            </p:cNvSpPr>
            <p:nvPr/>
          </p:nvSpPr>
          <p:spPr bwMode="auto">
            <a:xfrm>
              <a:off x="6410326" y="3194050"/>
              <a:ext cx="1020763" cy="1325562"/>
            </a:xfrm>
            <a:custGeom>
              <a:avLst/>
              <a:gdLst>
                <a:gd name="T0" fmla="*/ 964 w 1928"/>
                <a:gd name="T1" fmla="*/ 0 h 2505"/>
                <a:gd name="T2" fmla="*/ 1020 w 1928"/>
                <a:gd name="T3" fmla="*/ 5 h 2505"/>
                <a:gd name="T4" fmla="*/ 1074 w 1928"/>
                <a:gd name="T5" fmla="*/ 17 h 2505"/>
                <a:gd name="T6" fmla="*/ 1123 w 1928"/>
                <a:gd name="T7" fmla="*/ 38 h 2505"/>
                <a:gd name="T8" fmla="*/ 1167 w 1928"/>
                <a:gd name="T9" fmla="*/ 66 h 2505"/>
                <a:gd name="T10" fmla="*/ 1207 w 1928"/>
                <a:gd name="T11" fmla="*/ 101 h 2505"/>
                <a:gd name="T12" fmla="*/ 1242 w 1928"/>
                <a:gd name="T13" fmla="*/ 141 h 2505"/>
                <a:gd name="T14" fmla="*/ 1271 w 1928"/>
                <a:gd name="T15" fmla="*/ 186 h 2505"/>
                <a:gd name="T16" fmla="*/ 1291 w 1928"/>
                <a:gd name="T17" fmla="*/ 236 h 2505"/>
                <a:gd name="T18" fmla="*/ 1305 w 1928"/>
                <a:gd name="T19" fmla="*/ 289 h 2505"/>
                <a:gd name="T20" fmla="*/ 1309 w 1928"/>
                <a:gd name="T21" fmla="*/ 344 h 2505"/>
                <a:gd name="T22" fmla="*/ 1309 w 1928"/>
                <a:gd name="T23" fmla="*/ 1448 h 2505"/>
                <a:gd name="T24" fmla="*/ 1816 w 1928"/>
                <a:gd name="T25" fmla="*/ 1448 h 2505"/>
                <a:gd name="T26" fmla="*/ 1850 w 1928"/>
                <a:gd name="T27" fmla="*/ 1449 h 2505"/>
                <a:gd name="T28" fmla="*/ 1879 w 1928"/>
                <a:gd name="T29" fmla="*/ 1455 h 2505"/>
                <a:gd name="T30" fmla="*/ 1900 w 1928"/>
                <a:gd name="T31" fmla="*/ 1463 h 2505"/>
                <a:gd name="T32" fmla="*/ 1916 w 1928"/>
                <a:gd name="T33" fmla="*/ 1475 h 2505"/>
                <a:gd name="T34" fmla="*/ 1925 w 1928"/>
                <a:gd name="T35" fmla="*/ 1489 h 2505"/>
                <a:gd name="T36" fmla="*/ 1928 w 1928"/>
                <a:gd name="T37" fmla="*/ 1506 h 2505"/>
                <a:gd name="T38" fmla="*/ 1923 w 1928"/>
                <a:gd name="T39" fmla="*/ 1527 h 2505"/>
                <a:gd name="T40" fmla="*/ 1912 w 1928"/>
                <a:gd name="T41" fmla="*/ 1548 h 2505"/>
                <a:gd name="T42" fmla="*/ 1895 w 1928"/>
                <a:gd name="T43" fmla="*/ 1573 h 2505"/>
                <a:gd name="T44" fmla="*/ 1872 w 1928"/>
                <a:gd name="T45" fmla="*/ 1598 h 2505"/>
                <a:gd name="T46" fmla="*/ 963 w 1928"/>
                <a:gd name="T47" fmla="*/ 2505 h 2505"/>
                <a:gd name="T48" fmla="*/ 56 w 1928"/>
                <a:gd name="T49" fmla="*/ 1598 h 2505"/>
                <a:gd name="T50" fmla="*/ 33 w 1928"/>
                <a:gd name="T51" fmla="*/ 1573 h 2505"/>
                <a:gd name="T52" fmla="*/ 15 w 1928"/>
                <a:gd name="T53" fmla="*/ 1548 h 2505"/>
                <a:gd name="T54" fmla="*/ 4 w 1928"/>
                <a:gd name="T55" fmla="*/ 1527 h 2505"/>
                <a:gd name="T56" fmla="*/ 0 w 1928"/>
                <a:gd name="T57" fmla="*/ 1506 h 2505"/>
                <a:gd name="T58" fmla="*/ 2 w 1928"/>
                <a:gd name="T59" fmla="*/ 1489 h 2505"/>
                <a:gd name="T60" fmla="*/ 11 w 1928"/>
                <a:gd name="T61" fmla="*/ 1475 h 2505"/>
                <a:gd name="T62" fmla="*/ 27 w 1928"/>
                <a:gd name="T63" fmla="*/ 1463 h 2505"/>
                <a:gd name="T64" fmla="*/ 48 w 1928"/>
                <a:gd name="T65" fmla="*/ 1455 h 2505"/>
                <a:gd name="T66" fmla="*/ 77 w 1928"/>
                <a:gd name="T67" fmla="*/ 1449 h 2505"/>
                <a:gd name="T68" fmla="*/ 112 w 1928"/>
                <a:gd name="T69" fmla="*/ 1448 h 2505"/>
                <a:gd name="T70" fmla="*/ 619 w 1928"/>
                <a:gd name="T71" fmla="*/ 1448 h 2505"/>
                <a:gd name="T72" fmla="*/ 619 w 1928"/>
                <a:gd name="T73" fmla="*/ 344 h 2505"/>
                <a:gd name="T74" fmla="*/ 624 w 1928"/>
                <a:gd name="T75" fmla="*/ 289 h 2505"/>
                <a:gd name="T76" fmla="*/ 637 w 1928"/>
                <a:gd name="T77" fmla="*/ 236 h 2505"/>
                <a:gd name="T78" fmla="*/ 657 w 1928"/>
                <a:gd name="T79" fmla="*/ 186 h 2505"/>
                <a:gd name="T80" fmla="*/ 685 w 1928"/>
                <a:gd name="T81" fmla="*/ 141 h 2505"/>
                <a:gd name="T82" fmla="*/ 720 w 1928"/>
                <a:gd name="T83" fmla="*/ 101 h 2505"/>
                <a:gd name="T84" fmla="*/ 760 w 1928"/>
                <a:gd name="T85" fmla="*/ 66 h 2505"/>
                <a:gd name="T86" fmla="*/ 805 w 1928"/>
                <a:gd name="T87" fmla="*/ 38 h 2505"/>
                <a:gd name="T88" fmla="*/ 855 w 1928"/>
                <a:gd name="T89" fmla="*/ 17 h 2505"/>
                <a:gd name="T90" fmla="*/ 908 w 1928"/>
                <a:gd name="T91" fmla="*/ 5 h 2505"/>
                <a:gd name="T92" fmla="*/ 964 w 1928"/>
                <a:gd name="T93" fmla="*/ 0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928" h="2505">
                  <a:moveTo>
                    <a:pt x="964" y="0"/>
                  </a:moveTo>
                  <a:lnTo>
                    <a:pt x="1020" y="5"/>
                  </a:lnTo>
                  <a:lnTo>
                    <a:pt x="1074" y="17"/>
                  </a:lnTo>
                  <a:lnTo>
                    <a:pt x="1123" y="38"/>
                  </a:lnTo>
                  <a:lnTo>
                    <a:pt x="1167" y="66"/>
                  </a:lnTo>
                  <a:lnTo>
                    <a:pt x="1207" y="101"/>
                  </a:lnTo>
                  <a:lnTo>
                    <a:pt x="1242" y="141"/>
                  </a:lnTo>
                  <a:lnTo>
                    <a:pt x="1271" y="186"/>
                  </a:lnTo>
                  <a:lnTo>
                    <a:pt x="1291" y="236"/>
                  </a:lnTo>
                  <a:lnTo>
                    <a:pt x="1305" y="289"/>
                  </a:lnTo>
                  <a:lnTo>
                    <a:pt x="1309" y="344"/>
                  </a:lnTo>
                  <a:lnTo>
                    <a:pt x="1309" y="1448"/>
                  </a:lnTo>
                  <a:lnTo>
                    <a:pt x="1816" y="1448"/>
                  </a:lnTo>
                  <a:lnTo>
                    <a:pt x="1850" y="1449"/>
                  </a:lnTo>
                  <a:lnTo>
                    <a:pt x="1879" y="1455"/>
                  </a:lnTo>
                  <a:lnTo>
                    <a:pt x="1900" y="1463"/>
                  </a:lnTo>
                  <a:lnTo>
                    <a:pt x="1916" y="1475"/>
                  </a:lnTo>
                  <a:lnTo>
                    <a:pt x="1925" y="1489"/>
                  </a:lnTo>
                  <a:lnTo>
                    <a:pt x="1928" y="1506"/>
                  </a:lnTo>
                  <a:lnTo>
                    <a:pt x="1923" y="1527"/>
                  </a:lnTo>
                  <a:lnTo>
                    <a:pt x="1912" y="1548"/>
                  </a:lnTo>
                  <a:lnTo>
                    <a:pt x="1895" y="1573"/>
                  </a:lnTo>
                  <a:lnTo>
                    <a:pt x="1872" y="1598"/>
                  </a:lnTo>
                  <a:lnTo>
                    <a:pt x="963" y="2505"/>
                  </a:lnTo>
                  <a:lnTo>
                    <a:pt x="56" y="1598"/>
                  </a:lnTo>
                  <a:lnTo>
                    <a:pt x="33" y="1573"/>
                  </a:lnTo>
                  <a:lnTo>
                    <a:pt x="15" y="1548"/>
                  </a:lnTo>
                  <a:lnTo>
                    <a:pt x="4" y="1527"/>
                  </a:lnTo>
                  <a:lnTo>
                    <a:pt x="0" y="1506"/>
                  </a:lnTo>
                  <a:lnTo>
                    <a:pt x="2" y="1489"/>
                  </a:lnTo>
                  <a:lnTo>
                    <a:pt x="11" y="1475"/>
                  </a:lnTo>
                  <a:lnTo>
                    <a:pt x="27" y="1463"/>
                  </a:lnTo>
                  <a:lnTo>
                    <a:pt x="48" y="1455"/>
                  </a:lnTo>
                  <a:lnTo>
                    <a:pt x="77" y="1449"/>
                  </a:lnTo>
                  <a:lnTo>
                    <a:pt x="112" y="1448"/>
                  </a:lnTo>
                  <a:lnTo>
                    <a:pt x="619" y="1448"/>
                  </a:lnTo>
                  <a:lnTo>
                    <a:pt x="619" y="344"/>
                  </a:lnTo>
                  <a:lnTo>
                    <a:pt x="624" y="289"/>
                  </a:lnTo>
                  <a:lnTo>
                    <a:pt x="637" y="236"/>
                  </a:lnTo>
                  <a:lnTo>
                    <a:pt x="657" y="186"/>
                  </a:lnTo>
                  <a:lnTo>
                    <a:pt x="685" y="141"/>
                  </a:lnTo>
                  <a:lnTo>
                    <a:pt x="720" y="101"/>
                  </a:lnTo>
                  <a:lnTo>
                    <a:pt x="760" y="66"/>
                  </a:lnTo>
                  <a:lnTo>
                    <a:pt x="805" y="38"/>
                  </a:lnTo>
                  <a:lnTo>
                    <a:pt x="855" y="17"/>
                  </a:lnTo>
                  <a:lnTo>
                    <a:pt x="908" y="5"/>
                  </a:lnTo>
                  <a:lnTo>
                    <a:pt x="96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111">
              <a:extLst>
                <a:ext uri="{FF2B5EF4-FFF2-40B4-BE49-F238E27FC236}">
                  <a16:creationId xmlns:a16="http://schemas.microsoft.com/office/drawing/2014/main" id="{028E23D5-D903-41D5-AEB6-839621E45788}"/>
                </a:ext>
              </a:extLst>
            </p:cNvPr>
            <p:cNvSpPr>
              <a:spLocks/>
            </p:cNvSpPr>
            <p:nvPr/>
          </p:nvSpPr>
          <p:spPr bwMode="auto">
            <a:xfrm>
              <a:off x="5853113" y="4368800"/>
              <a:ext cx="2159000" cy="1231900"/>
            </a:xfrm>
            <a:custGeom>
              <a:avLst/>
              <a:gdLst>
                <a:gd name="T0" fmla="*/ 86 w 4081"/>
                <a:gd name="T1" fmla="*/ 0 h 2327"/>
                <a:gd name="T2" fmla="*/ 608 w 4081"/>
                <a:gd name="T3" fmla="*/ 0 h 2327"/>
                <a:gd name="T4" fmla="*/ 636 w 4081"/>
                <a:gd name="T5" fmla="*/ 5 h 2327"/>
                <a:gd name="T6" fmla="*/ 659 w 4081"/>
                <a:gd name="T7" fmla="*/ 16 h 2327"/>
                <a:gd name="T8" fmla="*/ 677 w 4081"/>
                <a:gd name="T9" fmla="*/ 35 h 2327"/>
                <a:gd name="T10" fmla="*/ 690 w 4081"/>
                <a:gd name="T11" fmla="*/ 59 h 2327"/>
                <a:gd name="T12" fmla="*/ 695 w 4081"/>
                <a:gd name="T13" fmla="*/ 86 h 2327"/>
                <a:gd name="T14" fmla="*/ 695 w 4081"/>
                <a:gd name="T15" fmla="*/ 1633 h 2327"/>
                <a:gd name="T16" fmla="*/ 3386 w 4081"/>
                <a:gd name="T17" fmla="*/ 1633 h 2327"/>
                <a:gd name="T18" fmla="*/ 3386 w 4081"/>
                <a:gd name="T19" fmla="*/ 86 h 2327"/>
                <a:gd name="T20" fmla="*/ 3391 w 4081"/>
                <a:gd name="T21" fmla="*/ 59 h 2327"/>
                <a:gd name="T22" fmla="*/ 3402 w 4081"/>
                <a:gd name="T23" fmla="*/ 35 h 2327"/>
                <a:gd name="T24" fmla="*/ 3421 w 4081"/>
                <a:gd name="T25" fmla="*/ 16 h 2327"/>
                <a:gd name="T26" fmla="*/ 3445 w 4081"/>
                <a:gd name="T27" fmla="*/ 5 h 2327"/>
                <a:gd name="T28" fmla="*/ 3473 w 4081"/>
                <a:gd name="T29" fmla="*/ 0 h 2327"/>
                <a:gd name="T30" fmla="*/ 3994 w 4081"/>
                <a:gd name="T31" fmla="*/ 0 h 2327"/>
                <a:gd name="T32" fmla="*/ 4022 w 4081"/>
                <a:gd name="T33" fmla="*/ 5 h 2327"/>
                <a:gd name="T34" fmla="*/ 4045 w 4081"/>
                <a:gd name="T35" fmla="*/ 16 h 2327"/>
                <a:gd name="T36" fmla="*/ 4063 w 4081"/>
                <a:gd name="T37" fmla="*/ 35 h 2327"/>
                <a:gd name="T38" fmla="*/ 4076 w 4081"/>
                <a:gd name="T39" fmla="*/ 59 h 2327"/>
                <a:gd name="T40" fmla="*/ 4081 w 4081"/>
                <a:gd name="T41" fmla="*/ 86 h 2327"/>
                <a:gd name="T42" fmla="*/ 4081 w 4081"/>
                <a:gd name="T43" fmla="*/ 1851 h 2327"/>
                <a:gd name="T44" fmla="*/ 4076 w 4081"/>
                <a:gd name="T45" fmla="*/ 1916 h 2327"/>
                <a:gd name="T46" fmla="*/ 4063 w 4081"/>
                <a:gd name="T47" fmla="*/ 1978 h 2327"/>
                <a:gd name="T48" fmla="*/ 4043 w 4081"/>
                <a:gd name="T49" fmla="*/ 2035 h 2327"/>
                <a:gd name="T50" fmla="*/ 4015 w 4081"/>
                <a:gd name="T51" fmla="*/ 2091 h 2327"/>
                <a:gd name="T52" fmla="*/ 3982 w 4081"/>
                <a:gd name="T53" fmla="*/ 2142 h 2327"/>
                <a:gd name="T54" fmla="*/ 3941 w 4081"/>
                <a:gd name="T55" fmla="*/ 2188 h 2327"/>
                <a:gd name="T56" fmla="*/ 3895 w 4081"/>
                <a:gd name="T57" fmla="*/ 2228 h 2327"/>
                <a:gd name="T58" fmla="*/ 3843 w 4081"/>
                <a:gd name="T59" fmla="*/ 2263 h 2327"/>
                <a:gd name="T60" fmla="*/ 3789 w 4081"/>
                <a:gd name="T61" fmla="*/ 2290 h 2327"/>
                <a:gd name="T62" fmla="*/ 3730 w 4081"/>
                <a:gd name="T63" fmla="*/ 2310 h 2327"/>
                <a:gd name="T64" fmla="*/ 3668 w 4081"/>
                <a:gd name="T65" fmla="*/ 2323 h 2327"/>
                <a:gd name="T66" fmla="*/ 3603 w 4081"/>
                <a:gd name="T67" fmla="*/ 2327 h 2327"/>
                <a:gd name="T68" fmla="*/ 476 w 4081"/>
                <a:gd name="T69" fmla="*/ 2327 h 2327"/>
                <a:gd name="T70" fmla="*/ 411 w 4081"/>
                <a:gd name="T71" fmla="*/ 2323 h 2327"/>
                <a:gd name="T72" fmla="*/ 349 w 4081"/>
                <a:gd name="T73" fmla="*/ 2310 h 2327"/>
                <a:gd name="T74" fmla="*/ 292 w 4081"/>
                <a:gd name="T75" fmla="*/ 2290 h 2327"/>
                <a:gd name="T76" fmla="*/ 236 w 4081"/>
                <a:gd name="T77" fmla="*/ 2263 h 2327"/>
                <a:gd name="T78" fmla="*/ 185 w 4081"/>
                <a:gd name="T79" fmla="*/ 2228 h 2327"/>
                <a:gd name="T80" fmla="*/ 139 w 4081"/>
                <a:gd name="T81" fmla="*/ 2188 h 2327"/>
                <a:gd name="T82" fmla="*/ 99 w 4081"/>
                <a:gd name="T83" fmla="*/ 2142 h 2327"/>
                <a:gd name="T84" fmla="*/ 65 w 4081"/>
                <a:gd name="T85" fmla="*/ 2091 h 2327"/>
                <a:gd name="T86" fmla="*/ 37 w 4081"/>
                <a:gd name="T87" fmla="*/ 2035 h 2327"/>
                <a:gd name="T88" fmla="*/ 17 w 4081"/>
                <a:gd name="T89" fmla="*/ 1978 h 2327"/>
                <a:gd name="T90" fmla="*/ 4 w 4081"/>
                <a:gd name="T91" fmla="*/ 1916 h 2327"/>
                <a:gd name="T92" fmla="*/ 0 w 4081"/>
                <a:gd name="T93" fmla="*/ 1851 h 2327"/>
                <a:gd name="T94" fmla="*/ 0 w 4081"/>
                <a:gd name="T95" fmla="*/ 86 h 2327"/>
                <a:gd name="T96" fmla="*/ 3 w 4081"/>
                <a:gd name="T97" fmla="*/ 62 h 2327"/>
                <a:gd name="T98" fmla="*/ 12 w 4081"/>
                <a:gd name="T99" fmla="*/ 42 h 2327"/>
                <a:gd name="T100" fmla="*/ 26 w 4081"/>
                <a:gd name="T101" fmla="*/ 25 h 2327"/>
                <a:gd name="T102" fmla="*/ 43 w 4081"/>
                <a:gd name="T103" fmla="*/ 12 h 2327"/>
                <a:gd name="T104" fmla="*/ 63 w 4081"/>
                <a:gd name="T105" fmla="*/ 3 h 2327"/>
                <a:gd name="T106" fmla="*/ 86 w 4081"/>
                <a:gd name="T107" fmla="*/ 0 h 2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81" h="2327">
                  <a:moveTo>
                    <a:pt x="86" y="0"/>
                  </a:moveTo>
                  <a:lnTo>
                    <a:pt x="608" y="0"/>
                  </a:lnTo>
                  <a:lnTo>
                    <a:pt x="636" y="5"/>
                  </a:lnTo>
                  <a:lnTo>
                    <a:pt x="659" y="16"/>
                  </a:lnTo>
                  <a:lnTo>
                    <a:pt x="677" y="35"/>
                  </a:lnTo>
                  <a:lnTo>
                    <a:pt x="690" y="59"/>
                  </a:lnTo>
                  <a:lnTo>
                    <a:pt x="695" y="86"/>
                  </a:lnTo>
                  <a:lnTo>
                    <a:pt x="695" y="1633"/>
                  </a:lnTo>
                  <a:lnTo>
                    <a:pt x="3386" y="1633"/>
                  </a:lnTo>
                  <a:lnTo>
                    <a:pt x="3386" y="86"/>
                  </a:lnTo>
                  <a:lnTo>
                    <a:pt x="3391" y="59"/>
                  </a:lnTo>
                  <a:lnTo>
                    <a:pt x="3402" y="35"/>
                  </a:lnTo>
                  <a:lnTo>
                    <a:pt x="3421" y="16"/>
                  </a:lnTo>
                  <a:lnTo>
                    <a:pt x="3445" y="5"/>
                  </a:lnTo>
                  <a:lnTo>
                    <a:pt x="3473" y="0"/>
                  </a:lnTo>
                  <a:lnTo>
                    <a:pt x="3994" y="0"/>
                  </a:lnTo>
                  <a:lnTo>
                    <a:pt x="4022" y="5"/>
                  </a:lnTo>
                  <a:lnTo>
                    <a:pt x="4045" y="16"/>
                  </a:lnTo>
                  <a:lnTo>
                    <a:pt x="4063" y="35"/>
                  </a:lnTo>
                  <a:lnTo>
                    <a:pt x="4076" y="59"/>
                  </a:lnTo>
                  <a:lnTo>
                    <a:pt x="4081" y="86"/>
                  </a:lnTo>
                  <a:lnTo>
                    <a:pt x="4081" y="1851"/>
                  </a:lnTo>
                  <a:lnTo>
                    <a:pt x="4076" y="1916"/>
                  </a:lnTo>
                  <a:lnTo>
                    <a:pt x="4063" y="1978"/>
                  </a:lnTo>
                  <a:lnTo>
                    <a:pt x="4043" y="2035"/>
                  </a:lnTo>
                  <a:lnTo>
                    <a:pt x="4015" y="2091"/>
                  </a:lnTo>
                  <a:lnTo>
                    <a:pt x="3982" y="2142"/>
                  </a:lnTo>
                  <a:lnTo>
                    <a:pt x="3941" y="2188"/>
                  </a:lnTo>
                  <a:lnTo>
                    <a:pt x="3895" y="2228"/>
                  </a:lnTo>
                  <a:lnTo>
                    <a:pt x="3843" y="2263"/>
                  </a:lnTo>
                  <a:lnTo>
                    <a:pt x="3789" y="2290"/>
                  </a:lnTo>
                  <a:lnTo>
                    <a:pt x="3730" y="2310"/>
                  </a:lnTo>
                  <a:lnTo>
                    <a:pt x="3668" y="2323"/>
                  </a:lnTo>
                  <a:lnTo>
                    <a:pt x="3603" y="2327"/>
                  </a:lnTo>
                  <a:lnTo>
                    <a:pt x="476" y="2327"/>
                  </a:lnTo>
                  <a:lnTo>
                    <a:pt x="411" y="2323"/>
                  </a:lnTo>
                  <a:lnTo>
                    <a:pt x="349" y="2310"/>
                  </a:lnTo>
                  <a:lnTo>
                    <a:pt x="292" y="2290"/>
                  </a:lnTo>
                  <a:lnTo>
                    <a:pt x="236" y="2263"/>
                  </a:lnTo>
                  <a:lnTo>
                    <a:pt x="185" y="2228"/>
                  </a:lnTo>
                  <a:lnTo>
                    <a:pt x="139" y="2188"/>
                  </a:lnTo>
                  <a:lnTo>
                    <a:pt x="99" y="2142"/>
                  </a:lnTo>
                  <a:lnTo>
                    <a:pt x="65" y="2091"/>
                  </a:lnTo>
                  <a:lnTo>
                    <a:pt x="37" y="2035"/>
                  </a:lnTo>
                  <a:lnTo>
                    <a:pt x="17" y="1978"/>
                  </a:lnTo>
                  <a:lnTo>
                    <a:pt x="4" y="1916"/>
                  </a:lnTo>
                  <a:lnTo>
                    <a:pt x="0" y="1851"/>
                  </a:lnTo>
                  <a:lnTo>
                    <a:pt x="0" y="86"/>
                  </a:lnTo>
                  <a:lnTo>
                    <a:pt x="3" y="62"/>
                  </a:lnTo>
                  <a:lnTo>
                    <a:pt x="12" y="42"/>
                  </a:lnTo>
                  <a:lnTo>
                    <a:pt x="26" y="25"/>
                  </a:lnTo>
                  <a:lnTo>
                    <a:pt x="43" y="12"/>
                  </a:lnTo>
                  <a:lnTo>
                    <a:pt x="63" y="3"/>
                  </a:lnTo>
                  <a:lnTo>
                    <a:pt x="8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4" name="Группа 231">
            <a:extLst>
              <a:ext uri="{FF2B5EF4-FFF2-40B4-BE49-F238E27FC236}">
                <a16:creationId xmlns:a16="http://schemas.microsoft.com/office/drawing/2014/main" id="{1D53EB24-85EB-4262-A547-002F9B8DBF5F}"/>
              </a:ext>
            </a:extLst>
          </p:cNvPr>
          <p:cNvGrpSpPr/>
          <p:nvPr/>
        </p:nvGrpSpPr>
        <p:grpSpPr>
          <a:xfrm>
            <a:off x="6276990" y="4620263"/>
            <a:ext cx="389273" cy="394162"/>
            <a:chOff x="5843588" y="3178175"/>
            <a:chExt cx="1643063" cy="1663700"/>
          </a:xfrm>
          <a:solidFill>
            <a:schemeClr val="bg1"/>
          </a:solidFill>
        </p:grpSpPr>
        <p:sp>
          <p:nvSpPr>
            <p:cNvPr id="35" name="Freeform 205">
              <a:extLst>
                <a:ext uri="{FF2B5EF4-FFF2-40B4-BE49-F238E27FC236}">
                  <a16:creationId xmlns:a16="http://schemas.microsoft.com/office/drawing/2014/main" id="{EDAA9554-2488-498F-AD62-F83DDFF87900}"/>
                </a:ext>
              </a:extLst>
            </p:cNvPr>
            <p:cNvSpPr>
              <a:spLocks/>
            </p:cNvSpPr>
            <p:nvPr/>
          </p:nvSpPr>
          <p:spPr bwMode="auto">
            <a:xfrm>
              <a:off x="6500813" y="3843338"/>
              <a:ext cx="328613" cy="333375"/>
            </a:xfrm>
            <a:custGeom>
              <a:avLst/>
              <a:gdLst>
                <a:gd name="T0" fmla="*/ 414 w 828"/>
                <a:gd name="T1" fmla="*/ 0 h 838"/>
                <a:gd name="T2" fmla="*/ 472 w 828"/>
                <a:gd name="T3" fmla="*/ 4 h 838"/>
                <a:gd name="T4" fmla="*/ 528 w 828"/>
                <a:gd name="T5" fmla="*/ 15 h 838"/>
                <a:gd name="T6" fmla="*/ 580 w 828"/>
                <a:gd name="T7" fmla="*/ 35 h 838"/>
                <a:gd name="T8" fmla="*/ 629 w 828"/>
                <a:gd name="T9" fmla="*/ 61 h 838"/>
                <a:gd name="T10" fmla="*/ 674 w 828"/>
                <a:gd name="T11" fmla="*/ 94 h 838"/>
                <a:gd name="T12" fmla="*/ 715 w 828"/>
                <a:gd name="T13" fmla="*/ 132 h 838"/>
                <a:gd name="T14" fmla="*/ 749 w 828"/>
                <a:gd name="T15" fmla="*/ 174 h 838"/>
                <a:gd name="T16" fmla="*/ 777 w 828"/>
                <a:gd name="T17" fmla="*/ 217 h 838"/>
                <a:gd name="T18" fmla="*/ 799 w 828"/>
                <a:gd name="T19" fmla="*/ 264 h 838"/>
                <a:gd name="T20" fmla="*/ 814 w 828"/>
                <a:gd name="T21" fmla="*/ 313 h 838"/>
                <a:gd name="T22" fmla="*/ 825 w 828"/>
                <a:gd name="T23" fmla="*/ 365 h 838"/>
                <a:gd name="T24" fmla="*/ 828 w 828"/>
                <a:gd name="T25" fmla="*/ 419 h 838"/>
                <a:gd name="T26" fmla="*/ 825 w 828"/>
                <a:gd name="T27" fmla="*/ 475 h 838"/>
                <a:gd name="T28" fmla="*/ 813 w 828"/>
                <a:gd name="T29" fmla="*/ 530 h 838"/>
                <a:gd name="T30" fmla="*/ 796 w 828"/>
                <a:gd name="T31" fmla="*/ 581 h 838"/>
                <a:gd name="T32" fmla="*/ 771 w 828"/>
                <a:gd name="T33" fmla="*/ 630 h 838"/>
                <a:gd name="T34" fmla="*/ 742 w 828"/>
                <a:gd name="T35" fmla="*/ 675 h 838"/>
                <a:gd name="T36" fmla="*/ 707 w 828"/>
                <a:gd name="T37" fmla="*/ 715 h 838"/>
                <a:gd name="T38" fmla="*/ 667 w 828"/>
                <a:gd name="T39" fmla="*/ 751 h 838"/>
                <a:gd name="T40" fmla="*/ 623 w 828"/>
                <a:gd name="T41" fmla="*/ 781 h 838"/>
                <a:gd name="T42" fmla="*/ 575 w 828"/>
                <a:gd name="T43" fmla="*/ 806 h 838"/>
                <a:gd name="T44" fmla="*/ 524 w 828"/>
                <a:gd name="T45" fmla="*/ 823 h 838"/>
                <a:gd name="T46" fmla="*/ 470 w 828"/>
                <a:gd name="T47" fmla="*/ 834 h 838"/>
                <a:gd name="T48" fmla="*/ 414 w 828"/>
                <a:gd name="T49" fmla="*/ 838 h 838"/>
                <a:gd name="T50" fmla="*/ 357 w 828"/>
                <a:gd name="T51" fmla="*/ 834 h 838"/>
                <a:gd name="T52" fmla="*/ 304 w 828"/>
                <a:gd name="T53" fmla="*/ 823 h 838"/>
                <a:gd name="T54" fmla="*/ 252 w 828"/>
                <a:gd name="T55" fmla="*/ 806 h 838"/>
                <a:gd name="T56" fmla="*/ 204 w 828"/>
                <a:gd name="T57" fmla="*/ 781 h 838"/>
                <a:gd name="T58" fmla="*/ 160 w 828"/>
                <a:gd name="T59" fmla="*/ 751 h 838"/>
                <a:gd name="T60" fmla="*/ 121 w 828"/>
                <a:gd name="T61" fmla="*/ 715 h 838"/>
                <a:gd name="T62" fmla="*/ 85 w 828"/>
                <a:gd name="T63" fmla="*/ 675 h 838"/>
                <a:gd name="T64" fmla="*/ 55 w 828"/>
                <a:gd name="T65" fmla="*/ 630 h 838"/>
                <a:gd name="T66" fmla="*/ 32 w 828"/>
                <a:gd name="T67" fmla="*/ 581 h 838"/>
                <a:gd name="T68" fmla="*/ 14 w 828"/>
                <a:gd name="T69" fmla="*/ 530 h 838"/>
                <a:gd name="T70" fmla="*/ 4 w 828"/>
                <a:gd name="T71" fmla="*/ 475 h 838"/>
                <a:gd name="T72" fmla="*/ 0 w 828"/>
                <a:gd name="T73" fmla="*/ 419 h 838"/>
                <a:gd name="T74" fmla="*/ 2 w 828"/>
                <a:gd name="T75" fmla="*/ 365 h 838"/>
                <a:gd name="T76" fmla="*/ 13 w 828"/>
                <a:gd name="T77" fmla="*/ 313 h 838"/>
                <a:gd name="T78" fmla="*/ 30 w 828"/>
                <a:gd name="T79" fmla="*/ 264 h 838"/>
                <a:gd name="T80" fmla="*/ 50 w 828"/>
                <a:gd name="T81" fmla="*/ 217 h 838"/>
                <a:gd name="T82" fmla="*/ 77 w 828"/>
                <a:gd name="T83" fmla="*/ 174 h 838"/>
                <a:gd name="T84" fmla="*/ 112 w 828"/>
                <a:gd name="T85" fmla="*/ 132 h 838"/>
                <a:gd name="T86" fmla="*/ 154 w 828"/>
                <a:gd name="T87" fmla="*/ 94 h 838"/>
                <a:gd name="T88" fmla="*/ 198 w 828"/>
                <a:gd name="T89" fmla="*/ 61 h 838"/>
                <a:gd name="T90" fmla="*/ 247 w 828"/>
                <a:gd name="T91" fmla="*/ 35 h 838"/>
                <a:gd name="T92" fmla="*/ 300 w 828"/>
                <a:gd name="T93" fmla="*/ 15 h 838"/>
                <a:gd name="T94" fmla="*/ 356 w 828"/>
                <a:gd name="T95" fmla="*/ 4 h 838"/>
                <a:gd name="T96" fmla="*/ 414 w 828"/>
                <a:gd name="T97" fmla="*/ 0 h 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828" h="838">
                  <a:moveTo>
                    <a:pt x="414" y="0"/>
                  </a:moveTo>
                  <a:lnTo>
                    <a:pt x="472" y="4"/>
                  </a:lnTo>
                  <a:lnTo>
                    <a:pt x="528" y="15"/>
                  </a:lnTo>
                  <a:lnTo>
                    <a:pt x="580" y="35"/>
                  </a:lnTo>
                  <a:lnTo>
                    <a:pt x="629" y="61"/>
                  </a:lnTo>
                  <a:lnTo>
                    <a:pt x="674" y="94"/>
                  </a:lnTo>
                  <a:lnTo>
                    <a:pt x="715" y="132"/>
                  </a:lnTo>
                  <a:lnTo>
                    <a:pt x="749" y="174"/>
                  </a:lnTo>
                  <a:lnTo>
                    <a:pt x="777" y="217"/>
                  </a:lnTo>
                  <a:lnTo>
                    <a:pt x="799" y="264"/>
                  </a:lnTo>
                  <a:lnTo>
                    <a:pt x="814" y="313"/>
                  </a:lnTo>
                  <a:lnTo>
                    <a:pt x="825" y="365"/>
                  </a:lnTo>
                  <a:lnTo>
                    <a:pt x="828" y="419"/>
                  </a:lnTo>
                  <a:lnTo>
                    <a:pt x="825" y="475"/>
                  </a:lnTo>
                  <a:lnTo>
                    <a:pt x="813" y="530"/>
                  </a:lnTo>
                  <a:lnTo>
                    <a:pt x="796" y="581"/>
                  </a:lnTo>
                  <a:lnTo>
                    <a:pt x="771" y="630"/>
                  </a:lnTo>
                  <a:lnTo>
                    <a:pt x="742" y="675"/>
                  </a:lnTo>
                  <a:lnTo>
                    <a:pt x="707" y="715"/>
                  </a:lnTo>
                  <a:lnTo>
                    <a:pt x="667" y="751"/>
                  </a:lnTo>
                  <a:lnTo>
                    <a:pt x="623" y="781"/>
                  </a:lnTo>
                  <a:lnTo>
                    <a:pt x="575" y="806"/>
                  </a:lnTo>
                  <a:lnTo>
                    <a:pt x="524" y="823"/>
                  </a:lnTo>
                  <a:lnTo>
                    <a:pt x="470" y="834"/>
                  </a:lnTo>
                  <a:lnTo>
                    <a:pt x="414" y="838"/>
                  </a:lnTo>
                  <a:lnTo>
                    <a:pt x="357" y="834"/>
                  </a:lnTo>
                  <a:lnTo>
                    <a:pt x="304" y="823"/>
                  </a:lnTo>
                  <a:lnTo>
                    <a:pt x="252" y="806"/>
                  </a:lnTo>
                  <a:lnTo>
                    <a:pt x="204" y="781"/>
                  </a:lnTo>
                  <a:lnTo>
                    <a:pt x="160" y="751"/>
                  </a:lnTo>
                  <a:lnTo>
                    <a:pt x="121" y="715"/>
                  </a:lnTo>
                  <a:lnTo>
                    <a:pt x="85" y="675"/>
                  </a:lnTo>
                  <a:lnTo>
                    <a:pt x="55" y="630"/>
                  </a:lnTo>
                  <a:lnTo>
                    <a:pt x="32" y="581"/>
                  </a:lnTo>
                  <a:lnTo>
                    <a:pt x="14" y="530"/>
                  </a:lnTo>
                  <a:lnTo>
                    <a:pt x="4" y="475"/>
                  </a:lnTo>
                  <a:lnTo>
                    <a:pt x="0" y="419"/>
                  </a:lnTo>
                  <a:lnTo>
                    <a:pt x="2" y="365"/>
                  </a:lnTo>
                  <a:lnTo>
                    <a:pt x="13" y="313"/>
                  </a:lnTo>
                  <a:lnTo>
                    <a:pt x="30" y="264"/>
                  </a:lnTo>
                  <a:lnTo>
                    <a:pt x="50" y="217"/>
                  </a:lnTo>
                  <a:lnTo>
                    <a:pt x="77" y="174"/>
                  </a:lnTo>
                  <a:lnTo>
                    <a:pt x="112" y="132"/>
                  </a:lnTo>
                  <a:lnTo>
                    <a:pt x="154" y="94"/>
                  </a:lnTo>
                  <a:lnTo>
                    <a:pt x="198" y="61"/>
                  </a:lnTo>
                  <a:lnTo>
                    <a:pt x="247" y="35"/>
                  </a:lnTo>
                  <a:lnTo>
                    <a:pt x="300" y="15"/>
                  </a:lnTo>
                  <a:lnTo>
                    <a:pt x="356" y="4"/>
                  </a:lnTo>
                  <a:lnTo>
                    <a:pt x="41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06">
              <a:extLst>
                <a:ext uri="{FF2B5EF4-FFF2-40B4-BE49-F238E27FC236}">
                  <a16:creationId xmlns:a16="http://schemas.microsoft.com/office/drawing/2014/main" id="{814179FE-7AB1-45D1-99BF-6B1FABFFD003}"/>
                </a:ext>
              </a:extLst>
            </p:cNvPr>
            <p:cNvSpPr>
              <a:spLocks/>
            </p:cNvSpPr>
            <p:nvPr/>
          </p:nvSpPr>
          <p:spPr bwMode="auto">
            <a:xfrm>
              <a:off x="6865938" y="3646488"/>
              <a:ext cx="158750" cy="160337"/>
            </a:xfrm>
            <a:custGeom>
              <a:avLst/>
              <a:gdLst>
                <a:gd name="T0" fmla="*/ 347 w 400"/>
                <a:gd name="T1" fmla="*/ 0 h 405"/>
                <a:gd name="T2" fmla="*/ 400 w 400"/>
                <a:gd name="T3" fmla="*/ 0 h 405"/>
                <a:gd name="T4" fmla="*/ 400 w 400"/>
                <a:gd name="T5" fmla="*/ 403 h 405"/>
                <a:gd name="T6" fmla="*/ 1 w 400"/>
                <a:gd name="T7" fmla="*/ 405 h 405"/>
                <a:gd name="T8" fmla="*/ 0 w 400"/>
                <a:gd name="T9" fmla="*/ 1 h 405"/>
                <a:gd name="T10" fmla="*/ 347 w 400"/>
                <a:gd name="T11" fmla="*/ 0 h 405"/>
              </a:gdLst>
              <a:ahLst/>
              <a:cxnLst>
                <a:cxn ang="0">
                  <a:pos x="T0" y="T1"/>
                </a:cxn>
                <a:cxn ang="0">
                  <a:pos x="T2" y="T3"/>
                </a:cxn>
                <a:cxn ang="0">
                  <a:pos x="T4" y="T5"/>
                </a:cxn>
                <a:cxn ang="0">
                  <a:pos x="T6" y="T7"/>
                </a:cxn>
                <a:cxn ang="0">
                  <a:pos x="T8" y="T9"/>
                </a:cxn>
                <a:cxn ang="0">
                  <a:pos x="T10" y="T11"/>
                </a:cxn>
              </a:cxnLst>
              <a:rect l="0" t="0" r="r" b="b"/>
              <a:pathLst>
                <a:path w="400" h="405">
                  <a:moveTo>
                    <a:pt x="347" y="0"/>
                  </a:moveTo>
                  <a:lnTo>
                    <a:pt x="400" y="0"/>
                  </a:lnTo>
                  <a:lnTo>
                    <a:pt x="400" y="403"/>
                  </a:lnTo>
                  <a:lnTo>
                    <a:pt x="1" y="405"/>
                  </a:lnTo>
                  <a:lnTo>
                    <a:pt x="0" y="1"/>
                  </a:lnTo>
                  <a:lnTo>
                    <a:pt x="34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7" name="Freeform 207">
              <a:extLst>
                <a:ext uri="{FF2B5EF4-FFF2-40B4-BE49-F238E27FC236}">
                  <a16:creationId xmlns:a16="http://schemas.microsoft.com/office/drawing/2014/main" id="{676561DA-7DBF-4CEA-B50B-B007F41760E5}"/>
                </a:ext>
              </a:extLst>
            </p:cNvPr>
            <p:cNvSpPr>
              <a:spLocks noEditPoints="1"/>
            </p:cNvSpPr>
            <p:nvPr/>
          </p:nvSpPr>
          <p:spPr bwMode="auto">
            <a:xfrm>
              <a:off x="5843588" y="3178175"/>
              <a:ext cx="1643063" cy="1663700"/>
            </a:xfrm>
            <a:custGeom>
              <a:avLst/>
              <a:gdLst>
                <a:gd name="T0" fmla="*/ 1236 w 4139"/>
                <a:gd name="T1" fmla="*/ 918 h 4190"/>
                <a:gd name="T2" fmla="*/ 1087 w 4139"/>
                <a:gd name="T3" fmla="*/ 986 h 4190"/>
                <a:gd name="T4" fmla="*/ 975 w 4139"/>
                <a:gd name="T5" fmla="*/ 1102 h 4190"/>
                <a:gd name="T6" fmla="*/ 906 w 4139"/>
                <a:gd name="T7" fmla="*/ 1251 h 4190"/>
                <a:gd name="T8" fmla="*/ 893 w 4139"/>
                <a:gd name="T9" fmla="*/ 2826 h 4190"/>
                <a:gd name="T10" fmla="*/ 923 w 4139"/>
                <a:gd name="T11" fmla="*/ 2993 h 4190"/>
                <a:gd name="T12" fmla="*/ 1007 w 4139"/>
                <a:gd name="T13" fmla="*/ 3131 h 4190"/>
                <a:gd name="T14" fmla="*/ 1134 w 4139"/>
                <a:gd name="T15" fmla="*/ 3232 h 4190"/>
                <a:gd name="T16" fmla="*/ 1291 w 4139"/>
                <a:gd name="T17" fmla="*/ 3282 h 4190"/>
                <a:gd name="T18" fmla="*/ 2848 w 4139"/>
                <a:gd name="T19" fmla="*/ 3282 h 4190"/>
                <a:gd name="T20" fmla="*/ 3006 w 4139"/>
                <a:gd name="T21" fmla="*/ 3232 h 4190"/>
                <a:gd name="T22" fmla="*/ 3132 w 4139"/>
                <a:gd name="T23" fmla="*/ 3131 h 4190"/>
                <a:gd name="T24" fmla="*/ 3216 w 4139"/>
                <a:gd name="T25" fmla="*/ 2993 h 4190"/>
                <a:gd name="T26" fmla="*/ 3247 w 4139"/>
                <a:gd name="T27" fmla="*/ 2826 h 4190"/>
                <a:gd name="T28" fmla="*/ 3233 w 4139"/>
                <a:gd name="T29" fmla="*/ 1251 h 4190"/>
                <a:gd name="T30" fmla="*/ 3166 w 4139"/>
                <a:gd name="T31" fmla="*/ 1102 h 4190"/>
                <a:gd name="T32" fmla="*/ 3052 w 4139"/>
                <a:gd name="T33" fmla="*/ 986 h 4190"/>
                <a:gd name="T34" fmla="*/ 2904 w 4139"/>
                <a:gd name="T35" fmla="*/ 918 h 4190"/>
                <a:gd name="T36" fmla="*/ 1348 w 4139"/>
                <a:gd name="T37" fmla="*/ 904 h 4190"/>
                <a:gd name="T38" fmla="*/ 2329 w 4139"/>
                <a:gd name="T39" fmla="*/ 17 h 4190"/>
                <a:gd name="T40" fmla="*/ 2699 w 4139"/>
                <a:gd name="T41" fmla="*/ 99 h 4190"/>
                <a:gd name="T42" fmla="*/ 3043 w 4139"/>
                <a:gd name="T43" fmla="*/ 246 h 4190"/>
                <a:gd name="T44" fmla="*/ 3349 w 4139"/>
                <a:gd name="T45" fmla="*/ 451 h 4190"/>
                <a:gd name="T46" fmla="*/ 3616 w 4139"/>
                <a:gd name="T47" fmla="*/ 705 h 4190"/>
                <a:gd name="T48" fmla="*/ 3836 w 4139"/>
                <a:gd name="T49" fmla="*/ 1004 h 4190"/>
                <a:gd name="T50" fmla="*/ 4001 w 4139"/>
                <a:gd name="T51" fmla="*/ 1339 h 4190"/>
                <a:gd name="T52" fmla="*/ 4104 w 4139"/>
                <a:gd name="T53" fmla="*/ 1705 h 4190"/>
                <a:gd name="T54" fmla="*/ 4139 w 4139"/>
                <a:gd name="T55" fmla="*/ 2095 h 4190"/>
                <a:gd name="T56" fmla="*/ 4104 w 4139"/>
                <a:gd name="T57" fmla="*/ 2485 h 4190"/>
                <a:gd name="T58" fmla="*/ 4001 w 4139"/>
                <a:gd name="T59" fmla="*/ 2851 h 4190"/>
                <a:gd name="T60" fmla="*/ 3836 w 4139"/>
                <a:gd name="T61" fmla="*/ 3186 h 4190"/>
                <a:gd name="T62" fmla="*/ 3616 w 4139"/>
                <a:gd name="T63" fmla="*/ 3485 h 4190"/>
                <a:gd name="T64" fmla="*/ 3349 w 4139"/>
                <a:gd name="T65" fmla="*/ 3739 h 4190"/>
                <a:gd name="T66" fmla="*/ 3043 w 4139"/>
                <a:gd name="T67" fmla="*/ 3944 h 4190"/>
                <a:gd name="T68" fmla="*/ 2699 w 4139"/>
                <a:gd name="T69" fmla="*/ 4091 h 4190"/>
                <a:gd name="T70" fmla="*/ 2329 w 4139"/>
                <a:gd name="T71" fmla="*/ 4173 h 4190"/>
                <a:gd name="T72" fmla="*/ 1939 w 4139"/>
                <a:gd name="T73" fmla="*/ 4185 h 4190"/>
                <a:gd name="T74" fmla="*/ 1561 w 4139"/>
                <a:gd name="T75" fmla="*/ 4126 h 4190"/>
                <a:gd name="T76" fmla="*/ 1208 w 4139"/>
                <a:gd name="T77" fmla="*/ 3999 h 4190"/>
                <a:gd name="T78" fmla="*/ 888 w 4139"/>
                <a:gd name="T79" fmla="*/ 3814 h 4190"/>
                <a:gd name="T80" fmla="*/ 607 w 4139"/>
                <a:gd name="T81" fmla="*/ 3576 h 4190"/>
                <a:gd name="T82" fmla="*/ 371 w 4139"/>
                <a:gd name="T83" fmla="*/ 3291 h 4190"/>
                <a:gd name="T84" fmla="*/ 187 w 4139"/>
                <a:gd name="T85" fmla="*/ 2966 h 4190"/>
                <a:gd name="T86" fmla="*/ 63 w 4139"/>
                <a:gd name="T87" fmla="*/ 2610 h 4190"/>
                <a:gd name="T88" fmla="*/ 4 w 4139"/>
                <a:gd name="T89" fmla="*/ 2227 h 4190"/>
                <a:gd name="T90" fmla="*/ 17 w 4139"/>
                <a:gd name="T91" fmla="*/ 1833 h 4190"/>
                <a:gd name="T92" fmla="*/ 98 w 4139"/>
                <a:gd name="T93" fmla="*/ 1458 h 4190"/>
                <a:gd name="T94" fmla="*/ 243 w 4139"/>
                <a:gd name="T95" fmla="*/ 1111 h 4190"/>
                <a:gd name="T96" fmla="*/ 444 w 4139"/>
                <a:gd name="T97" fmla="*/ 799 h 4190"/>
                <a:gd name="T98" fmla="*/ 696 w 4139"/>
                <a:gd name="T99" fmla="*/ 529 h 4190"/>
                <a:gd name="T100" fmla="*/ 990 w 4139"/>
                <a:gd name="T101" fmla="*/ 308 h 4190"/>
                <a:gd name="T102" fmla="*/ 1323 w 4139"/>
                <a:gd name="T103" fmla="*/ 141 h 4190"/>
                <a:gd name="T104" fmla="*/ 1684 w 4139"/>
                <a:gd name="T105" fmla="*/ 37 h 4190"/>
                <a:gd name="T106" fmla="*/ 2070 w 4139"/>
                <a:gd name="T107" fmla="*/ 0 h 4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139" h="4190">
                  <a:moveTo>
                    <a:pt x="1348" y="904"/>
                  </a:moveTo>
                  <a:lnTo>
                    <a:pt x="1291" y="908"/>
                  </a:lnTo>
                  <a:lnTo>
                    <a:pt x="1236" y="918"/>
                  </a:lnTo>
                  <a:lnTo>
                    <a:pt x="1183" y="935"/>
                  </a:lnTo>
                  <a:lnTo>
                    <a:pt x="1134" y="958"/>
                  </a:lnTo>
                  <a:lnTo>
                    <a:pt x="1087" y="986"/>
                  </a:lnTo>
                  <a:lnTo>
                    <a:pt x="1046" y="1021"/>
                  </a:lnTo>
                  <a:lnTo>
                    <a:pt x="1007" y="1059"/>
                  </a:lnTo>
                  <a:lnTo>
                    <a:pt x="975" y="1102"/>
                  </a:lnTo>
                  <a:lnTo>
                    <a:pt x="946" y="1148"/>
                  </a:lnTo>
                  <a:lnTo>
                    <a:pt x="923" y="1197"/>
                  </a:lnTo>
                  <a:lnTo>
                    <a:pt x="906" y="1251"/>
                  </a:lnTo>
                  <a:lnTo>
                    <a:pt x="896" y="1306"/>
                  </a:lnTo>
                  <a:lnTo>
                    <a:pt x="893" y="1364"/>
                  </a:lnTo>
                  <a:lnTo>
                    <a:pt x="893" y="2826"/>
                  </a:lnTo>
                  <a:lnTo>
                    <a:pt x="896" y="2884"/>
                  </a:lnTo>
                  <a:lnTo>
                    <a:pt x="906" y="2939"/>
                  </a:lnTo>
                  <a:lnTo>
                    <a:pt x="923" y="2993"/>
                  </a:lnTo>
                  <a:lnTo>
                    <a:pt x="946" y="3042"/>
                  </a:lnTo>
                  <a:lnTo>
                    <a:pt x="975" y="3088"/>
                  </a:lnTo>
                  <a:lnTo>
                    <a:pt x="1007" y="3131"/>
                  </a:lnTo>
                  <a:lnTo>
                    <a:pt x="1046" y="3169"/>
                  </a:lnTo>
                  <a:lnTo>
                    <a:pt x="1087" y="3204"/>
                  </a:lnTo>
                  <a:lnTo>
                    <a:pt x="1134" y="3232"/>
                  </a:lnTo>
                  <a:lnTo>
                    <a:pt x="1183" y="3255"/>
                  </a:lnTo>
                  <a:lnTo>
                    <a:pt x="1236" y="3272"/>
                  </a:lnTo>
                  <a:lnTo>
                    <a:pt x="1291" y="3282"/>
                  </a:lnTo>
                  <a:lnTo>
                    <a:pt x="1348" y="3286"/>
                  </a:lnTo>
                  <a:lnTo>
                    <a:pt x="2791" y="3286"/>
                  </a:lnTo>
                  <a:lnTo>
                    <a:pt x="2848" y="3282"/>
                  </a:lnTo>
                  <a:lnTo>
                    <a:pt x="2904" y="3272"/>
                  </a:lnTo>
                  <a:lnTo>
                    <a:pt x="2956" y="3255"/>
                  </a:lnTo>
                  <a:lnTo>
                    <a:pt x="3006" y="3232"/>
                  </a:lnTo>
                  <a:lnTo>
                    <a:pt x="3052" y="3204"/>
                  </a:lnTo>
                  <a:lnTo>
                    <a:pt x="3094" y="3169"/>
                  </a:lnTo>
                  <a:lnTo>
                    <a:pt x="3132" y="3131"/>
                  </a:lnTo>
                  <a:lnTo>
                    <a:pt x="3166" y="3088"/>
                  </a:lnTo>
                  <a:lnTo>
                    <a:pt x="3194" y="3042"/>
                  </a:lnTo>
                  <a:lnTo>
                    <a:pt x="3216" y="2993"/>
                  </a:lnTo>
                  <a:lnTo>
                    <a:pt x="3233" y="2939"/>
                  </a:lnTo>
                  <a:lnTo>
                    <a:pt x="3243" y="2884"/>
                  </a:lnTo>
                  <a:lnTo>
                    <a:pt x="3247" y="2826"/>
                  </a:lnTo>
                  <a:lnTo>
                    <a:pt x="3247" y="1364"/>
                  </a:lnTo>
                  <a:lnTo>
                    <a:pt x="3243" y="1306"/>
                  </a:lnTo>
                  <a:lnTo>
                    <a:pt x="3233" y="1251"/>
                  </a:lnTo>
                  <a:lnTo>
                    <a:pt x="3216" y="1197"/>
                  </a:lnTo>
                  <a:lnTo>
                    <a:pt x="3194" y="1148"/>
                  </a:lnTo>
                  <a:lnTo>
                    <a:pt x="3166" y="1102"/>
                  </a:lnTo>
                  <a:lnTo>
                    <a:pt x="3132" y="1059"/>
                  </a:lnTo>
                  <a:lnTo>
                    <a:pt x="3094" y="1021"/>
                  </a:lnTo>
                  <a:lnTo>
                    <a:pt x="3052" y="986"/>
                  </a:lnTo>
                  <a:lnTo>
                    <a:pt x="3006" y="958"/>
                  </a:lnTo>
                  <a:lnTo>
                    <a:pt x="2956" y="935"/>
                  </a:lnTo>
                  <a:lnTo>
                    <a:pt x="2904" y="918"/>
                  </a:lnTo>
                  <a:lnTo>
                    <a:pt x="2848" y="908"/>
                  </a:lnTo>
                  <a:lnTo>
                    <a:pt x="2791" y="904"/>
                  </a:lnTo>
                  <a:lnTo>
                    <a:pt x="1348" y="904"/>
                  </a:lnTo>
                  <a:close/>
                  <a:moveTo>
                    <a:pt x="2070" y="0"/>
                  </a:moveTo>
                  <a:lnTo>
                    <a:pt x="2201" y="5"/>
                  </a:lnTo>
                  <a:lnTo>
                    <a:pt x="2329" y="17"/>
                  </a:lnTo>
                  <a:lnTo>
                    <a:pt x="2455" y="37"/>
                  </a:lnTo>
                  <a:lnTo>
                    <a:pt x="2579" y="64"/>
                  </a:lnTo>
                  <a:lnTo>
                    <a:pt x="2699" y="99"/>
                  </a:lnTo>
                  <a:lnTo>
                    <a:pt x="2817" y="141"/>
                  </a:lnTo>
                  <a:lnTo>
                    <a:pt x="2931" y="191"/>
                  </a:lnTo>
                  <a:lnTo>
                    <a:pt x="3043" y="246"/>
                  </a:lnTo>
                  <a:lnTo>
                    <a:pt x="3149" y="308"/>
                  </a:lnTo>
                  <a:lnTo>
                    <a:pt x="3251" y="376"/>
                  </a:lnTo>
                  <a:lnTo>
                    <a:pt x="3349" y="451"/>
                  </a:lnTo>
                  <a:lnTo>
                    <a:pt x="3444" y="529"/>
                  </a:lnTo>
                  <a:lnTo>
                    <a:pt x="3533" y="614"/>
                  </a:lnTo>
                  <a:lnTo>
                    <a:pt x="3616" y="705"/>
                  </a:lnTo>
                  <a:lnTo>
                    <a:pt x="3695" y="799"/>
                  </a:lnTo>
                  <a:lnTo>
                    <a:pt x="3769" y="899"/>
                  </a:lnTo>
                  <a:lnTo>
                    <a:pt x="3836" y="1004"/>
                  </a:lnTo>
                  <a:lnTo>
                    <a:pt x="3897" y="1111"/>
                  </a:lnTo>
                  <a:lnTo>
                    <a:pt x="3951" y="1224"/>
                  </a:lnTo>
                  <a:lnTo>
                    <a:pt x="4001" y="1339"/>
                  </a:lnTo>
                  <a:lnTo>
                    <a:pt x="4042" y="1458"/>
                  </a:lnTo>
                  <a:lnTo>
                    <a:pt x="4077" y="1580"/>
                  </a:lnTo>
                  <a:lnTo>
                    <a:pt x="4104" y="1705"/>
                  </a:lnTo>
                  <a:lnTo>
                    <a:pt x="4124" y="1833"/>
                  </a:lnTo>
                  <a:lnTo>
                    <a:pt x="4135" y="1963"/>
                  </a:lnTo>
                  <a:lnTo>
                    <a:pt x="4139" y="2095"/>
                  </a:lnTo>
                  <a:lnTo>
                    <a:pt x="4135" y="2227"/>
                  </a:lnTo>
                  <a:lnTo>
                    <a:pt x="4124" y="2357"/>
                  </a:lnTo>
                  <a:lnTo>
                    <a:pt x="4104" y="2485"/>
                  </a:lnTo>
                  <a:lnTo>
                    <a:pt x="4077" y="2610"/>
                  </a:lnTo>
                  <a:lnTo>
                    <a:pt x="4042" y="2732"/>
                  </a:lnTo>
                  <a:lnTo>
                    <a:pt x="4001" y="2851"/>
                  </a:lnTo>
                  <a:lnTo>
                    <a:pt x="3951" y="2966"/>
                  </a:lnTo>
                  <a:lnTo>
                    <a:pt x="3897" y="3079"/>
                  </a:lnTo>
                  <a:lnTo>
                    <a:pt x="3836" y="3186"/>
                  </a:lnTo>
                  <a:lnTo>
                    <a:pt x="3769" y="3291"/>
                  </a:lnTo>
                  <a:lnTo>
                    <a:pt x="3695" y="3391"/>
                  </a:lnTo>
                  <a:lnTo>
                    <a:pt x="3616" y="3485"/>
                  </a:lnTo>
                  <a:lnTo>
                    <a:pt x="3533" y="3576"/>
                  </a:lnTo>
                  <a:lnTo>
                    <a:pt x="3444" y="3661"/>
                  </a:lnTo>
                  <a:lnTo>
                    <a:pt x="3349" y="3739"/>
                  </a:lnTo>
                  <a:lnTo>
                    <a:pt x="3251" y="3814"/>
                  </a:lnTo>
                  <a:lnTo>
                    <a:pt x="3149" y="3882"/>
                  </a:lnTo>
                  <a:lnTo>
                    <a:pt x="3043" y="3944"/>
                  </a:lnTo>
                  <a:lnTo>
                    <a:pt x="2931" y="3999"/>
                  </a:lnTo>
                  <a:lnTo>
                    <a:pt x="2817" y="4049"/>
                  </a:lnTo>
                  <a:lnTo>
                    <a:pt x="2699" y="4091"/>
                  </a:lnTo>
                  <a:lnTo>
                    <a:pt x="2579" y="4126"/>
                  </a:lnTo>
                  <a:lnTo>
                    <a:pt x="2455" y="4153"/>
                  </a:lnTo>
                  <a:lnTo>
                    <a:pt x="2329" y="4173"/>
                  </a:lnTo>
                  <a:lnTo>
                    <a:pt x="2201" y="4185"/>
                  </a:lnTo>
                  <a:lnTo>
                    <a:pt x="2070" y="4190"/>
                  </a:lnTo>
                  <a:lnTo>
                    <a:pt x="1939" y="4185"/>
                  </a:lnTo>
                  <a:lnTo>
                    <a:pt x="1810" y="4173"/>
                  </a:lnTo>
                  <a:lnTo>
                    <a:pt x="1684" y="4153"/>
                  </a:lnTo>
                  <a:lnTo>
                    <a:pt x="1561" y="4126"/>
                  </a:lnTo>
                  <a:lnTo>
                    <a:pt x="1440" y="4091"/>
                  </a:lnTo>
                  <a:lnTo>
                    <a:pt x="1323" y="4049"/>
                  </a:lnTo>
                  <a:lnTo>
                    <a:pt x="1208" y="3999"/>
                  </a:lnTo>
                  <a:lnTo>
                    <a:pt x="1098" y="3944"/>
                  </a:lnTo>
                  <a:lnTo>
                    <a:pt x="990" y="3882"/>
                  </a:lnTo>
                  <a:lnTo>
                    <a:pt x="888" y="3814"/>
                  </a:lnTo>
                  <a:lnTo>
                    <a:pt x="790" y="3739"/>
                  </a:lnTo>
                  <a:lnTo>
                    <a:pt x="696" y="3661"/>
                  </a:lnTo>
                  <a:lnTo>
                    <a:pt x="607" y="3576"/>
                  </a:lnTo>
                  <a:lnTo>
                    <a:pt x="523" y="3485"/>
                  </a:lnTo>
                  <a:lnTo>
                    <a:pt x="444" y="3391"/>
                  </a:lnTo>
                  <a:lnTo>
                    <a:pt x="371" y="3291"/>
                  </a:lnTo>
                  <a:lnTo>
                    <a:pt x="304" y="3186"/>
                  </a:lnTo>
                  <a:lnTo>
                    <a:pt x="243" y="3079"/>
                  </a:lnTo>
                  <a:lnTo>
                    <a:pt x="187" y="2966"/>
                  </a:lnTo>
                  <a:lnTo>
                    <a:pt x="140" y="2851"/>
                  </a:lnTo>
                  <a:lnTo>
                    <a:pt x="98" y="2732"/>
                  </a:lnTo>
                  <a:lnTo>
                    <a:pt x="63" y="2610"/>
                  </a:lnTo>
                  <a:lnTo>
                    <a:pt x="36" y="2485"/>
                  </a:lnTo>
                  <a:lnTo>
                    <a:pt x="17" y="2357"/>
                  </a:lnTo>
                  <a:lnTo>
                    <a:pt x="4" y="2227"/>
                  </a:lnTo>
                  <a:lnTo>
                    <a:pt x="0" y="2095"/>
                  </a:lnTo>
                  <a:lnTo>
                    <a:pt x="4" y="1963"/>
                  </a:lnTo>
                  <a:lnTo>
                    <a:pt x="17" y="1833"/>
                  </a:lnTo>
                  <a:lnTo>
                    <a:pt x="36" y="1705"/>
                  </a:lnTo>
                  <a:lnTo>
                    <a:pt x="63" y="1580"/>
                  </a:lnTo>
                  <a:lnTo>
                    <a:pt x="98" y="1458"/>
                  </a:lnTo>
                  <a:lnTo>
                    <a:pt x="140" y="1339"/>
                  </a:lnTo>
                  <a:lnTo>
                    <a:pt x="187" y="1224"/>
                  </a:lnTo>
                  <a:lnTo>
                    <a:pt x="243" y="1111"/>
                  </a:lnTo>
                  <a:lnTo>
                    <a:pt x="304" y="1004"/>
                  </a:lnTo>
                  <a:lnTo>
                    <a:pt x="371" y="899"/>
                  </a:lnTo>
                  <a:lnTo>
                    <a:pt x="444" y="799"/>
                  </a:lnTo>
                  <a:lnTo>
                    <a:pt x="523" y="705"/>
                  </a:lnTo>
                  <a:lnTo>
                    <a:pt x="607" y="614"/>
                  </a:lnTo>
                  <a:lnTo>
                    <a:pt x="696" y="529"/>
                  </a:lnTo>
                  <a:lnTo>
                    <a:pt x="790" y="451"/>
                  </a:lnTo>
                  <a:lnTo>
                    <a:pt x="888" y="376"/>
                  </a:lnTo>
                  <a:lnTo>
                    <a:pt x="990" y="308"/>
                  </a:lnTo>
                  <a:lnTo>
                    <a:pt x="1098" y="246"/>
                  </a:lnTo>
                  <a:lnTo>
                    <a:pt x="1208" y="191"/>
                  </a:lnTo>
                  <a:lnTo>
                    <a:pt x="1323" y="141"/>
                  </a:lnTo>
                  <a:lnTo>
                    <a:pt x="1440" y="99"/>
                  </a:lnTo>
                  <a:lnTo>
                    <a:pt x="1561" y="64"/>
                  </a:lnTo>
                  <a:lnTo>
                    <a:pt x="1684" y="37"/>
                  </a:lnTo>
                  <a:lnTo>
                    <a:pt x="1810" y="17"/>
                  </a:lnTo>
                  <a:lnTo>
                    <a:pt x="1939" y="5"/>
                  </a:lnTo>
                  <a:lnTo>
                    <a:pt x="207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208">
              <a:extLst>
                <a:ext uri="{FF2B5EF4-FFF2-40B4-BE49-F238E27FC236}">
                  <a16:creationId xmlns:a16="http://schemas.microsoft.com/office/drawing/2014/main" id="{2EFEEC38-4C56-4066-9580-522D6049896E}"/>
                </a:ext>
              </a:extLst>
            </p:cNvPr>
            <p:cNvSpPr>
              <a:spLocks/>
            </p:cNvSpPr>
            <p:nvPr/>
          </p:nvSpPr>
          <p:spPr bwMode="auto">
            <a:xfrm>
              <a:off x="6288088" y="3913188"/>
              <a:ext cx="752475" cy="477837"/>
            </a:xfrm>
            <a:custGeom>
              <a:avLst/>
              <a:gdLst>
                <a:gd name="T0" fmla="*/ 0 w 1896"/>
                <a:gd name="T1" fmla="*/ 0 h 1204"/>
                <a:gd name="T2" fmla="*/ 351 w 1896"/>
                <a:gd name="T3" fmla="*/ 0 h 1204"/>
                <a:gd name="T4" fmla="*/ 332 w 1896"/>
                <a:gd name="T5" fmla="*/ 59 h 1204"/>
                <a:gd name="T6" fmla="*/ 316 w 1896"/>
                <a:gd name="T7" fmla="*/ 119 h 1204"/>
                <a:gd name="T8" fmla="*/ 307 w 1896"/>
                <a:gd name="T9" fmla="*/ 181 h 1204"/>
                <a:gd name="T10" fmla="*/ 305 w 1896"/>
                <a:gd name="T11" fmla="*/ 245 h 1204"/>
                <a:gd name="T12" fmla="*/ 308 w 1896"/>
                <a:gd name="T13" fmla="*/ 316 h 1204"/>
                <a:gd name="T14" fmla="*/ 319 w 1896"/>
                <a:gd name="T15" fmla="*/ 384 h 1204"/>
                <a:gd name="T16" fmla="*/ 337 w 1896"/>
                <a:gd name="T17" fmla="*/ 451 h 1204"/>
                <a:gd name="T18" fmla="*/ 362 w 1896"/>
                <a:gd name="T19" fmla="*/ 514 h 1204"/>
                <a:gd name="T20" fmla="*/ 393 w 1896"/>
                <a:gd name="T21" fmla="*/ 574 h 1204"/>
                <a:gd name="T22" fmla="*/ 429 w 1896"/>
                <a:gd name="T23" fmla="*/ 629 h 1204"/>
                <a:gd name="T24" fmla="*/ 470 w 1896"/>
                <a:gd name="T25" fmla="*/ 681 h 1204"/>
                <a:gd name="T26" fmla="*/ 517 w 1896"/>
                <a:gd name="T27" fmla="*/ 729 h 1204"/>
                <a:gd name="T28" fmla="*/ 567 w 1896"/>
                <a:gd name="T29" fmla="*/ 770 h 1204"/>
                <a:gd name="T30" fmla="*/ 623 w 1896"/>
                <a:gd name="T31" fmla="*/ 807 h 1204"/>
                <a:gd name="T32" fmla="*/ 683 w 1896"/>
                <a:gd name="T33" fmla="*/ 839 h 1204"/>
                <a:gd name="T34" fmla="*/ 745 w 1896"/>
                <a:gd name="T35" fmla="*/ 863 h 1204"/>
                <a:gd name="T36" fmla="*/ 810 w 1896"/>
                <a:gd name="T37" fmla="*/ 882 h 1204"/>
                <a:gd name="T38" fmla="*/ 878 w 1896"/>
                <a:gd name="T39" fmla="*/ 892 h 1204"/>
                <a:gd name="T40" fmla="*/ 948 w 1896"/>
                <a:gd name="T41" fmla="*/ 896 h 1204"/>
                <a:gd name="T42" fmla="*/ 1018 w 1896"/>
                <a:gd name="T43" fmla="*/ 892 h 1204"/>
                <a:gd name="T44" fmla="*/ 1085 w 1896"/>
                <a:gd name="T45" fmla="*/ 882 h 1204"/>
                <a:gd name="T46" fmla="*/ 1151 w 1896"/>
                <a:gd name="T47" fmla="*/ 863 h 1204"/>
                <a:gd name="T48" fmla="*/ 1214 w 1896"/>
                <a:gd name="T49" fmla="*/ 839 h 1204"/>
                <a:gd name="T50" fmla="*/ 1273 w 1896"/>
                <a:gd name="T51" fmla="*/ 807 h 1204"/>
                <a:gd name="T52" fmla="*/ 1327 w 1896"/>
                <a:gd name="T53" fmla="*/ 770 h 1204"/>
                <a:gd name="T54" fmla="*/ 1379 w 1896"/>
                <a:gd name="T55" fmla="*/ 729 h 1204"/>
                <a:gd name="T56" fmla="*/ 1426 w 1896"/>
                <a:gd name="T57" fmla="*/ 681 h 1204"/>
                <a:gd name="T58" fmla="*/ 1467 w 1896"/>
                <a:gd name="T59" fmla="*/ 629 h 1204"/>
                <a:gd name="T60" fmla="*/ 1504 w 1896"/>
                <a:gd name="T61" fmla="*/ 574 h 1204"/>
                <a:gd name="T62" fmla="*/ 1535 w 1896"/>
                <a:gd name="T63" fmla="*/ 514 h 1204"/>
                <a:gd name="T64" fmla="*/ 1559 w 1896"/>
                <a:gd name="T65" fmla="*/ 451 h 1204"/>
                <a:gd name="T66" fmla="*/ 1577 w 1896"/>
                <a:gd name="T67" fmla="*/ 384 h 1204"/>
                <a:gd name="T68" fmla="*/ 1588 w 1896"/>
                <a:gd name="T69" fmla="*/ 316 h 1204"/>
                <a:gd name="T70" fmla="*/ 1592 w 1896"/>
                <a:gd name="T71" fmla="*/ 245 h 1204"/>
                <a:gd name="T72" fmla="*/ 1589 w 1896"/>
                <a:gd name="T73" fmla="*/ 181 h 1204"/>
                <a:gd name="T74" fmla="*/ 1579 w 1896"/>
                <a:gd name="T75" fmla="*/ 119 h 1204"/>
                <a:gd name="T76" fmla="*/ 1564 w 1896"/>
                <a:gd name="T77" fmla="*/ 59 h 1204"/>
                <a:gd name="T78" fmla="*/ 1544 w 1896"/>
                <a:gd name="T79" fmla="*/ 0 h 1204"/>
                <a:gd name="T80" fmla="*/ 1896 w 1896"/>
                <a:gd name="T81" fmla="*/ 0 h 1204"/>
                <a:gd name="T82" fmla="*/ 1896 w 1896"/>
                <a:gd name="T83" fmla="*/ 976 h 1204"/>
                <a:gd name="T84" fmla="*/ 1892 w 1896"/>
                <a:gd name="T85" fmla="*/ 1017 h 1204"/>
                <a:gd name="T86" fmla="*/ 1882 w 1896"/>
                <a:gd name="T87" fmla="*/ 1056 h 1204"/>
                <a:gd name="T88" fmla="*/ 1865 w 1896"/>
                <a:gd name="T89" fmla="*/ 1091 h 1204"/>
                <a:gd name="T90" fmla="*/ 1843 w 1896"/>
                <a:gd name="T91" fmla="*/ 1123 h 1204"/>
                <a:gd name="T92" fmla="*/ 1816 w 1896"/>
                <a:gd name="T93" fmla="*/ 1150 h 1204"/>
                <a:gd name="T94" fmla="*/ 1783 w 1896"/>
                <a:gd name="T95" fmla="*/ 1173 h 1204"/>
                <a:gd name="T96" fmla="*/ 1748 w 1896"/>
                <a:gd name="T97" fmla="*/ 1190 h 1204"/>
                <a:gd name="T98" fmla="*/ 1711 w 1896"/>
                <a:gd name="T99" fmla="*/ 1200 h 1204"/>
                <a:gd name="T100" fmla="*/ 1669 w 1896"/>
                <a:gd name="T101" fmla="*/ 1204 h 1204"/>
                <a:gd name="T102" fmla="*/ 226 w 1896"/>
                <a:gd name="T103" fmla="*/ 1204 h 1204"/>
                <a:gd name="T104" fmla="*/ 185 w 1896"/>
                <a:gd name="T105" fmla="*/ 1200 h 1204"/>
                <a:gd name="T106" fmla="*/ 147 w 1896"/>
                <a:gd name="T107" fmla="*/ 1190 h 1204"/>
                <a:gd name="T108" fmla="*/ 112 w 1896"/>
                <a:gd name="T109" fmla="*/ 1173 h 1204"/>
                <a:gd name="T110" fmla="*/ 81 w 1896"/>
                <a:gd name="T111" fmla="*/ 1150 h 1204"/>
                <a:gd name="T112" fmla="*/ 53 w 1896"/>
                <a:gd name="T113" fmla="*/ 1123 h 1204"/>
                <a:gd name="T114" fmla="*/ 31 w 1896"/>
                <a:gd name="T115" fmla="*/ 1091 h 1204"/>
                <a:gd name="T116" fmla="*/ 15 w 1896"/>
                <a:gd name="T117" fmla="*/ 1056 h 1204"/>
                <a:gd name="T118" fmla="*/ 4 w 1896"/>
                <a:gd name="T119" fmla="*/ 1017 h 1204"/>
                <a:gd name="T120" fmla="*/ 0 w 1896"/>
                <a:gd name="T121" fmla="*/ 976 h 1204"/>
                <a:gd name="T122" fmla="*/ 0 w 1896"/>
                <a:gd name="T123" fmla="*/ 0 h 1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6" h="1204">
                  <a:moveTo>
                    <a:pt x="0" y="0"/>
                  </a:moveTo>
                  <a:lnTo>
                    <a:pt x="351" y="0"/>
                  </a:lnTo>
                  <a:lnTo>
                    <a:pt x="332" y="59"/>
                  </a:lnTo>
                  <a:lnTo>
                    <a:pt x="316" y="119"/>
                  </a:lnTo>
                  <a:lnTo>
                    <a:pt x="307" y="181"/>
                  </a:lnTo>
                  <a:lnTo>
                    <a:pt x="305" y="245"/>
                  </a:lnTo>
                  <a:lnTo>
                    <a:pt x="308" y="316"/>
                  </a:lnTo>
                  <a:lnTo>
                    <a:pt x="319" y="384"/>
                  </a:lnTo>
                  <a:lnTo>
                    <a:pt x="337" y="451"/>
                  </a:lnTo>
                  <a:lnTo>
                    <a:pt x="362" y="514"/>
                  </a:lnTo>
                  <a:lnTo>
                    <a:pt x="393" y="574"/>
                  </a:lnTo>
                  <a:lnTo>
                    <a:pt x="429" y="629"/>
                  </a:lnTo>
                  <a:lnTo>
                    <a:pt x="470" y="681"/>
                  </a:lnTo>
                  <a:lnTo>
                    <a:pt x="517" y="729"/>
                  </a:lnTo>
                  <a:lnTo>
                    <a:pt x="567" y="770"/>
                  </a:lnTo>
                  <a:lnTo>
                    <a:pt x="623" y="807"/>
                  </a:lnTo>
                  <a:lnTo>
                    <a:pt x="683" y="839"/>
                  </a:lnTo>
                  <a:lnTo>
                    <a:pt x="745" y="863"/>
                  </a:lnTo>
                  <a:lnTo>
                    <a:pt x="810" y="882"/>
                  </a:lnTo>
                  <a:lnTo>
                    <a:pt x="878" y="892"/>
                  </a:lnTo>
                  <a:lnTo>
                    <a:pt x="948" y="896"/>
                  </a:lnTo>
                  <a:lnTo>
                    <a:pt x="1018" y="892"/>
                  </a:lnTo>
                  <a:lnTo>
                    <a:pt x="1085" y="882"/>
                  </a:lnTo>
                  <a:lnTo>
                    <a:pt x="1151" y="863"/>
                  </a:lnTo>
                  <a:lnTo>
                    <a:pt x="1214" y="839"/>
                  </a:lnTo>
                  <a:lnTo>
                    <a:pt x="1273" y="807"/>
                  </a:lnTo>
                  <a:lnTo>
                    <a:pt x="1327" y="770"/>
                  </a:lnTo>
                  <a:lnTo>
                    <a:pt x="1379" y="729"/>
                  </a:lnTo>
                  <a:lnTo>
                    <a:pt x="1426" y="681"/>
                  </a:lnTo>
                  <a:lnTo>
                    <a:pt x="1467" y="629"/>
                  </a:lnTo>
                  <a:lnTo>
                    <a:pt x="1504" y="574"/>
                  </a:lnTo>
                  <a:lnTo>
                    <a:pt x="1535" y="514"/>
                  </a:lnTo>
                  <a:lnTo>
                    <a:pt x="1559" y="451"/>
                  </a:lnTo>
                  <a:lnTo>
                    <a:pt x="1577" y="384"/>
                  </a:lnTo>
                  <a:lnTo>
                    <a:pt x="1588" y="316"/>
                  </a:lnTo>
                  <a:lnTo>
                    <a:pt x="1592" y="245"/>
                  </a:lnTo>
                  <a:lnTo>
                    <a:pt x="1589" y="181"/>
                  </a:lnTo>
                  <a:lnTo>
                    <a:pt x="1579" y="119"/>
                  </a:lnTo>
                  <a:lnTo>
                    <a:pt x="1564" y="59"/>
                  </a:lnTo>
                  <a:lnTo>
                    <a:pt x="1544" y="0"/>
                  </a:lnTo>
                  <a:lnTo>
                    <a:pt x="1896" y="0"/>
                  </a:lnTo>
                  <a:lnTo>
                    <a:pt x="1896" y="976"/>
                  </a:lnTo>
                  <a:lnTo>
                    <a:pt x="1892" y="1017"/>
                  </a:lnTo>
                  <a:lnTo>
                    <a:pt x="1882" y="1056"/>
                  </a:lnTo>
                  <a:lnTo>
                    <a:pt x="1865" y="1091"/>
                  </a:lnTo>
                  <a:lnTo>
                    <a:pt x="1843" y="1123"/>
                  </a:lnTo>
                  <a:lnTo>
                    <a:pt x="1816" y="1150"/>
                  </a:lnTo>
                  <a:lnTo>
                    <a:pt x="1783" y="1173"/>
                  </a:lnTo>
                  <a:lnTo>
                    <a:pt x="1748" y="1190"/>
                  </a:lnTo>
                  <a:lnTo>
                    <a:pt x="1711" y="1200"/>
                  </a:lnTo>
                  <a:lnTo>
                    <a:pt x="1669" y="1204"/>
                  </a:lnTo>
                  <a:lnTo>
                    <a:pt x="226" y="1204"/>
                  </a:lnTo>
                  <a:lnTo>
                    <a:pt x="185" y="1200"/>
                  </a:lnTo>
                  <a:lnTo>
                    <a:pt x="147" y="1190"/>
                  </a:lnTo>
                  <a:lnTo>
                    <a:pt x="112" y="1173"/>
                  </a:lnTo>
                  <a:lnTo>
                    <a:pt x="81" y="1150"/>
                  </a:lnTo>
                  <a:lnTo>
                    <a:pt x="53" y="1123"/>
                  </a:lnTo>
                  <a:lnTo>
                    <a:pt x="31" y="1091"/>
                  </a:lnTo>
                  <a:lnTo>
                    <a:pt x="15" y="1056"/>
                  </a:lnTo>
                  <a:lnTo>
                    <a:pt x="4" y="1017"/>
                  </a:lnTo>
                  <a:lnTo>
                    <a:pt x="0" y="976"/>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9" name="TextBox 38">
            <a:extLst>
              <a:ext uri="{FF2B5EF4-FFF2-40B4-BE49-F238E27FC236}">
                <a16:creationId xmlns:a16="http://schemas.microsoft.com/office/drawing/2014/main" id="{6E3494E1-8168-4E5F-9393-A27FD6C14F2F}"/>
              </a:ext>
            </a:extLst>
          </p:cNvPr>
          <p:cNvSpPr txBox="1"/>
          <p:nvPr/>
        </p:nvSpPr>
        <p:spPr>
          <a:xfrm>
            <a:off x="6125226" y="3448726"/>
            <a:ext cx="650794" cy="769441"/>
          </a:xfrm>
          <a:prstGeom prst="rect">
            <a:avLst/>
          </a:prstGeom>
          <a:noFill/>
        </p:spPr>
        <p:txBody>
          <a:bodyPr wrap="square" rtlCol="0">
            <a:spAutoFit/>
          </a:bodyPr>
          <a:lstStyle/>
          <a:p>
            <a:pPr algn="ctr"/>
            <a:r>
              <a:rPr lang="en-US" sz="3000" dirty="0">
                <a:solidFill>
                  <a:schemeClr val="bg1"/>
                </a:solidFill>
                <a:latin typeface="Lato"/>
              </a:rPr>
              <a:t>01</a:t>
            </a:r>
          </a:p>
          <a:p>
            <a:pPr algn="ctr"/>
            <a:r>
              <a:rPr lang="en-US" sz="1400" dirty="0">
                <a:solidFill>
                  <a:schemeClr val="bg1"/>
                </a:solidFill>
                <a:latin typeface="Lato"/>
              </a:rPr>
              <a:t>STEP</a:t>
            </a:r>
          </a:p>
        </p:txBody>
      </p:sp>
      <p:sp>
        <p:nvSpPr>
          <p:cNvPr id="40" name="TextBox 39">
            <a:extLst>
              <a:ext uri="{FF2B5EF4-FFF2-40B4-BE49-F238E27FC236}">
                <a16:creationId xmlns:a16="http://schemas.microsoft.com/office/drawing/2014/main" id="{40945AD1-2E37-4E1D-B0AE-1119AB27787A}"/>
              </a:ext>
            </a:extLst>
          </p:cNvPr>
          <p:cNvSpPr txBox="1"/>
          <p:nvPr/>
        </p:nvSpPr>
        <p:spPr>
          <a:xfrm>
            <a:off x="7512538" y="2098371"/>
            <a:ext cx="650794" cy="769441"/>
          </a:xfrm>
          <a:prstGeom prst="rect">
            <a:avLst/>
          </a:prstGeom>
          <a:noFill/>
        </p:spPr>
        <p:txBody>
          <a:bodyPr wrap="square" rtlCol="0">
            <a:spAutoFit/>
          </a:bodyPr>
          <a:lstStyle/>
          <a:p>
            <a:pPr algn="ctr"/>
            <a:r>
              <a:rPr lang="en-US" sz="3000" dirty="0">
                <a:solidFill>
                  <a:schemeClr val="bg1"/>
                </a:solidFill>
                <a:latin typeface="Lato"/>
              </a:rPr>
              <a:t>02</a:t>
            </a:r>
          </a:p>
          <a:p>
            <a:pPr algn="ctr"/>
            <a:r>
              <a:rPr lang="en-US" sz="1400" dirty="0">
                <a:solidFill>
                  <a:schemeClr val="bg1"/>
                </a:solidFill>
                <a:latin typeface="Lato"/>
              </a:rPr>
              <a:t>STEP</a:t>
            </a:r>
          </a:p>
        </p:txBody>
      </p:sp>
      <p:sp>
        <p:nvSpPr>
          <p:cNvPr id="41" name="TextBox 40">
            <a:extLst>
              <a:ext uri="{FF2B5EF4-FFF2-40B4-BE49-F238E27FC236}">
                <a16:creationId xmlns:a16="http://schemas.microsoft.com/office/drawing/2014/main" id="{691E0645-D1A3-4F13-BD59-9D2FD85AAF8A}"/>
              </a:ext>
            </a:extLst>
          </p:cNvPr>
          <p:cNvSpPr txBox="1"/>
          <p:nvPr/>
        </p:nvSpPr>
        <p:spPr>
          <a:xfrm>
            <a:off x="8910434" y="3452419"/>
            <a:ext cx="650794" cy="769441"/>
          </a:xfrm>
          <a:prstGeom prst="rect">
            <a:avLst/>
          </a:prstGeom>
          <a:noFill/>
        </p:spPr>
        <p:txBody>
          <a:bodyPr wrap="square" rtlCol="0">
            <a:spAutoFit/>
          </a:bodyPr>
          <a:lstStyle/>
          <a:p>
            <a:pPr algn="ctr"/>
            <a:r>
              <a:rPr lang="en-US" sz="3000" dirty="0">
                <a:solidFill>
                  <a:schemeClr val="bg1"/>
                </a:solidFill>
                <a:latin typeface="Lato"/>
              </a:rPr>
              <a:t>03</a:t>
            </a:r>
          </a:p>
          <a:p>
            <a:pPr algn="ctr"/>
            <a:r>
              <a:rPr lang="en-US" sz="1400" dirty="0">
                <a:solidFill>
                  <a:schemeClr val="bg1"/>
                </a:solidFill>
                <a:latin typeface="Lato"/>
              </a:rPr>
              <a:t>STEP</a:t>
            </a:r>
          </a:p>
        </p:txBody>
      </p:sp>
      <p:cxnSp>
        <p:nvCxnSpPr>
          <p:cNvPr id="42" name="Straight Arrow Connector 41">
            <a:extLst>
              <a:ext uri="{FF2B5EF4-FFF2-40B4-BE49-F238E27FC236}">
                <a16:creationId xmlns:a16="http://schemas.microsoft.com/office/drawing/2014/main" id="{3D8DB1CE-DF95-42E5-9762-1A1EE992802C}"/>
              </a:ext>
            </a:extLst>
          </p:cNvPr>
          <p:cNvCxnSpPr>
            <a:cxnSpLocks/>
          </p:cNvCxnSpPr>
          <p:nvPr/>
        </p:nvCxnSpPr>
        <p:spPr>
          <a:xfrm flipV="1">
            <a:off x="8503013" y="1143000"/>
            <a:ext cx="760961" cy="116053"/>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a:extLst>
              <a:ext uri="{FF2B5EF4-FFF2-40B4-BE49-F238E27FC236}">
                <a16:creationId xmlns:a16="http://schemas.microsoft.com/office/drawing/2014/main" id="{BD34EF90-F7A1-4A18-90E9-E26EFAF14A84}"/>
              </a:ext>
            </a:extLst>
          </p:cNvPr>
          <p:cNvCxnSpPr>
            <a:cxnSpLocks/>
          </p:cNvCxnSpPr>
          <p:nvPr/>
        </p:nvCxnSpPr>
        <p:spPr>
          <a:xfrm>
            <a:off x="10105782" y="498260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cxnSp>
        <p:nvCxnSpPr>
          <p:cNvPr id="48" name="Straight Arrow Connector 47">
            <a:extLst>
              <a:ext uri="{FF2B5EF4-FFF2-40B4-BE49-F238E27FC236}">
                <a16:creationId xmlns:a16="http://schemas.microsoft.com/office/drawing/2014/main" id="{F4B3BE6C-95B1-4D62-8616-0E6F780A7341}"/>
              </a:ext>
            </a:extLst>
          </p:cNvPr>
          <p:cNvCxnSpPr>
            <a:cxnSpLocks/>
          </p:cNvCxnSpPr>
          <p:nvPr/>
        </p:nvCxnSpPr>
        <p:spPr>
          <a:xfrm>
            <a:off x="7240841" y="5051191"/>
            <a:ext cx="333618" cy="403147"/>
          </a:xfrm>
          <a:prstGeom prst="straightConnector1">
            <a:avLst/>
          </a:prstGeom>
          <a:ln>
            <a:solidFill>
              <a:schemeClr val="bg1"/>
            </a:solidFill>
            <a:prstDash val="sysDash"/>
            <a:tailEnd type="none" w="sm"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36350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p:cTn id="11" dur="500" fill="hold"/>
                                        <p:tgtEl>
                                          <p:spTgt spid="20"/>
                                        </p:tgtEl>
                                        <p:attrNameLst>
                                          <p:attrName>ppt_w</p:attrName>
                                        </p:attrNameLst>
                                      </p:cBhvr>
                                      <p:tavLst>
                                        <p:tav tm="0">
                                          <p:val>
                                            <p:fltVal val="0"/>
                                          </p:val>
                                        </p:tav>
                                        <p:tav tm="100000">
                                          <p:val>
                                            <p:strVal val="#ppt_w"/>
                                          </p:val>
                                        </p:tav>
                                      </p:tavLst>
                                    </p:anim>
                                    <p:anim calcmode="lin" valueType="num">
                                      <p:cBhvr>
                                        <p:cTn id="12" dur="500" fill="hold"/>
                                        <p:tgtEl>
                                          <p:spTgt spid="20"/>
                                        </p:tgtEl>
                                        <p:attrNameLst>
                                          <p:attrName>ppt_h</p:attrName>
                                        </p:attrNameLst>
                                      </p:cBhvr>
                                      <p:tavLst>
                                        <p:tav tm="0">
                                          <p:val>
                                            <p:fltVal val="0"/>
                                          </p:val>
                                        </p:tav>
                                        <p:tav tm="100000">
                                          <p:val>
                                            <p:strVal val="#ppt_h"/>
                                          </p:val>
                                        </p:tav>
                                      </p:tavLst>
                                    </p:anim>
                                    <p:anim calcmode="lin" valueType="num">
                                      <p:cBhvr>
                                        <p:cTn id="13" dur="500" fill="hold"/>
                                        <p:tgtEl>
                                          <p:spTgt spid="20"/>
                                        </p:tgtEl>
                                        <p:attrNameLst>
                                          <p:attrName>style.rotation</p:attrName>
                                        </p:attrNameLst>
                                      </p:cBhvr>
                                      <p:tavLst>
                                        <p:tav tm="0">
                                          <p:val>
                                            <p:fltVal val="360"/>
                                          </p:val>
                                        </p:tav>
                                        <p:tav tm="100000">
                                          <p:val>
                                            <p:fltVal val="0"/>
                                          </p:val>
                                        </p:tav>
                                      </p:tavLst>
                                    </p:anim>
                                    <p:animEffect transition="in" filter="fade">
                                      <p:cBhvr>
                                        <p:cTn id="14" dur="500"/>
                                        <p:tgtEl>
                                          <p:spTgt spid="20"/>
                                        </p:tgtEl>
                                      </p:cBhvr>
                                    </p:animEffect>
                                  </p:childTnLst>
                                </p:cTn>
                              </p:par>
                              <p:par>
                                <p:cTn id="15" presetID="10" presetClass="entr" presetSubtype="0" fill="hold"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500"/>
                                        <p:tgtEl>
                                          <p:spTgt spid="34"/>
                                        </p:tgtEl>
                                      </p:cBhvr>
                                    </p:animEffect>
                                  </p:childTnLst>
                                </p:cTn>
                              </p:par>
                            </p:childTnLst>
                          </p:cTn>
                        </p:par>
                        <p:par>
                          <p:cTn id="18" fill="hold">
                            <p:stCondLst>
                              <p:cond delay="1000"/>
                            </p:stCondLst>
                            <p:childTnLst>
                              <p:par>
                                <p:cTn id="19" presetID="53" presetClass="entr" presetSubtype="16" fill="hold" grpId="0" nodeType="after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childTnLst>
                          </p:cTn>
                        </p:par>
                        <p:par>
                          <p:cTn id="24" fill="hold">
                            <p:stCondLst>
                              <p:cond delay="1500"/>
                            </p:stCondLst>
                            <p:childTnLst>
                              <p:par>
                                <p:cTn id="25" presetID="42" presetClass="entr" presetSubtype="0"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4"/>
                                        </p:tgtEl>
                                        <p:attrNameLst>
                                          <p:attrName>style.visibility</p:attrName>
                                        </p:attrNameLst>
                                      </p:cBhvr>
                                      <p:to>
                                        <p:strVal val="visible"/>
                                      </p:to>
                                    </p:set>
                                    <p:animEffect transition="in" filter="fade">
                                      <p:cBhvr>
                                        <p:cTn id="32" dur="1000"/>
                                        <p:tgtEl>
                                          <p:spTgt spid="24"/>
                                        </p:tgtEl>
                                      </p:cBhvr>
                                    </p:animEffect>
                                    <p:anim calcmode="lin" valueType="num">
                                      <p:cBhvr>
                                        <p:cTn id="33" dur="1000" fill="hold"/>
                                        <p:tgtEl>
                                          <p:spTgt spid="24"/>
                                        </p:tgtEl>
                                        <p:attrNameLst>
                                          <p:attrName>ppt_x</p:attrName>
                                        </p:attrNameLst>
                                      </p:cBhvr>
                                      <p:tavLst>
                                        <p:tav tm="0">
                                          <p:val>
                                            <p:strVal val="#ppt_x"/>
                                          </p:val>
                                        </p:tav>
                                        <p:tav tm="100000">
                                          <p:val>
                                            <p:strVal val="#ppt_x"/>
                                          </p:val>
                                        </p:tav>
                                      </p:tavLst>
                                    </p:anim>
                                    <p:anim calcmode="lin" valueType="num">
                                      <p:cBhvr>
                                        <p:cTn id="34" dur="1000" fill="hold"/>
                                        <p:tgtEl>
                                          <p:spTgt spid="24"/>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9" presetClass="entr" presetSubtype="0" decel="100000" fill="hold" grpId="0" nodeType="afterEffect">
                                  <p:stCondLst>
                                    <p:cond delay="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 calcmode="lin" valueType="num">
                                      <p:cBhvr>
                                        <p:cTn id="40" dur="500" fill="hold"/>
                                        <p:tgtEl>
                                          <p:spTgt spid="19"/>
                                        </p:tgtEl>
                                        <p:attrNameLst>
                                          <p:attrName>style.rotation</p:attrName>
                                        </p:attrNameLst>
                                      </p:cBhvr>
                                      <p:tavLst>
                                        <p:tav tm="0">
                                          <p:val>
                                            <p:fltVal val="360"/>
                                          </p:val>
                                        </p:tav>
                                        <p:tav tm="100000">
                                          <p:val>
                                            <p:fltVal val="0"/>
                                          </p:val>
                                        </p:tav>
                                      </p:tavLst>
                                    </p:anim>
                                    <p:animEffect transition="in" filter="fade">
                                      <p:cBhvr>
                                        <p:cTn id="41" dur="500"/>
                                        <p:tgtEl>
                                          <p:spTgt spid="19"/>
                                        </p:tgtEl>
                                      </p:cBhvr>
                                    </p:animEffect>
                                  </p:childTnLst>
                                </p:cTn>
                              </p:par>
                              <p:par>
                                <p:cTn id="42" presetID="10" presetClass="entr" presetSubtype="0" fill="hold" nodeType="with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500"/>
                                        <p:tgtEl>
                                          <p:spTgt spid="31"/>
                                        </p:tgtEl>
                                      </p:cBhvr>
                                    </p:animEffect>
                                  </p:childTnLst>
                                </p:cTn>
                              </p:par>
                            </p:childTnLst>
                          </p:cTn>
                        </p:par>
                        <p:par>
                          <p:cTn id="45" fill="hold">
                            <p:stCondLst>
                              <p:cond delay="3000"/>
                            </p:stCondLst>
                            <p:childTnLst>
                              <p:par>
                                <p:cTn id="46" presetID="53" presetClass="entr" presetSubtype="16"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 calcmode="lin" valueType="num">
                                      <p:cBhvr>
                                        <p:cTn id="48" dur="500" fill="hold"/>
                                        <p:tgtEl>
                                          <p:spTgt spid="40"/>
                                        </p:tgtEl>
                                        <p:attrNameLst>
                                          <p:attrName>ppt_w</p:attrName>
                                        </p:attrNameLst>
                                      </p:cBhvr>
                                      <p:tavLst>
                                        <p:tav tm="0">
                                          <p:val>
                                            <p:fltVal val="0"/>
                                          </p:val>
                                        </p:tav>
                                        <p:tav tm="100000">
                                          <p:val>
                                            <p:strVal val="#ppt_w"/>
                                          </p:val>
                                        </p:tav>
                                      </p:tavLst>
                                    </p:anim>
                                    <p:anim calcmode="lin" valueType="num">
                                      <p:cBhvr>
                                        <p:cTn id="49" dur="500" fill="hold"/>
                                        <p:tgtEl>
                                          <p:spTgt spid="40"/>
                                        </p:tgtEl>
                                        <p:attrNameLst>
                                          <p:attrName>ppt_h</p:attrName>
                                        </p:attrNameLst>
                                      </p:cBhvr>
                                      <p:tavLst>
                                        <p:tav tm="0">
                                          <p:val>
                                            <p:fltVal val="0"/>
                                          </p:val>
                                        </p:tav>
                                        <p:tav tm="100000">
                                          <p:val>
                                            <p:strVal val="#ppt_h"/>
                                          </p:val>
                                        </p:tav>
                                      </p:tavLst>
                                    </p:anim>
                                    <p:animEffect transition="in" filter="fade">
                                      <p:cBhvr>
                                        <p:cTn id="50" dur="500"/>
                                        <p:tgtEl>
                                          <p:spTgt spid="40"/>
                                        </p:tgtEl>
                                      </p:cBhvr>
                                    </p:animEffect>
                                  </p:childTnLst>
                                </p:cTn>
                              </p:par>
                            </p:childTnLst>
                          </p:cTn>
                        </p:par>
                        <p:par>
                          <p:cTn id="51" fill="hold">
                            <p:stCondLst>
                              <p:cond delay="3500"/>
                            </p:stCondLst>
                            <p:childTnLst>
                              <p:par>
                                <p:cTn id="52" presetID="47" presetClass="entr" presetSubtype="0" fill="hold" nodeType="afterEffect">
                                  <p:stCondLst>
                                    <p:cond delay="0"/>
                                  </p:stCondLst>
                                  <p:childTnLst>
                                    <p:set>
                                      <p:cBhvr>
                                        <p:cTn id="53" dur="1" fill="hold">
                                          <p:stCondLst>
                                            <p:cond delay="0"/>
                                          </p:stCondLst>
                                        </p:cTn>
                                        <p:tgtEl>
                                          <p:spTgt spid="42"/>
                                        </p:tgtEl>
                                        <p:attrNameLst>
                                          <p:attrName>style.visibility</p:attrName>
                                        </p:attrNameLst>
                                      </p:cBhvr>
                                      <p:to>
                                        <p:strVal val="visible"/>
                                      </p:to>
                                    </p:set>
                                    <p:animEffect transition="in" filter="fade">
                                      <p:cBhvr>
                                        <p:cTn id="54" dur="1000"/>
                                        <p:tgtEl>
                                          <p:spTgt spid="42"/>
                                        </p:tgtEl>
                                      </p:cBhvr>
                                    </p:animEffect>
                                    <p:anim calcmode="lin" valueType="num">
                                      <p:cBhvr>
                                        <p:cTn id="55" dur="1000" fill="hold"/>
                                        <p:tgtEl>
                                          <p:spTgt spid="42"/>
                                        </p:tgtEl>
                                        <p:attrNameLst>
                                          <p:attrName>ppt_x</p:attrName>
                                        </p:attrNameLst>
                                      </p:cBhvr>
                                      <p:tavLst>
                                        <p:tav tm="0">
                                          <p:val>
                                            <p:strVal val="#ppt_x"/>
                                          </p:val>
                                        </p:tav>
                                        <p:tav tm="100000">
                                          <p:val>
                                            <p:strVal val="#ppt_x"/>
                                          </p:val>
                                        </p:tav>
                                      </p:tavLst>
                                    </p:anim>
                                    <p:anim calcmode="lin" valueType="num">
                                      <p:cBhvr>
                                        <p:cTn id="56" dur="1000" fill="hold"/>
                                        <p:tgtEl>
                                          <p:spTgt spid="42"/>
                                        </p:tgtEl>
                                        <p:attrNameLst>
                                          <p:attrName>ppt_y</p:attrName>
                                        </p:attrNameLst>
                                      </p:cBhvr>
                                      <p:tavLst>
                                        <p:tav tm="0">
                                          <p:val>
                                            <p:strVal val="#ppt_y-.1"/>
                                          </p:val>
                                        </p:tav>
                                        <p:tav tm="100000">
                                          <p:val>
                                            <p:strVal val="#ppt_y"/>
                                          </p:val>
                                        </p:tav>
                                      </p:tavLst>
                                    </p:anim>
                                  </p:childTnLst>
                                </p:cTn>
                              </p:par>
                              <p:par>
                                <p:cTn id="57" presetID="47" presetClass="entr" presetSubtype="0" fill="hold" grpId="0" nodeType="withEffect">
                                  <p:stCondLst>
                                    <p:cond delay="0"/>
                                  </p:stCondLst>
                                  <p:childTnLst>
                                    <p:set>
                                      <p:cBhvr>
                                        <p:cTn id="58" dur="1" fill="hold">
                                          <p:stCondLst>
                                            <p:cond delay="0"/>
                                          </p:stCondLst>
                                        </p:cTn>
                                        <p:tgtEl>
                                          <p:spTgt spid="23"/>
                                        </p:tgtEl>
                                        <p:attrNameLst>
                                          <p:attrName>style.visibility</p:attrName>
                                        </p:attrNameLst>
                                      </p:cBhvr>
                                      <p:to>
                                        <p:strVal val="visible"/>
                                      </p:to>
                                    </p:set>
                                    <p:animEffect transition="in" filter="fade">
                                      <p:cBhvr>
                                        <p:cTn id="59" dur="1000"/>
                                        <p:tgtEl>
                                          <p:spTgt spid="23"/>
                                        </p:tgtEl>
                                      </p:cBhvr>
                                    </p:animEffect>
                                    <p:anim calcmode="lin" valueType="num">
                                      <p:cBhvr>
                                        <p:cTn id="60" dur="1000" fill="hold"/>
                                        <p:tgtEl>
                                          <p:spTgt spid="23"/>
                                        </p:tgtEl>
                                        <p:attrNameLst>
                                          <p:attrName>ppt_x</p:attrName>
                                        </p:attrNameLst>
                                      </p:cBhvr>
                                      <p:tavLst>
                                        <p:tav tm="0">
                                          <p:val>
                                            <p:strVal val="#ppt_x"/>
                                          </p:val>
                                        </p:tav>
                                        <p:tav tm="100000">
                                          <p:val>
                                            <p:strVal val="#ppt_x"/>
                                          </p:val>
                                        </p:tav>
                                      </p:tavLst>
                                    </p:anim>
                                    <p:anim calcmode="lin" valueType="num">
                                      <p:cBhvr>
                                        <p:cTn id="61" dur="1000" fill="hold"/>
                                        <p:tgtEl>
                                          <p:spTgt spid="23"/>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9" presetClass="entr" presetSubtype="0" decel="10000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 calcmode="lin" valueType="num">
                                      <p:cBhvr>
                                        <p:cTn id="65" dur="500" fill="hold"/>
                                        <p:tgtEl>
                                          <p:spTgt spid="21"/>
                                        </p:tgtEl>
                                        <p:attrNameLst>
                                          <p:attrName>ppt_w</p:attrName>
                                        </p:attrNameLst>
                                      </p:cBhvr>
                                      <p:tavLst>
                                        <p:tav tm="0">
                                          <p:val>
                                            <p:fltVal val="0"/>
                                          </p:val>
                                        </p:tav>
                                        <p:tav tm="100000">
                                          <p:val>
                                            <p:strVal val="#ppt_w"/>
                                          </p:val>
                                        </p:tav>
                                      </p:tavLst>
                                    </p:anim>
                                    <p:anim calcmode="lin" valueType="num">
                                      <p:cBhvr>
                                        <p:cTn id="66" dur="500" fill="hold"/>
                                        <p:tgtEl>
                                          <p:spTgt spid="21"/>
                                        </p:tgtEl>
                                        <p:attrNameLst>
                                          <p:attrName>ppt_h</p:attrName>
                                        </p:attrNameLst>
                                      </p:cBhvr>
                                      <p:tavLst>
                                        <p:tav tm="0">
                                          <p:val>
                                            <p:fltVal val="0"/>
                                          </p:val>
                                        </p:tav>
                                        <p:tav tm="100000">
                                          <p:val>
                                            <p:strVal val="#ppt_h"/>
                                          </p:val>
                                        </p:tav>
                                      </p:tavLst>
                                    </p:anim>
                                    <p:anim calcmode="lin" valueType="num">
                                      <p:cBhvr>
                                        <p:cTn id="67" dur="500" fill="hold"/>
                                        <p:tgtEl>
                                          <p:spTgt spid="21"/>
                                        </p:tgtEl>
                                        <p:attrNameLst>
                                          <p:attrName>style.rotation</p:attrName>
                                        </p:attrNameLst>
                                      </p:cBhvr>
                                      <p:tavLst>
                                        <p:tav tm="0">
                                          <p:val>
                                            <p:fltVal val="360"/>
                                          </p:val>
                                        </p:tav>
                                        <p:tav tm="100000">
                                          <p:val>
                                            <p:fltVal val="0"/>
                                          </p:val>
                                        </p:tav>
                                      </p:tavLst>
                                    </p:anim>
                                    <p:animEffect transition="in" filter="fade">
                                      <p:cBhvr>
                                        <p:cTn id="68" dur="500"/>
                                        <p:tgtEl>
                                          <p:spTgt spid="21"/>
                                        </p:tgtEl>
                                      </p:cBhvr>
                                    </p:animEffect>
                                  </p:childTnLst>
                                </p:cTn>
                              </p:par>
                              <p:par>
                                <p:cTn id="69" presetID="10" presetClass="entr" presetSubtype="0" fill="hold"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500"/>
                                        <p:tgtEl>
                                          <p:spTgt spid="26"/>
                                        </p:tgtEl>
                                      </p:cBhvr>
                                    </p:animEffect>
                                  </p:childTnLst>
                                </p:cTn>
                              </p:par>
                            </p:childTnLst>
                          </p:cTn>
                        </p:par>
                        <p:par>
                          <p:cTn id="72" fill="hold">
                            <p:stCondLst>
                              <p:cond delay="5000"/>
                            </p:stCondLst>
                            <p:childTnLst>
                              <p:par>
                                <p:cTn id="73" presetID="53" presetClass="entr" presetSubtype="16" fill="hold" grpId="0" nodeType="afterEffect">
                                  <p:stCondLst>
                                    <p:cond delay="0"/>
                                  </p:stCondLst>
                                  <p:childTnLst>
                                    <p:set>
                                      <p:cBhvr>
                                        <p:cTn id="74" dur="1" fill="hold">
                                          <p:stCondLst>
                                            <p:cond delay="0"/>
                                          </p:stCondLst>
                                        </p:cTn>
                                        <p:tgtEl>
                                          <p:spTgt spid="41"/>
                                        </p:tgtEl>
                                        <p:attrNameLst>
                                          <p:attrName>style.visibility</p:attrName>
                                        </p:attrNameLst>
                                      </p:cBhvr>
                                      <p:to>
                                        <p:strVal val="visible"/>
                                      </p:to>
                                    </p:set>
                                    <p:anim calcmode="lin" valueType="num">
                                      <p:cBhvr>
                                        <p:cTn id="75" dur="500" fill="hold"/>
                                        <p:tgtEl>
                                          <p:spTgt spid="41"/>
                                        </p:tgtEl>
                                        <p:attrNameLst>
                                          <p:attrName>ppt_w</p:attrName>
                                        </p:attrNameLst>
                                      </p:cBhvr>
                                      <p:tavLst>
                                        <p:tav tm="0">
                                          <p:val>
                                            <p:fltVal val="0"/>
                                          </p:val>
                                        </p:tav>
                                        <p:tav tm="100000">
                                          <p:val>
                                            <p:strVal val="#ppt_w"/>
                                          </p:val>
                                        </p:tav>
                                      </p:tavLst>
                                    </p:anim>
                                    <p:anim calcmode="lin" valueType="num">
                                      <p:cBhvr>
                                        <p:cTn id="76" dur="500" fill="hold"/>
                                        <p:tgtEl>
                                          <p:spTgt spid="41"/>
                                        </p:tgtEl>
                                        <p:attrNameLst>
                                          <p:attrName>ppt_h</p:attrName>
                                        </p:attrNameLst>
                                      </p:cBhvr>
                                      <p:tavLst>
                                        <p:tav tm="0">
                                          <p:val>
                                            <p:fltVal val="0"/>
                                          </p:val>
                                        </p:tav>
                                        <p:tav tm="100000">
                                          <p:val>
                                            <p:strVal val="#ppt_h"/>
                                          </p:val>
                                        </p:tav>
                                      </p:tavLst>
                                    </p:anim>
                                    <p:animEffect transition="in" filter="fade">
                                      <p:cBhvr>
                                        <p:cTn id="77" dur="500"/>
                                        <p:tgtEl>
                                          <p:spTgt spid="41"/>
                                        </p:tgtEl>
                                      </p:cBhvr>
                                    </p:animEffect>
                                  </p:childTnLst>
                                </p:cTn>
                              </p:par>
                            </p:childTnLst>
                          </p:cTn>
                        </p:par>
                        <p:par>
                          <p:cTn id="78" fill="hold">
                            <p:stCondLst>
                              <p:cond delay="5500"/>
                            </p:stCondLst>
                            <p:childTnLst>
                              <p:par>
                                <p:cTn id="79" presetID="42" presetClass="entr" presetSubtype="0" fill="hold" nodeType="afterEffect">
                                  <p:stCondLst>
                                    <p:cond delay="0"/>
                                  </p:stCondLst>
                                  <p:childTnLst>
                                    <p:set>
                                      <p:cBhvr>
                                        <p:cTn id="80" dur="1" fill="hold">
                                          <p:stCondLst>
                                            <p:cond delay="0"/>
                                          </p:stCondLst>
                                        </p:cTn>
                                        <p:tgtEl>
                                          <p:spTgt spid="44"/>
                                        </p:tgtEl>
                                        <p:attrNameLst>
                                          <p:attrName>style.visibility</p:attrName>
                                        </p:attrNameLst>
                                      </p:cBhvr>
                                      <p:to>
                                        <p:strVal val="visible"/>
                                      </p:to>
                                    </p:set>
                                    <p:animEffect transition="in" filter="fade">
                                      <p:cBhvr>
                                        <p:cTn id="81" dur="1000"/>
                                        <p:tgtEl>
                                          <p:spTgt spid="44"/>
                                        </p:tgtEl>
                                      </p:cBhvr>
                                    </p:animEffect>
                                    <p:anim calcmode="lin" valueType="num">
                                      <p:cBhvr>
                                        <p:cTn id="82" dur="1000" fill="hold"/>
                                        <p:tgtEl>
                                          <p:spTgt spid="44"/>
                                        </p:tgtEl>
                                        <p:attrNameLst>
                                          <p:attrName>ppt_x</p:attrName>
                                        </p:attrNameLst>
                                      </p:cBhvr>
                                      <p:tavLst>
                                        <p:tav tm="0">
                                          <p:val>
                                            <p:strVal val="#ppt_x"/>
                                          </p:val>
                                        </p:tav>
                                        <p:tav tm="100000">
                                          <p:val>
                                            <p:strVal val="#ppt_x"/>
                                          </p:val>
                                        </p:tav>
                                      </p:tavLst>
                                    </p:anim>
                                    <p:anim calcmode="lin" valueType="num">
                                      <p:cBhvr>
                                        <p:cTn id="83" dur="1000" fill="hold"/>
                                        <p:tgtEl>
                                          <p:spTgt spid="44"/>
                                        </p:tgtEl>
                                        <p:attrNameLst>
                                          <p:attrName>ppt_y</p:attrName>
                                        </p:attrNameLst>
                                      </p:cBhvr>
                                      <p:tavLst>
                                        <p:tav tm="0">
                                          <p:val>
                                            <p:strVal val="#ppt_y+.1"/>
                                          </p:val>
                                        </p:tav>
                                        <p:tav tm="100000">
                                          <p:val>
                                            <p:strVal val="#ppt_y"/>
                                          </p:val>
                                        </p:tav>
                                      </p:tavLst>
                                    </p:anim>
                                  </p:childTnLst>
                                </p:cTn>
                              </p:par>
                              <p:par>
                                <p:cTn id="84" presetID="42" presetClass="entr" presetSubtype="0" fill="hold" grpId="0" nodeType="withEffect">
                                  <p:stCondLst>
                                    <p:cond delay="0"/>
                                  </p:stCondLst>
                                  <p:childTnLst>
                                    <p:set>
                                      <p:cBhvr>
                                        <p:cTn id="85" dur="1" fill="hold">
                                          <p:stCondLst>
                                            <p:cond delay="0"/>
                                          </p:stCondLst>
                                        </p:cTn>
                                        <p:tgtEl>
                                          <p:spTgt spid="25"/>
                                        </p:tgtEl>
                                        <p:attrNameLst>
                                          <p:attrName>style.visibility</p:attrName>
                                        </p:attrNameLst>
                                      </p:cBhvr>
                                      <p:to>
                                        <p:strVal val="visible"/>
                                      </p:to>
                                    </p:set>
                                    <p:animEffect transition="in" filter="fade">
                                      <p:cBhvr>
                                        <p:cTn id="86" dur="1000"/>
                                        <p:tgtEl>
                                          <p:spTgt spid="25"/>
                                        </p:tgtEl>
                                      </p:cBhvr>
                                    </p:animEffect>
                                    <p:anim calcmode="lin" valueType="num">
                                      <p:cBhvr>
                                        <p:cTn id="87" dur="1000" fill="hold"/>
                                        <p:tgtEl>
                                          <p:spTgt spid="25"/>
                                        </p:tgtEl>
                                        <p:attrNameLst>
                                          <p:attrName>ppt_x</p:attrName>
                                        </p:attrNameLst>
                                      </p:cBhvr>
                                      <p:tavLst>
                                        <p:tav tm="0">
                                          <p:val>
                                            <p:strVal val="#ppt_x"/>
                                          </p:val>
                                        </p:tav>
                                        <p:tav tm="100000">
                                          <p:val>
                                            <p:strVal val="#ppt_x"/>
                                          </p:val>
                                        </p:tav>
                                      </p:tavLst>
                                    </p:anim>
                                    <p:anim calcmode="lin" valueType="num">
                                      <p:cBhvr>
                                        <p:cTn id="88" dur="1000" fill="hold"/>
                                        <p:tgtEl>
                                          <p:spTgt spid="25"/>
                                        </p:tgtEl>
                                        <p:attrNameLst>
                                          <p:attrName>ppt_y</p:attrName>
                                        </p:attrNameLst>
                                      </p:cBhvr>
                                      <p:tavLst>
                                        <p:tav tm="0">
                                          <p:val>
                                            <p:strVal val="#ppt_y+.1"/>
                                          </p:val>
                                        </p:tav>
                                        <p:tav tm="100000">
                                          <p:val>
                                            <p:strVal val="#ppt_y"/>
                                          </p:val>
                                        </p:tav>
                                      </p:tavLst>
                                    </p:anim>
                                  </p:childTnLst>
                                </p:cTn>
                              </p:par>
                            </p:childTnLst>
                          </p:cTn>
                        </p:par>
                        <p:par>
                          <p:cTn id="89" fill="hold">
                            <p:stCondLst>
                              <p:cond delay="6500"/>
                            </p:stCondLst>
                            <p:childTnLst>
                              <p:par>
                                <p:cTn id="90" presetID="42" presetClass="entr" presetSubtype="0" fill="hold" grpId="0" nodeType="afterEffect">
                                  <p:stCondLst>
                                    <p:cond delay="0"/>
                                  </p:stCondLst>
                                  <p:childTnLst>
                                    <p:set>
                                      <p:cBhvr>
                                        <p:cTn id="91" dur="1" fill="hold">
                                          <p:stCondLst>
                                            <p:cond delay="0"/>
                                          </p:stCondLst>
                                        </p:cTn>
                                        <p:tgtEl>
                                          <p:spTgt spid="22">
                                            <p:txEl>
                                              <p:pRg st="0" end="0"/>
                                            </p:txEl>
                                          </p:spTgt>
                                        </p:tgtEl>
                                        <p:attrNameLst>
                                          <p:attrName>style.visibility</p:attrName>
                                        </p:attrNameLst>
                                      </p:cBhvr>
                                      <p:to>
                                        <p:strVal val="visible"/>
                                      </p:to>
                                    </p:set>
                                    <p:animEffect transition="in" filter="fade">
                                      <p:cBhvr>
                                        <p:cTn id="92" dur="500"/>
                                        <p:tgtEl>
                                          <p:spTgt spid="22">
                                            <p:txEl>
                                              <p:pRg st="0" end="0"/>
                                            </p:txEl>
                                          </p:spTgt>
                                        </p:tgtEl>
                                      </p:cBhvr>
                                    </p:animEffect>
                                    <p:anim calcmode="lin" valueType="num">
                                      <p:cBhvr>
                                        <p:cTn id="93" dur="500" fill="hold"/>
                                        <p:tgtEl>
                                          <p:spTgt spid="22">
                                            <p:txEl>
                                              <p:pRg st="0" end="0"/>
                                            </p:txEl>
                                          </p:spTgt>
                                        </p:tgtEl>
                                        <p:attrNameLst>
                                          <p:attrName>ppt_x</p:attrName>
                                        </p:attrNameLst>
                                      </p:cBhvr>
                                      <p:tavLst>
                                        <p:tav tm="0">
                                          <p:val>
                                            <p:strVal val="#ppt_x"/>
                                          </p:val>
                                        </p:tav>
                                        <p:tav tm="100000">
                                          <p:val>
                                            <p:strVal val="#ppt_x"/>
                                          </p:val>
                                        </p:tav>
                                      </p:tavLst>
                                    </p:anim>
                                    <p:anim calcmode="lin" valueType="num">
                                      <p:cBhvr>
                                        <p:cTn id="94" dur="500" fill="hold"/>
                                        <p:tgtEl>
                                          <p:spTgt spid="22">
                                            <p:txEl>
                                              <p:pRg st="0" end="0"/>
                                            </p:txEl>
                                          </p:spTgt>
                                        </p:tgtEl>
                                        <p:attrNameLst>
                                          <p:attrName>ppt_y</p:attrName>
                                        </p:attrNameLst>
                                      </p:cBhvr>
                                      <p:tavLst>
                                        <p:tav tm="0">
                                          <p:val>
                                            <p:strVal val="#ppt_y+.1"/>
                                          </p:val>
                                        </p:tav>
                                        <p:tav tm="100000">
                                          <p:val>
                                            <p:strVal val="#ppt_y"/>
                                          </p:val>
                                        </p:tav>
                                      </p:tavLst>
                                    </p:anim>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22">
                                            <p:txEl>
                                              <p:pRg st="1" end="1"/>
                                            </p:txEl>
                                          </p:spTgt>
                                        </p:tgtEl>
                                        <p:attrNameLst>
                                          <p:attrName>style.visibility</p:attrName>
                                        </p:attrNameLst>
                                      </p:cBhvr>
                                      <p:to>
                                        <p:strVal val="visible"/>
                                      </p:to>
                                    </p:set>
                                    <p:animEffect transition="in" filter="fade">
                                      <p:cBhvr>
                                        <p:cTn id="98" dur="500"/>
                                        <p:tgtEl>
                                          <p:spTgt spid="22">
                                            <p:txEl>
                                              <p:pRg st="1" end="1"/>
                                            </p:txEl>
                                          </p:spTgt>
                                        </p:tgtEl>
                                      </p:cBhvr>
                                    </p:animEffect>
                                    <p:anim calcmode="lin" valueType="num">
                                      <p:cBhvr>
                                        <p:cTn id="99" dur="5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100" dur="5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101" fill="hold">
                            <p:stCondLst>
                              <p:cond delay="7500"/>
                            </p:stCondLst>
                            <p:childTnLst>
                              <p:par>
                                <p:cTn id="102" presetID="42" presetClass="entr" presetSubtype="0" fill="hold" grpId="0" nodeType="afterEffect">
                                  <p:stCondLst>
                                    <p:cond delay="0"/>
                                  </p:stCondLst>
                                  <p:childTnLst>
                                    <p:set>
                                      <p:cBhvr>
                                        <p:cTn id="103" dur="1" fill="hold">
                                          <p:stCondLst>
                                            <p:cond delay="0"/>
                                          </p:stCondLst>
                                        </p:cTn>
                                        <p:tgtEl>
                                          <p:spTgt spid="22">
                                            <p:txEl>
                                              <p:pRg st="3" end="3"/>
                                            </p:txEl>
                                          </p:spTgt>
                                        </p:tgtEl>
                                        <p:attrNameLst>
                                          <p:attrName>style.visibility</p:attrName>
                                        </p:attrNameLst>
                                      </p:cBhvr>
                                      <p:to>
                                        <p:strVal val="visible"/>
                                      </p:to>
                                    </p:set>
                                    <p:animEffect transition="in" filter="fade">
                                      <p:cBhvr>
                                        <p:cTn id="104" dur="500"/>
                                        <p:tgtEl>
                                          <p:spTgt spid="22">
                                            <p:txEl>
                                              <p:pRg st="3" end="3"/>
                                            </p:txEl>
                                          </p:spTgt>
                                        </p:tgtEl>
                                      </p:cBhvr>
                                    </p:animEffect>
                                    <p:anim calcmode="lin" valueType="num">
                                      <p:cBhvr>
                                        <p:cTn id="105" dur="5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106" dur="5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42" presetClass="entr" presetSubtype="0" fill="hold" grpId="0" nodeType="afterEffect">
                                  <p:stCondLst>
                                    <p:cond delay="0"/>
                                  </p:stCondLst>
                                  <p:childTnLst>
                                    <p:set>
                                      <p:cBhvr>
                                        <p:cTn id="109" dur="1" fill="hold">
                                          <p:stCondLst>
                                            <p:cond delay="0"/>
                                          </p:stCondLst>
                                        </p:cTn>
                                        <p:tgtEl>
                                          <p:spTgt spid="22">
                                            <p:txEl>
                                              <p:pRg st="5" end="5"/>
                                            </p:txEl>
                                          </p:spTgt>
                                        </p:tgtEl>
                                        <p:attrNameLst>
                                          <p:attrName>style.visibility</p:attrName>
                                        </p:attrNameLst>
                                      </p:cBhvr>
                                      <p:to>
                                        <p:strVal val="visible"/>
                                      </p:to>
                                    </p:set>
                                    <p:animEffect transition="in" filter="fade">
                                      <p:cBhvr>
                                        <p:cTn id="110" dur="500"/>
                                        <p:tgtEl>
                                          <p:spTgt spid="22">
                                            <p:txEl>
                                              <p:pRg st="5" end="5"/>
                                            </p:txEl>
                                          </p:spTgt>
                                        </p:tgtEl>
                                      </p:cBhvr>
                                    </p:animEffect>
                                    <p:anim calcmode="lin" valueType="num">
                                      <p:cBhvr>
                                        <p:cTn id="111" dur="500" fill="hold"/>
                                        <p:tgtEl>
                                          <p:spTgt spid="22">
                                            <p:txEl>
                                              <p:pRg st="5" end="5"/>
                                            </p:txEl>
                                          </p:spTgt>
                                        </p:tgtEl>
                                        <p:attrNameLst>
                                          <p:attrName>ppt_x</p:attrName>
                                        </p:attrNameLst>
                                      </p:cBhvr>
                                      <p:tavLst>
                                        <p:tav tm="0">
                                          <p:val>
                                            <p:strVal val="#ppt_x"/>
                                          </p:val>
                                        </p:tav>
                                        <p:tav tm="100000">
                                          <p:val>
                                            <p:strVal val="#ppt_x"/>
                                          </p:val>
                                        </p:tav>
                                      </p:tavLst>
                                    </p:anim>
                                    <p:anim calcmode="lin" valueType="num">
                                      <p:cBhvr>
                                        <p:cTn id="112" dur="500" fill="hold"/>
                                        <p:tgtEl>
                                          <p:spTgt spid="22">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8500"/>
                            </p:stCondLst>
                            <p:childTnLst>
                              <p:par>
                                <p:cTn id="114" presetID="42" presetClass="entr" presetSubtype="0" fill="hold" grpId="0" nodeType="afterEffect">
                                  <p:stCondLst>
                                    <p:cond delay="0"/>
                                  </p:stCondLst>
                                  <p:childTnLst>
                                    <p:set>
                                      <p:cBhvr>
                                        <p:cTn id="115" dur="1" fill="hold">
                                          <p:stCondLst>
                                            <p:cond delay="0"/>
                                          </p:stCondLst>
                                        </p:cTn>
                                        <p:tgtEl>
                                          <p:spTgt spid="22">
                                            <p:txEl>
                                              <p:pRg st="6" end="6"/>
                                            </p:txEl>
                                          </p:spTgt>
                                        </p:tgtEl>
                                        <p:attrNameLst>
                                          <p:attrName>style.visibility</p:attrName>
                                        </p:attrNameLst>
                                      </p:cBhvr>
                                      <p:to>
                                        <p:strVal val="visible"/>
                                      </p:to>
                                    </p:set>
                                    <p:animEffect transition="in" filter="fade">
                                      <p:cBhvr>
                                        <p:cTn id="116" dur="500"/>
                                        <p:tgtEl>
                                          <p:spTgt spid="22">
                                            <p:txEl>
                                              <p:pRg st="6" end="6"/>
                                            </p:txEl>
                                          </p:spTgt>
                                        </p:tgtEl>
                                      </p:cBhvr>
                                    </p:animEffect>
                                    <p:anim calcmode="lin" valueType="num">
                                      <p:cBhvr>
                                        <p:cTn id="117" dur="500" fill="hold"/>
                                        <p:tgtEl>
                                          <p:spTgt spid="22">
                                            <p:txEl>
                                              <p:pRg st="6" end="6"/>
                                            </p:txEl>
                                          </p:spTgt>
                                        </p:tgtEl>
                                        <p:attrNameLst>
                                          <p:attrName>ppt_x</p:attrName>
                                        </p:attrNameLst>
                                      </p:cBhvr>
                                      <p:tavLst>
                                        <p:tav tm="0">
                                          <p:val>
                                            <p:strVal val="#ppt_x"/>
                                          </p:val>
                                        </p:tav>
                                        <p:tav tm="100000">
                                          <p:val>
                                            <p:strVal val="#ppt_x"/>
                                          </p:val>
                                        </p:tav>
                                      </p:tavLst>
                                    </p:anim>
                                    <p:anim calcmode="lin" valueType="num">
                                      <p:cBhvr>
                                        <p:cTn id="118" dur="500" fill="hold"/>
                                        <p:tgtEl>
                                          <p:spTgt spid="22">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22">
                                            <p:txEl>
                                              <p:pRg st="8" end="8"/>
                                            </p:txEl>
                                          </p:spTgt>
                                        </p:tgtEl>
                                        <p:attrNameLst>
                                          <p:attrName>style.visibility</p:attrName>
                                        </p:attrNameLst>
                                      </p:cBhvr>
                                      <p:to>
                                        <p:strVal val="visible"/>
                                      </p:to>
                                    </p:set>
                                    <p:animEffect transition="in" filter="fade">
                                      <p:cBhvr>
                                        <p:cTn id="122" dur="500"/>
                                        <p:tgtEl>
                                          <p:spTgt spid="22">
                                            <p:txEl>
                                              <p:pRg st="8" end="8"/>
                                            </p:txEl>
                                          </p:spTgt>
                                        </p:tgtEl>
                                      </p:cBhvr>
                                    </p:animEffect>
                                    <p:anim calcmode="lin" valueType="num">
                                      <p:cBhvr>
                                        <p:cTn id="123" dur="500" fill="hold"/>
                                        <p:tgtEl>
                                          <p:spTgt spid="22">
                                            <p:txEl>
                                              <p:pRg st="8" end="8"/>
                                            </p:txEl>
                                          </p:spTgt>
                                        </p:tgtEl>
                                        <p:attrNameLst>
                                          <p:attrName>ppt_x</p:attrName>
                                        </p:attrNameLst>
                                      </p:cBhvr>
                                      <p:tavLst>
                                        <p:tav tm="0">
                                          <p:val>
                                            <p:strVal val="#ppt_x"/>
                                          </p:val>
                                        </p:tav>
                                        <p:tav tm="100000">
                                          <p:val>
                                            <p:strVal val="#ppt_x"/>
                                          </p:val>
                                        </p:tav>
                                      </p:tavLst>
                                    </p:anim>
                                    <p:anim calcmode="lin" valueType="num">
                                      <p:cBhvr>
                                        <p:cTn id="124" dur="500" fill="hold"/>
                                        <p:tgtEl>
                                          <p:spTgt spid="22">
                                            <p:txEl>
                                              <p:pRg st="8" end="8"/>
                                            </p:txEl>
                                          </p:spTgt>
                                        </p:tgtEl>
                                        <p:attrNameLst>
                                          <p:attrName>ppt_y</p:attrName>
                                        </p:attrNameLst>
                                      </p:cBhvr>
                                      <p:tavLst>
                                        <p:tav tm="0">
                                          <p:val>
                                            <p:strVal val="#ppt_y+.1"/>
                                          </p:val>
                                        </p:tav>
                                        <p:tav tm="100000">
                                          <p:val>
                                            <p:strVal val="#ppt_y"/>
                                          </p:val>
                                        </p:tav>
                                      </p:tavLst>
                                    </p:anim>
                                  </p:childTnLst>
                                </p:cTn>
                              </p:par>
                            </p:childTnLst>
                          </p:cTn>
                        </p:par>
                        <p:par>
                          <p:cTn id="125" fill="hold">
                            <p:stCondLst>
                              <p:cond delay="9500"/>
                            </p:stCondLst>
                            <p:childTnLst>
                              <p:par>
                                <p:cTn id="126" presetID="42" presetClass="entr" presetSubtype="0" fill="hold" grpId="0" nodeType="afterEffect">
                                  <p:stCondLst>
                                    <p:cond delay="0"/>
                                  </p:stCondLst>
                                  <p:childTnLst>
                                    <p:set>
                                      <p:cBhvr>
                                        <p:cTn id="127" dur="1" fill="hold">
                                          <p:stCondLst>
                                            <p:cond delay="0"/>
                                          </p:stCondLst>
                                        </p:cTn>
                                        <p:tgtEl>
                                          <p:spTgt spid="22">
                                            <p:txEl>
                                              <p:pRg st="10" end="10"/>
                                            </p:txEl>
                                          </p:spTgt>
                                        </p:tgtEl>
                                        <p:attrNameLst>
                                          <p:attrName>style.visibility</p:attrName>
                                        </p:attrNameLst>
                                      </p:cBhvr>
                                      <p:to>
                                        <p:strVal val="visible"/>
                                      </p:to>
                                    </p:set>
                                    <p:animEffect transition="in" filter="fade">
                                      <p:cBhvr>
                                        <p:cTn id="128" dur="500"/>
                                        <p:tgtEl>
                                          <p:spTgt spid="22">
                                            <p:txEl>
                                              <p:pRg st="10" end="10"/>
                                            </p:txEl>
                                          </p:spTgt>
                                        </p:tgtEl>
                                      </p:cBhvr>
                                    </p:animEffect>
                                    <p:anim calcmode="lin" valueType="num">
                                      <p:cBhvr>
                                        <p:cTn id="129" dur="500" fill="hold"/>
                                        <p:tgtEl>
                                          <p:spTgt spid="22">
                                            <p:txEl>
                                              <p:pRg st="10" end="10"/>
                                            </p:txEl>
                                          </p:spTgt>
                                        </p:tgtEl>
                                        <p:attrNameLst>
                                          <p:attrName>ppt_x</p:attrName>
                                        </p:attrNameLst>
                                      </p:cBhvr>
                                      <p:tavLst>
                                        <p:tav tm="0">
                                          <p:val>
                                            <p:strVal val="#ppt_x"/>
                                          </p:val>
                                        </p:tav>
                                        <p:tav tm="100000">
                                          <p:val>
                                            <p:strVal val="#ppt_x"/>
                                          </p:val>
                                        </p:tav>
                                      </p:tavLst>
                                    </p:anim>
                                    <p:anim calcmode="lin" valueType="num">
                                      <p:cBhvr>
                                        <p:cTn id="130" dur="500" fill="hold"/>
                                        <p:tgtEl>
                                          <p:spTgt spid="22">
                                            <p:txEl>
                                              <p:pRg st="10" end="1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0000"/>
                            </p:stCondLst>
                            <p:childTnLst>
                              <p:par>
                                <p:cTn id="132" presetID="42" presetClass="entr" presetSubtype="0" fill="hold" grpId="0" nodeType="afterEffect">
                                  <p:stCondLst>
                                    <p:cond delay="0"/>
                                  </p:stCondLst>
                                  <p:childTnLst>
                                    <p:set>
                                      <p:cBhvr>
                                        <p:cTn id="133" dur="1" fill="hold">
                                          <p:stCondLst>
                                            <p:cond delay="0"/>
                                          </p:stCondLst>
                                        </p:cTn>
                                        <p:tgtEl>
                                          <p:spTgt spid="22">
                                            <p:txEl>
                                              <p:pRg st="12" end="12"/>
                                            </p:txEl>
                                          </p:spTgt>
                                        </p:tgtEl>
                                        <p:attrNameLst>
                                          <p:attrName>style.visibility</p:attrName>
                                        </p:attrNameLst>
                                      </p:cBhvr>
                                      <p:to>
                                        <p:strVal val="visible"/>
                                      </p:to>
                                    </p:set>
                                    <p:animEffect transition="in" filter="fade">
                                      <p:cBhvr>
                                        <p:cTn id="134" dur="500"/>
                                        <p:tgtEl>
                                          <p:spTgt spid="22">
                                            <p:txEl>
                                              <p:pRg st="12" end="12"/>
                                            </p:txEl>
                                          </p:spTgt>
                                        </p:tgtEl>
                                      </p:cBhvr>
                                    </p:animEffect>
                                    <p:anim calcmode="lin" valueType="num">
                                      <p:cBhvr>
                                        <p:cTn id="135" dur="500" fill="hold"/>
                                        <p:tgtEl>
                                          <p:spTgt spid="22">
                                            <p:txEl>
                                              <p:pRg st="12" end="12"/>
                                            </p:txEl>
                                          </p:spTgt>
                                        </p:tgtEl>
                                        <p:attrNameLst>
                                          <p:attrName>ppt_x</p:attrName>
                                        </p:attrNameLst>
                                      </p:cBhvr>
                                      <p:tavLst>
                                        <p:tav tm="0">
                                          <p:val>
                                            <p:strVal val="#ppt_x"/>
                                          </p:val>
                                        </p:tav>
                                        <p:tav tm="100000">
                                          <p:val>
                                            <p:strVal val="#ppt_x"/>
                                          </p:val>
                                        </p:tav>
                                      </p:tavLst>
                                    </p:anim>
                                    <p:anim calcmode="lin" valueType="num">
                                      <p:cBhvr>
                                        <p:cTn id="136" dur="500" fill="hold"/>
                                        <p:tgtEl>
                                          <p:spTgt spid="22">
                                            <p:txEl>
                                              <p:pRg st="12" end="1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0500"/>
                            </p:stCondLst>
                            <p:childTnLst>
                              <p:par>
                                <p:cTn id="138" presetID="42" presetClass="entr" presetSubtype="0" fill="hold" grpId="0" nodeType="afterEffect">
                                  <p:stCondLst>
                                    <p:cond delay="0"/>
                                  </p:stCondLst>
                                  <p:childTnLst>
                                    <p:set>
                                      <p:cBhvr>
                                        <p:cTn id="139" dur="1" fill="hold">
                                          <p:stCondLst>
                                            <p:cond delay="0"/>
                                          </p:stCondLst>
                                        </p:cTn>
                                        <p:tgtEl>
                                          <p:spTgt spid="22">
                                            <p:txEl>
                                              <p:pRg st="13" end="13"/>
                                            </p:txEl>
                                          </p:spTgt>
                                        </p:tgtEl>
                                        <p:attrNameLst>
                                          <p:attrName>style.visibility</p:attrName>
                                        </p:attrNameLst>
                                      </p:cBhvr>
                                      <p:to>
                                        <p:strVal val="visible"/>
                                      </p:to>
                                    </p:set>
                                    <p:animEffect transition="in" filter="fade">
                                      <p:cBhvr>
                                        <p:cTn id="140" dur="500"/>
                                        <p:tgtEl>
                                          <p:spTgt spid="22">
                                            <p:txEl>
                                              <p:pRg st="13" end="13"/>
                                            </p:txEl>
                                          </p:spTgt>
                                        </p:tgtEl>
                                      </p:cBhvr>
                                    </p:animEffect>
                                    <p:anim calcmode="lin" valueType="num">
                                      <p:cBhvr>
                                        <p:cTn id="141" dur="500" fill="hold"/>
                                        <p:tgtEl>
                                          <p:spTgt spid="22">
                                            <p:txEl>
                                              <p:pRg st="13" end="13"/>
                                            </p:txEl>
                                          </p:spTgt>
                                        </p:tgtEl>
                                        <p:attrNameLst>
                                          <p:attrName>ppt_x</p:attrName>
                                        </p:attrNameLst>
                                      </p:cBhvr>
                                      <p:tavLst>
                                        <p:tav tm="0">
                                          <p:val>
                                            <p:strVal val="#ppt_x"/>
                                          </p:val>
                                        </p:tav>
                                        <p:tav tm="100000">
                                          <p:val>
                                            <p:strVal val="#ppt_x"/>
                                          </p:val>
                                        </p:tav>
                                      </p:tavLst>
                                    </p:anim>
                                    <p:anim calcmode="lin" valueType="num">
                                      <p:cBhvr>
                                        <p:cTn id="142" dur="500" fill="hold"/>
                                        <p:tgtEl>
                                          <p:spTgt spid="22">
                                            <p:txEl>
                                              <p:pRg st="13" end="1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9" grpId="0" animBg="1"/>
      <p:bldP spid="20" grpId="0" animBg="1"/>
      <p:bldP spid="21" grpId="0" animBg="1"/>
      <p:bldP spid="22" grpId="0" build="p"/>
      <p:bldP spid="23" grpId="0"/>
      <p:bldP spid="24" grpId="0"/>
      <p:bldP spid="25" grpId="0"/>
      <p:bldP spid="39" grpId="0"/>
      <p:bldP spid="40" grpId="0"/>
      <p:bldP spid="4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3" name="Freeform: Shape 72">
            <a:extLst>
              <a:ext uri="{FF2B5EF4-FFF2-40B4-BE49-F238E27FC236}">
                <a16:creationId xmlns:a16="http://schemas.microsoft.com/office/drawing/2014/main" id="{85D7C91E-F92D-4CF0-9404-33EC4EA66791}"/>
              </a:ext>
            </a:extLst>
          </p:cNvPr>
          <p:cNvSpPr/>
          <p:nvPr/>
        </p:nvSpPr>
        <p:spPr>
          <a:xfrm flipH="1">
            <a:off x="2010157" y="1383428"/>
            <a:ext cx="38862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FE4A1E">
                  <a:alpha val="5000"/>
                </a:srgbClr>
              </a:gs>
              <a:gs pos="0">
                <a:srgbClr val="FE4A1E"/>
              </a:gs>
              <a:gs pos="30000">
                <a:srgbClr val="FE4A1E">
                  <a:alpha val="60000"/>
                </a:srgbClr>
              </a:gs>
              <a:gs pos="60000">
                <a:srgbClr val="FE4A1E">
                  <a:alpha val="40000"/>
                </a:srgbClr>
              </a:gs>
              <a:gs pos="83000">
                <a:srgbClr val="FE4A1E">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C86D3AF-C8EA-4D0A-B088-1475AF6331F0}"/>
              </a:ext>
            </a:extLst>
          </p:cNvPr>
          <p:cNvSpPr/>
          <p:nvPr/>
        </p:nvSpPr>
        <p:spPr>
          <a:xfrm flipH="1">
            <a:off x="2010156" y="2383322"/>
            <a:ext cx="34290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5C9AD3">
                  <a:alpha val="5000"/>
                </a:srgbClr>
              </a:gs>
              <a:gs pos="0">
                <a:srgbClr val="5C9AD3"/>
              </a:gs>
              <a:gs pos="30000">
                <a:srgbClr val="5C9AD3">
                  <a:alpha val="60000"/>
                </a:srgbClr>
              </a:gs>
              <a:gs pos="60000">
                <a:srgbClr val="5C9AD3">
                  <a:alpha val="40000"/>
                </a:srgbClr>
              </a:gs>
              <a:gs pos="83000">
                <a:srgbClr val="5C9AD3">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3CC101C8-C58D-4092-9146-3F2E02DDD5EF}"/>
              </a:ext>
            </a:extLst>
          </p:cNvPr>
          <p:cNvSpPr/>
          <p:nvPr/>
        </p:nvSpPr>
        <p:spPr>
          <a:xfrm flipH="1">
            <a:off x="2010157" y="3376861"/>
            <a:ext cx="29718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44546B">
                  <a:alpha val="5000"/>
                </a:srgbClr>
              </a:gs>
              <a:gs pos="0">
                <a:srgbClr val="44546B"/>
              </a:gs>
              <a:gs pos="30000">
                <a:srgbClr val="44546B">
                  <a:alpha val="60000"/>
                </a:srgbClr>
              </a:gs>
              <a:gs pos="60000">
                <a:srgbClr val="44546B">
                  <a:alpha val="40000"/>
                </a:srgbClr>
              </a:gs>
              <a:gs pos="83000">
                <a:srgbClr val="44546B">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0870CD8E-0BEB-429D-ACBF-31A484180B61}"/>
              </a:ext>
            </a:extLst>
          </p:cNvPr>
          <p:cNvSpPr/>
          <p:nvPr/>
        </p:nvSpPr>
        <p:spPr>
          <a:xfrm flipH="1">
            <a:off x="2010157" y="4379429"/>
            <a:ext cx="2514600"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gradFill>
            <a:gsLst>
              <a:gs pos="100000">
                <a:srgbClr val="7A7A7A">
                  <a:alpha val="5000"/>
                </a:srgbClr>
              </a:gs>
              <a:gs pos="0">
                <a:srgbClr val="7A7A7A"/>
              </a:gs>
              <a:gs pos="30000">
                <a:srgbClr val="7A7A7A">
                  <a:alpha val="60000"/>
                </a:srgbClr>
              </a:gs>
              <a:gs pos="60000">
                <a:srgbClr val="7A7A7A">
                  <a:alpha val="40000"/>
                </a:srgbClr>
              </a:gs>
              <a:gs pos="83000">
                <a:srgbClr val="7A7A7A">
                  <a:alpha val="20000"/>
                </a:srgbClr>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9" name="Group 118">
            <a:extLst>
              <a:ext uri="{FF2B5EF4-FFF2-40B4-BE49-F238E27FC236}">
                <a16:creationId xmlns:a16="http://schemas.microsoft.com/office/drawing/2014/main" id="{24E1FE94-0EDB-4F68-B0D6-1D2BFD7C8FA3}"/>
              </a:ext>
            </a:extLst>
          </p:cNvPr>
          <p:cNvGrpSpPr/>
          <p:nvPr/>
        </p:nvGrpSpPr>
        <p:grpSpPr>
          <a:xfrm>
            <a:off x="1219201" y="907920"/>
            <a:ext cx="813816" cy="5459162"/>
            <a:chOff x="1219201" y="907920"/>
            <a:chExt cx="813816" cy="5459162"/>
          </a:xfrm>
        </p:grpSpPr>
        <p:sp>
          <p:nvSpPr>
            <p:cNvPr id="82" name="Freeform: Shape 81">
              <a:extLst>
                <a:ext uri="{FF2B5EF4-FFF2-40B4-BE49-F238E27FC236}">
                  <a16:creationId xmlns:a16="http://schemas.microsoft.com/office/drawing/2014/main" id="{D797D710-AD6F-4828-8E34-618E7E71A290}"/>
                </a:ext>
              </a:extLst>
            </p:cNvPr>
            <p:cNvSpPr/>
            <p:nvPr/>
          </p:nvSpPr>
          <p:spPr>
            <a:xfrm>
              <a:off x="1855064" y="1383428"/>
              <a:ext cx="164592" cy="4014216"/>
            </a:xfrm>
            <a:custGeom>
              <a:avLst/>
              <a:gdLst>
                <a:gd name="connsiteX0" fmla="*/ 0 w 173737"/>
                <a:gd name="connsiteY0" fmla="*/ 997677 h 4032952"/>
                <a:gd name="connsiteX1" fmla="*/ 173736 w 173737"/>
                <a:gd name="connsiteY1" fmla="*/ 997677 h 4032952"/>
                <a:gd name="connsiteX2" fmla="*/ 173736 w 173737"/>
                <a:gd name="connsiteY2" fmla="*/ 1978324 h 4032952"/>
                <a:gd name="connsiteX3" fmla="*/ 173736 w 173737"/>
                <a:gd name="connsiteY3" fmla="*/ 1994373 h 4032952"/>
                <a:gd name="connsiteX4" fmla="*/ 173736 w 173737"/>
                <a:gd name="connsiteY4" fmla="*/ 2975020 h 4032952"/>
                <a:gd name="connsiteX5" fmla="*/ 173737 w 173737"/>
                <a:gd name="connsiteY5" fmla="*/ 2975020 h 4032952"/>
                <a:gd name="connsiteX6" fmla="*/ 173737 w 173737"/>
                <a:gd name="connsiteY6" fmla="*/ 4032415 h 4032952"/>
                <a:gd name="connsiteX7" fmla="*/ 173737 w 173737"/>
                <a:gd name="connsiteY7" fmla="*/ 4032952 h 4032952"/>
                <a:gd name="connsiteX8" fmla="*/ 166809 w 173737"/>
                <a:gd name="connsiteY8" fmla="*/ 4029219 h 4032952"/>
                <a:gd name="connsiteX9" fmla="*/ 166809 w 173737"/>
                <a:gd name="connsiteY9" fmla="*/ 4032952 h 4032952"/>
                <a:gd name="connsiteX10" fmla="*/ 134034 w 173737"/>
                <a:gd name="connsiteY10" fmla="*/ 4015289 h 4032952"/>
                <a:gd name="connsiteX11" fmla="*/ 0 w 173737"/>
                <a:gd name="connsiteY11" fmla="*/ 3664230 h 4032952"/>
                <a:gd name="connsiteX12" fmla="*/ 4279 w 173737"/>
                <a:gd name="connsiteY12" fmla="*/ 3615100 h 4032952"/>
                <a:gd name="connsiteX13" fmla="*/ 0 w 173737"/>
                <a:gd name="connsiteY13" fmla="*/ 3615100 h 4032952"/>
                <a:gd name="connsiteX14" fmla="*/ 0 w 173737"/>
                <a:gd name="connsiteY14" fmla="*/ 2975020 h 4032952"/>
                <a:gd name="connsiteX15" fmla="*/ 0 w 173737"/>
                <a:gd name="connsiteY15" fmla="*/ 1994373 h 4032952"/>
                <a:gd name="connsiteX16" fmla="*/ 0 w 173737"/>
                <a:gd name="connsiteY16" fmla="*/ 1978324 h 4032952"/>
                <a:gd name="connsiteX17" fmla="*/ 0 w 173737"/>
                <a:gd name="connsiteY17" fmla="*/ 0 h 4032952"/>
                <a:gd name="connsiteX18" fmla="*/ 173736 w 173737"/>
                <a:gd name="connsiteY18" fmla="*/ 0 h 4032952"/>
                <a:gd name="connsiteX19" fmla="*/ 173736 w 173737"/>
                <a:gd name="connsiteY19" fmla="*/ 996696 h 4032952"/>
                <a:gd name="connsiteX20" fmla="*/ 0 w 173737"/>
                <a:gd name="connsiteY20" fmla="*/ 996696 h 4032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73737" h="4032952">
                  <a:moveTo>
                    <a:pt x="0" y="997677"/>
                  </a:moveTo>
                  <a:lnTo>
                    <a:pt x="173736" y="997677"/>
                  </a:lnTo>
                  <a:lnTo>
                    <a:pt x="173736" y="1978324"/>
                  </a:lnTo>
                  <a:lnTo>
                    <a:pt x="173736" y="1994373"/>
                  </a:lnTo>
                  <a:lnTo>
                    <a:pt x="173736" y="2975020"/>
                  </a:lnTo>
                  <a:lnTo>
                    <a:pt x="173737" y="2975020"/>
                  </a:lnTo>
                  <a:lnTo>
                    <a:pt x="173737" y="4032415"/>
                  </a:lnTo>
                  <a:lnTo>
                    <a:pt x="173737" y="4032952"/>
                  </a:lnTo>
                  <a:lnTo>
                    <a:pt x="166809" y="4029219"/>
                  </a:lnTo>
                  <a:lnTo>
                    <a:pt x="166809" y="4032952"/>
                  </a:lnTo>
                  <a:lnTo>
                    <a:pt x="134034" y="4015289"/>
                  </a:lnTo>
                  <a:cubicBezTo>
                    <a:pt x="55268" y="3957450"/>
                    <a:pt x="0" y="3822045"/>
                    <a:pt x="0" y="3664230"/>
                  </a:cubicBezTo>
                  <a:lnTo>
                    <a:pt x="4279" y="3615100"/>
                  </a:lnTo>
                  <a:lnTo>
                    <a:pt x="0" y="3615100"/>
                  </a:lnTo>
                  <a:lnTo>
                    <a:pt x="0" y="2975020"/>
                  </a:lnTo>
                  <a:lnTo>
                    <a:pt x="0" y="1994373"/>
                  </a:lnTo>
                  <a:lnTo>
                    <a:pt x="0" y="1978324"/>
                  </a:lnTo>
                  <a:close/>
                  <a:moveTo>
                    <a:pt x="0" y="0"/>
                  </a:moveTo>
                  <a:lnTo>
                    <a:pt x="173736" y="0"/>
                  </a:lnTo>
                  <a:lnTo>
                    <a:pt x="173736" y="996696"/>
                  </a:lnTo>
                  <a:lnTo>
                    <a:pt x="0" y="996696"/>
                  </a:lnTo>
                  <a:close/>
                </a:path>
              </a:pathLst>
            </a:custGeom>
            <a:solidFill>
              <a:schemeClr val="bg2">
                <a:lumMod val="75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8" name="Group 117">
              <a:extLst>
                <a:ext uri="{FF2B5EF4-FFF2-40B4-BE49-F238E27FC236}">
                  <a16:creationId xmlns:a16="http://schemas.microsoft.com/office/drawing/2014/main" id="{5AE4F856-26F6-4ED4-B8AC-E82499639FAF}"/>
                </a:ext>
              </a:extLst>
            </p:cNvPr>
            <p:cNvGrpSpPr/>
            <p:nvPr/>
          </p:nvGrpSpPr>
          <p:grpSpPr>
            <a:xfrm>
              <a:off x="1219201" y="907920"/>
              <a:ext cx="813816" cy="5459162"/>
              <a:chOff x="1219201" y="1246438"/>
              <a:chExt cx="813816" cy="5459162"/>
            </a:xfrm>
          </p:grpSpPr>
          <p:sp>
            <p:nvSpPr>
              <p:cNvPr id="31" name="Freeform: Shape 30">
                <a:extLst>
                  <a:ext uri="{FF2B5EF4-FFF2-40B4-BE49-F238E27FC236}">
                    <a16:creationId xmlns:a16="http://schemas.microsoft.com/office/drawing/2014/main" id="{6FE1BE7C-9F5C-4606-88FB-BC9548E05249}"/>
                  </a:ext>
                </a:extLst>
              </p:cNvPr>
              <p:cNvSpPr/>
              <p:nvPr/>
            </p:nvSpPr>
            <p:spPr>
              <a:xfrm>
                <a:off x="1235965" y="3703649"/>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E12A52DF-0ED6-4A1A-849E-F27C147AE868}"/>
                  </a:ext>
                </a:extLst>
              </p:cNvPr>
              <p:cNvSpPr/>
              <p:nvPr/>
            </p:nvSpPr>
            <p:spPr>
              <a:xfrm flipH="1">
                <a:off x="1403605" y="3703649"/>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1523D51-7419-4874-A796-09BA397A6B57}"/>
                  </a:ext>
                </a:extLst>
              </p:cNvPr>
              <p:cNvSpPr/>
              <p:nvPr/>
            </p:nvSpPr>
            <p:spPr>
              <a:xfrm>
                <a:off x="1235965" y="2711173"/>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754B3B5-D403-4C7C-9044-CD4F6859FEB6}"/>
                  </a:ext>
                </a:extLst>
              </p:cNvPr>
              <p:cNvSpPr/>
              <p:nvPr/>
            </p:nvSpPr>
            <p:spPr>
              <a:xfrm flipH="1">
                <a:off x="1403605" y="2711173"/>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Shape 40">
                <a:extLst>
                  <a:ext uri="{FF2B5EF4-FFF2-40B4-BE49-F238E27FC236}">
                    <a16:creationId xmlns:a16="http://schemas.microsoft.com/office/drawing/2014/main" id="{44BE0303-3926-4CC7-8A30-2F761DDA29BD}"/>
                  </a:ext>
                </a:extLst>
              </p:cNvPr>
              <p:cNvSpPr/>
              <p:nvPr/>
            </p:nvSpPr>
            <p:spPr>
              <a:xfrm>
                <a:off x="1235965" y="1723982"/>
                <a:ext cx="167640" cy="999020"/>
              </a:xfrm>
              <a:custGeom>
                <a:avLst/>
                <a:gdLst>
                  <a:gd name="connsiteX0" fmla="*/ 0 w 167640"/>
                  <a:gd name="connsiteY0" fmla="*/ 0 h 999020"/>
                  <a:gd name="connsiteX1" fmla="*/ 167640 w 167640"/>
                  <a:gd name="connsiteY1" fmla="*/ 0 h 999020"/>
                  <a:gd name="connsiteX2" fmla="*/ 167640 w 167640"/>
                  <a:gd name="connsiteY2" fmla="*/ 999020 h 999020"/>
                  <a:gd name="connsiteX3" fmla="*/ 0 w 167640"/>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167640" h="999020">
                    <a:moveTo>
                      <a:pt x="0" y="0"/>
                    </a:moveTo>
                    <a:lnTo>
                      <a:pt x="167640" y="0"/>
                    </a:lnTo>
                    <a:lnTo>
                      <a:pt x="167640" y="999020"/>
                    </a:lnTo>
                    <a:lnTo>
                      <a:pt x="0" y="999020"/>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718A1352-869F-471F-8B28-66C8EAA5A86D}"/>
                  </a:ext>
                </a:extLst>
              </p:cNvPr>
              <p:cNvSpPr/>
              <p:nvPr/>
            </p:nvSpPr>
            <p:spPr>
              <a:xfrm flipH="1">
                <a:off x="1403605" y="1723982"/>
                <a:ext cx="438912" cy="999020"/>
              </a:xfrm>
              <a:custGeom>
                <a:avLst/>
                <a:gdLst>
                  <a:gd name="connsiteX0" fmla="*/ 438912 w 438912"/>
                  <a:gd name="connsiteY0" fmla="*/ 0 h 999020"/>
                  <a:gd name="connsiteX1" fmla="*/ 0 w 438912"/>
                  <a:gd name="connsiteY1" fmla="*/ 0 h 999020"/>
                  <a:gd name="connsiteX2" fmla="*/ 0 w 438912"/>
                  <a:gd name="connsiteY2" fmla="*/ 999020 h 999020"/>
                  <a:gd name="connsiteX3" fmla="*/ 438912 w 438912"/>
                  <a:gd name="connsiteY3" fmla="*/ 999020 h 999020"/>
                </a:gdLst>
                <a:ahLst/>
                <a:cxnLst>
                  <a:cxn ang="0">
                    <a:pos x="connsiteX0" y="connsiteY0"/>
                  </a:cxn>
                  <a:cxn ang="0">
                    <a:pos x="connsiteX1" y="connsiteY1"/>
                  </a:cxn>
                  <a:cxn ang="0">
                    <a:pos x="connsiteX2" y="connsiteY2"/>
                  </a:cxn>
                  <a:cxn ang="0">
                    <a:pos x="connsiteX3" y="connsiteY3"/>
                  </a:cxn>
                </a:cxnLst>
                <a:rect l="l" t="t" r="r" b="b"/>
                <a:pathLst>
                  <a:path w="438912" h="999020">
                    <a:moveTo>
                      <a:pt x="438912" y="0"/>
                    </a:moveTo>
                    <a:lnTo>
                      <a:pt x="0" y="0"/>
                    </a:lnTo>
                    <a:lnTo>
                      <a:pt x="0" y="999020"/>
                    </a:lnTo>
                    <a:lnTo>
                      <a:pt x="438912" y="999020"/>
                    </a:ln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7B944462-1250-4BF5-BDFC-241F54CF1218}"/>
                  </a:ext>
                </a:extLst>
              </p:cNvPr>
              <p:cNvSpPr/>
              <p:nvPr/>
            </p:nvSpPr>
            <p:spPr>
              <a:xfrm rot="10800000">
                <a:off x="1235965" y="5247609"/>
                <a:ext cx="780288" cy="934888"/>
              </a:xfrm>
              <a:custGeom>
                <a:avLst/>
                <a:gdLst>
                  <a:gd name="connsiteX0" fmla="*/ 612648 w 780288"/>
                  <a:gd name="connsiteY0" fmla="*/ 798176 h 934888"/>
                  <a:gd name="connsiteX1" fmla="*/ 393192 w 780288"/>
                  <a:gd name="connsiteY1" fmla="*/ 417176 h 934888"/>
                  <a:gd name="connsiteX2" fmla="*/ 173736 w 780288"/>
                  <a:gd name="connsiteY2" fmla="*/ 798176 h 934888"/>
                  <a:gd name="connsiteX3" fmla="*/ 39702 w 780288"/>
                  <a:gd name="connsiteY3" fmla="*/ 447117 h 934888"/>
                  <a:gd name="connsiteX4" fmla="*/ 6927 w 780288"/>
                  <a:gd name="connsiteY4" fmla="*/ 429454 h 934888"/>
                  <a:gd name="connsiteX5" fmla="*/ 6927 w 780288"/>
                  <a:gd name="connsiteY5" fmla="*/ 433187 h 934888"/>
                  <a:gd name="connsiteX6" fmla="*/ 0 w 780288"/>
                  <a:gd name="connsiteY6" fmla="*/ 429455 h 934888"/>
                  <a:gd name="connsiteX7" fmla="*/ 0 w 780288"/>
                  <a:gd name="connsiteY7" fmla="*/ 429454 h 934888"/>
                  <a:gd name="connsiteX8" fmla="*/ 0 w 780288"/>
                  <a:gd name="connsiteY8" fmla="*/ 417176 h 934888"/>
                  <a:gd name="connsiteX9" fmla="*/ 5194 w 780288"/>
                  <a:gd name="connsiteY9" fmla="*/ 417176 h 934888"/>
                  <a:gd name="connsiteX10" fmla="*/ 181687 w 780288"/>
                  <a:gd name="connsiteY10" fmla="*/ 0 h 934888"/>
                  <a:gd name="connsiteX11" fmla="*/ 264194 w 780288"/>
                  <a:gd name="connsiteY11" fmla="*/ 25611 h 934888"/>
                  <a:gd name="connsiteX12" fmla="*/ 393192 w 780288"/>
                  <a:gd name="connsiteY12" fmla="*/ 38615 h 934888"/>
                  <a:gd name="connsiteX13" fmla="*/ 522190 w 780288"/>
                  <a:gd name="connsiteY13" fmla="*/ 25611 h 934888"/>
                  <a:gd name="connsiteX14" fmla="*/ 599308 w 780288"/>
                  <a:gd name="connsiteY14" fmla="*/ 1672 h 934888"/>
                  <a:gd name="connsiteX15" fmla="*/ 775093 w 780288"/>
                  <a:gd name="connsiteY15" fmla="*/ 417176 h 934888"/>
                  <a:gd name="connsiteX16" fmla="*/ 780288 w 780288"/>
                  <a:gd name="connsiteY16" fmla="*/ 417176 h 934888"/>
                  <a:gd name="connsiteX17" fmla="*/ 780288 w 780288"/>
                  <a:gd name="connsiteY17" fmla="*/ 429006 h 934888"/>
                  <a:gd name="connsiteX18" fmla="*/ 746682 w 780288"/>
                  <a:gd name="connsiteY18" fmla="*/ 447117 h 934888"/>
                  <a:gd name="connsiteX19" fmla="*/ 612648 w 780288"/>
                  <a:gd name="connsiteY19" fmla="*/ 798176 h 934888"/>
                  <a:gd name="connsiteX20" fmla="*/ 173736 w 780288"/>
                  <a:gd name="connsiteY20" fmla="*/ 847306 h 934888"/>
                  <a:gd name="connsiteX21" fmla="*/ 169457 w 780288"/>
                  <a:gd name="connsiteY21" fmla="*/ 847306 h 934888"/>
                  <a:gd name="connsiteX22" fmla="*/ 173736 w 780288"/>
                  <a:gd name="connsiteY22" fmla="*/ 798176 h 934888"/>
                  <a:gd name="connsiteX23" fmla="*/ 176391 w 780288"/>
                  <a:gd name="connsiteY23" fmla="*/ 843896 h 934888"/>
                  <a:gd name="connsiteX24" fmla="*/ 173736 w 780288"/>
                  <a:gd name="connsiteY24" fmla="*/ 843896 h 934888"/>
                  <a:gd name="connsiteX25" fmla="*/ 612648 w 780288"/>
                  <a:gd name="connsiteY25" fmla="*/ 934888 h 934888"/>
                  <a:gd name="connsiteX26" fmla="*/ 605720 w 780288"/>
                  <a:gd name="connsiteY26" fmla="*/ 934888 h 934888"/>
                  <a:gd name="connsiteX27" fmla="*/ 605720 w 780288"/>
                  <a:gd name="connsiteY27" fmla="*/ 888771 h 934888"/>
                  <a:gd name="connsiteX28" fmla="*/ 608189 w 780288"/>
                  <a:gd name="connsiteY28" fmla="*/ 874960 h 934888"/>
                  <a:gd name="connsiteX29" fmla="*/ 612648 w 780288"/>
                  <a:gd name="connsiteY29" fmla="*/ 798176 h 934888"/>
                  <a:gd name="connsiteX30" fmla="*/ 616629 w 780288"/>
                  <a:gd name="connsiteY30" fmla="*/ 843896 h 934888"/>
                  <a:gd name="connsiteX31" fmla="*/ 612648 w 780288"/>
                  <a:gd name="connsiteY31" fmla="*/ 843896 h 9348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780288" h="934888">
                    <a:moveTo>
                      <a:pt x="612648" y="798176"/>
                    </a:moveTo>
                    <a:cubicBezTo>
                      <a:pt x="612648" y="587756"/>
                      <a:pt x="514394" y="417176"/>
                      <a:pt x="393192" y="417176"/>
                    </a:cubicBezTo>
                    <a:cubicBezTo>
                      <a:pt x="271990" y="417176"/>
                      <a:pt x="173736" y="587756"/>
                      <a:pt x="173736" y="798176"/>
                    </a:cubicBezTo>
                    <a:cubicBezTo>
                      <a:pt x="173736" y="640361"/>
                      <a:pt x="118468" y="504956"/>
                      <a:pt x="39702" y="447117"/>
                    </a:cubicBezTo>
                    <a:lnTo>
                      <a:pt x="6927" y="429454"/>
                    </a:lnTo>
                    <a:lnTo>
                      <a:pt x="6927" y="433187"/>
                    </a:lnTo>
                    <a:lnTo>
                      <a:pt x="0" y="429455"/>
                    </a:lnTo>
                    <a:lnTo>
                      <a:pt x="0" y="429454"/>
                    </a:lnTo>
                    <a:lnTo>
                      <a:pt x="0" y="417176"/>
                    </a:lnTo>
                    <a:lnTo>
                      <a:pt x="5194" y="417176"/>
                    </a:lnTo>
                    <a:lnTo>
                      <a:pt x="181687" y="0"/>
                    </a:lnTo>
                    <a:lnTo>
                      <a:pt x="264194" y="25611"/>
                    </a:lnTo>
                    <a:cubicBezTo>
                      <a:pt x="305861" y="34137"/>
                      <a:pt x="349004" y="38615"/>
                      <a:pt x="393192" y="38615"/>
                    </a:cubicBezTo>
                    <a:cubicBezTo>
                      <a:pt x="437380" y="38615"/>
                      <a:pt x="480523" y="34137"/>
                      <a:pt x="522190" y="25611"/>
                    </a:cubicBezTo>
                    <a:lnTo>
                      <a:pt x="599308" y="1672"/>
                    </a:lnTo>
                    <a:lnTo>
                      <a:pt x="775093" y="417176"/>
                    </a:lnTo>
                    <a:lnTo>
                      <a:pt x="780288" y="417176"/>
                    </a:lnTo>
                    <a:lnTo>
                      <a:pt x="780288" y="429006"/>
                    </a:lnTo>
                    <a:lnTo>
                      <a:pt x="746682" y="447117"/>
                    </a:lnTo>
                    <a:cubicBezTo>
                      <a:pt x="667916" y="504956"/>
                      <a:pt x="612648" y="640361"/>
                      <a:pt x="612648" y="798176"/>
                    </a:cubicBezTo>
                    <a:close/>
                    <a:moveTo>
                      <a:pt x="173736" y="847306"/>
                    </a:moveTo>
                    <a:lnTo>
                      <a:pt x="169457" y="847306"/>
                    </a:lnTo>
                    <a:lnTo>
                      <a:pt x="173736" y="798176"/>
                    </a:lnTo>
                    <a:lnTo>
                      <a:pt x="176391" y="843896"/>
                    </a:lnTo>
                    <a:lnTo>
                      <a:pt x="173736" y="843896"/>
                    </a:lnTo>
                    <a:close/>
                    <a:moveTo>
                      <a:pt x="612648" y="934888"/>
                    </a:moveTo>
                    <a:lnTo>
                      <a:pt x="605720" y="934888"/>
                    </a:lnTo>
                    <a:lnTo>
                      <a:pt x="605720" y="888771"/>
                    </a:lnTo>
                    <a:lnTo>
                      <a:pt x="608189" y="874960"/>
                    </a:lnTo>
                    <a:cubicBezTo>
                      <a:pt x="611113" y="850158"/>
                      <a:pt x="612648" y="824478"/>
                      <a:pt x="612648" y="798176"/>
                    </a:cubicBezTo>
                    <a:lnTo>
                      <a:pt x="616629" y="843896"/>
                    </a:lnTo>
                    <a:lnTo>
                      <a:pt x="612648" y="843896"/>
                    </a:lnTo>
                    <a:close/>
                  </a:path>
                </a:pathLst>
              </a:custGeom>
              <a:solidFill>
                <a:srgbClr val="F5CF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15E2CB29-6417-427B-BDF0-6BF611458604}"/>
                  </a:ext>
                </a:extLst>
              </p:cNvPr>
              <p:cNvSpPr/>
              <p:nvPr/>
            </p:nvSpPr>
            <p:spPr>
              <a:xfrm>
                <a:off x="1403605" y="6161394"/>
                <a:ext cx="438912" cy="544206"/>
              </a:xfrm>
              <a:custGeom>
                <a:avLst/>
                <a:gdLst>
                  <a:gd name="connsiteX0" fmla="*/ 219456 w 438912"/>
                  <a:gd name="connsiteY0" fmla="*/ 0 h 544206"/>
                  <a:gd name="connsiteX1" fmla="*/ 348454 w 438912"/>
                  <a:gd name="connsiteY1" fmla="*/ 13004 h 544206"/>
                  <a:gd name="connsiteX2" fmla="*/ 435770 w 438912"/>
                  <a:gd name="connsiteY2" fmla="*/ 40108 h 544206"/>
                  <a:gd name="connsiteX3" fmla="*/ 438912 w 438912"/>
                  <a:gd name="connsiteY3" fmla="*/ 32682 h 544206"/>
                  <a:gd name="connsiteX4" fmla="*/ 438912 w 438912"/>
                  <a:gd name="connsiteY4" fmla="*/ 41085 h 544206"/>
                  <a:gd name="connsiteX5" fmla="*/ 435770 w 438912"/>
                  <a:gd name="connsiteY5" fmla="*/ 40109 h 544206"/>
                  <a:gd name="connsiteX6" fmla="*/ 222504 w 438912"/>
                  <a:gd name="connsiteY6" fmla="*/ 544206 h 544206"/>
                  <a:gd name="connsiteX7" fmla="*/ 8531 w 438912"/>
                  <a:gd name="connsiteY7" fmla="*/ 38436 h 544206"/>
                  <a:gd name="connsiteX8" fmla="*/ 0 w 438912"/>
                  <a:gd name="connsiteY8" fmla="*/ 41084 h 544206"/>
                  <a:gd name="connsiteX9" fmla="*/ 0 w 438912"/>
                  <a:gd name="connsiteY9" fmla="*/ 18274 h 544206"/>
                  <a:gd name="connsiteX10" fmla="*/ 8530 w 438912"/>
                  <a:gd name="connsiteY10" fmla="*/ 38436 h 544206"/>
                  <a:gd name="connsiteX11" fmla="*/ 90458 w 438912"/>
                  <a:gd name="connsiteY11" fmla="*/ 13004 h 544206"/>
                  <a:gd name="connsiteX12" fmla="*/ 219456 w 438912"/>
                  <a:gd name="connsiteY12" fmla="*/ 0 h 5442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38912" h="544206">
                    <a:moveTo>
                      <a:pt x="219456" y="0"/>
                    </a:moveTo>
                    <a:cubicBezTo>
                      <a:pt x="263644" y="0"/>
                      <a:pt x="306787" y="4478"/>
                      <a:pt x="348454" y="13004"/>
                    </a:cubicBezTo>
                    <a:lnTo>
                      <a:pt x="435770" y="40108"/>
                    </a:lnTo>
                    <a:lnTo>
                      <a:pt x="438912" y="32682"/>
                    </a:lnTo>
                    <a:lnTo>
                      <a:pt x="438912" y="41085"/>
                    </a:lnTo>
                    <a:lnTo>
                      <a:pt x="435770" y="40109"/>
                    </a:lnTo>
                    <a:lnTo>
                      <a:pt x="222504" y="544206"/>
                    </a:lnTo>
                    <a:lnTo>
                      <a:pt x="8531" y="38436"/>
                    </a:lnTo>
                    <a:lnTo>
                      <a:pt x="0" y="41084"/>
                    </a:lnTo>
                    <a:lnTo>
                      <a:pt x="0" y="18274"/>
                    </a:lnTo>
                    <a:lnTo>
                      <a:pt x="8530" y="38436"/>
                    </a:lnTo>
                    <a:lnTo>
                      <a:pt x="90458" y="13004"/>
                    </a:lnTo>
                    <a:cubicBezTo>
                      <a:pt x="132125" y="4478"/>
                      <a:pt x="175268" y="0"/>
                      <a:pt x="219456" y="0"/>
                    </a:cubicBezTo>
                    <a:close/>
                  </a:path>
                </a:pathLst>
              </a:cu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73A04F9D-F9D2-4E6D-A08C-8371C41A8B5A}"/>
                  </a:ext>
                </a:extLst>
              </p:cNvPr>
              <p:cNvSpPr/>
              <p:nvPr/>
            </p:nvSpPr>
            <p:spPr>
              <a:xfrm>
                <a:off x="1235965" y="4700261"/>
                <a:ext cx="476458" cy="1054970"/>
              </a:xfrm>
              <a:custGeom>
                <a:avLst/>
                <a:gdLst>
                  <a:gd name="connsiteX0" fmla="*/ 0 w 476458"/>
                  <a:gd name="connsiteY0" fmla="*/ 0 h 1054970"/>
                  <a:gd name="connsiteX1" fmla="*/ 44474 w 476458"/>
                  <a:gd name="connsiteY1" fmla="*/ 0 h 1054970"/>
                  <a:gd name="connsiteX2" fmla="*/ 167640 w 476458"/>
                  <a:gd name="connsiteY2" fmla="*/ 0 h 1054970"/>
                  <a:gd name="connsiteX3" fmla="*/ 476458 w 476458"/>
                  <a:gd name="connsiteY3" fmla="*/ 0 h 1054970"/>
                  <a:gd name="connsiteX4" fmla="*/ 476458 w 476458"/>
                  <a:gd name="connsiteY4" fmla="*/ 3494 h 1054970"/>
                  <a:gd name="connsiteX5" fmla="*/ 174568 w 476458"/>
                  <a:gd name="connsiteY5" fmla="*/ 3494 h 1054970"/>
                  <a:gd name="connsiteX6" fmla="*/ 174568 w 476458"/>
                  <a:gd name="connsiteY6" fmla="*/ 598699 h 1054970"/>
                  <a:gd name="connsiteX7" fmla="*/ 172099 w 476458"/>
                  <a:gd name="connsiteY7" fmla="*/ 612510 h 1054970"/>
                  <a:gd name="connsiteX8" fmla="*/ 167640 w 476458"/>
                  <a:gd name="connsiteY8" fmla="*/ 689294 h 1054970"/>
                  <a:gd name="connsiteX9" fmla="*/ 171506 w 476458"/>
                  <a:gd name="connsiteY9" fmla="*/ 755879 h 1054970"/>
                  <a:gd name="connsiteX10" fmla="*/ 162227 w 476458"/>
                  <a:gd name="connsiteY10" fmla="*/ 747960 h 1054970"/>
                  <a:gd name="connsiteX11" fmla="*/ 157774 w 476458"/>
                  <a:gd name="connsiteY11" fmla="*/ 799098 h 1054970"/>
                  <a:gd name="connsiteX12" fmla="*/ 33606 w 476458"/>
                  <a:gd name="connsiteY12" fmla="*/ 1036859 h 1054970"/>
                  <a:gd name="connsiteX13" fmla="*/ 0 w 476458"/>
                  <a:gd name="connsiteY13" fmla="*/ 1054970 h 1054970"/>
                  <a:gd name="connsiteX14" fmla="*/ 0 w 476458"/>
                  <a:gd name="connsiteY14" fmla="*/ 640080 h 1054970"/>
                  <a:gd name="connsiteX15" fmla="*/ 0 w 476458"/>
                  <a:gd name="connsiteY15" fmla="*/ 316630 h 10549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76458" h="1054970">
                    <a:moveTo>
                      <a:pt x="0" y="0"/>
                    </a:moveTo>
                    <a:lnTo>
                      <a:pt x="44474" y="0"/>
                    </a:lnTo>
                    <a:lnTo>
                      <a:pt x="167640" y="0"/>
                    </a:lnTo>
                    <a:lnTo>
                      <a:pt x="476458" y="0"/>
                    </a:lnTo>
                    <a:lnTo>
                      <a:pt x="476458" y="3494"/>
                    </a:lnTo>
                    <a:lnTo>
                      <a:pt x="174568" y="3494"/>
                    </a:lnTo>
                    <a:lnTo>
                      <a:pt x="174568" y="598699"/>
                    </a:lnTo>
                    <a:lnTo>
                      <a:pt x="172099" y="612510"/>
                    </a:lnTo>
                    <a:cubicBezTo>
                      <a:pt x="169175" y="637312"/>
                      <a:pt x="167640" y="662992"/>
                      <a:pt x="167640" y="689294"/>
                    </a:cubicBezTo>
                    <a:lnTo>
                      <a:pt x="171506" y="755879"/>
                    </a:lnTo>
                    <a:lnTo>
                      <a:pt x="162227" y="747960"/>
                    </a:lnTo>
                    <a:lnTo>
                      <a:pt x="157774" y="799098"/>
                    </a:lnTo>
                    <a:cubicBezTo>
                      <a:pt x="138538" y="906470"/>
                      <a:pt x="92681" y="993480"/>
                      <a:pt x="33606" y="1036859"/>
                    </a:cubicBezTo>
                    <a:lnTo>
                      <a:pt x="0" y="1054970"/>
                    </a:lnTo>
                    <a:lnTo>
                      <a:pt x="0" y="640080"/>
                    </a:lnTo>
                    <a:lnTo>
                      <a:pt x="0" y="316630"/>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949B6F3C-4A1C-4888-B25E-C8B3A28C89AA}"/>
                  </a:ext>
                </a:extLst>
              </p:cNvPr>
              <p:cNvSpPr/>
              <p:nvPr/>
            </p:nvSpPr>
            <p:spPr>
              <a:xfrm>
                <a:off x="1394461" y="4700261"/>
                <a:ext cx="448056" cy="1066800"/>
              </a:xfrm>
              <a:custGeom>
                <a:avLst/>
                <a:gdLst>
                  <a:gd name="connsiteX0" fmla="*/ 6928 w 438912"/>
                  <a:gd name="connsiteY0" fmla="*/ 0 h 1066800"/>
                  <a:gd name="connsiteX1" fmla="*/ 438912 w 438912"/>
                  <a:gd name="connsiteY1" fmla="*/ 0 h 1066800"/>
                  <a:gd name="connsiteX2" fmla="*/ 438912 w 438912"/>
                  <a:gd name="connsiteY2" fmla="*/ 640080 h 1066800"/>
                  <a:gd name="connsiteX3" fmla="*/ 436257 w 438912"/>
                  <a:gd name="connsiteY3" fmla="*/ 640080 h 1066800"/>
                  <a:gd name="connsiteX4" fmla="*/ 438912 w 438912"/>
                  <a:gd name="connsiteY4" fmla="*/ 685800 h 1066800"/>
                  <a:gd name="connsiteX5" fmla="*/ 219456 w 438912"/>
                  <a:gd name="connsiteY5" fmla="*/ 1066800 h 1066800"/>
                  <a:gd name="connsiteX6" fmla="*/ 0 w 438912"/>
                  <a:gd name="connsiteY6" fmla="*/ 685800 h 1066800"/>
                  <a:gd name="connsiteX7" fmla="*/ 4459 w 438912"/>
                  <a:gd name="connsiteY7" fmla="*/ 609016 h 1066800"/>
                  <a:gd name="connsiteX8" fmla="*/ 6928 w 438912"/>
                  <a:gd name="connsiteY8" fmla="*/ 595205 h 1066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38912" h="1066800">
                    <a:moveTo>
                      <a:pt x="6928" y="0"/>
                    </a:moveTo>
                    <a:lnTo>
                      <a:pt x="438912" y="0"/>
                    </a:lnTo>
                    <a:lnTo>
                      <a:pt x="438912" y="640080"/>
                    </a:lnTo>
                    <a:lnTo>
                      <a:pt x="436257" y="640080"/>
                    </a:lnTo>
                    <a:lnTo>
                      <a:pt x="438912" y="685800"/>
                    </a:lnTo>
                    <a:cubicBezTo>
                      <a:pt x="438912" y="896220"/>
                      <a:pt x="340658" y="1066800"/>
                      <a:pt x="219456" y="1066800"/>
                    </a:cubicBezTo>
                    <a:cubicBezTo>
                      <a:pt x="98254" y="1066800"/>
                      <a:pt x="0" y="896220"/>
                      <a:pt x="0" y="685800"/>
                    </a:cubicBezTo>
                    <a:cubicBezTo>
                      <a:pt x="0" y="659498"/>
                      <a:pt x="1535" y="633818"/>
                      <a:pt x="4459" y="609016"/>
                    </a:cubicBezTo>
                    <a:lnTo>
                      <a:pt x="6928" y="595205"/>
                    </a:ln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28A73558-E5E6-4188-875A-D1B0CE591A3D}"/>
                  </a:ext>
                </a:extLst>
              </p:cNvPr>
              <p:cNvSpPr/>
              <p:nvPr/>
            </p:nvSpPr>
            <p:spPr>
              <a:xfrm>
                <a:off x="1844041" y="1726723"/>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F28E3243-8AD6-4714-A963-419417495F2D}"/>
                  </a:ext>
                </a:extLst>
              </p:cNvPr>
              <p:cNvSpPr/>
              <p:nvPr/>
            </p:nvSpPr>
            <p:spPr>
              <a:xfrm>
                <a:off x="1842517" y="2723002"/>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29A7EDDA-C597-4577-B686-02947AD9F60C}"/>
                  </a:ext>
                </a:extLst>
              </p:cNvPr>
              <p:cNvSpPr/>
              <p:nvPr/>
            </p:nvSpPr>
            <p:spPr>
              <a:xfrm>
                <a:off x="1842517" y="3703649"/>
                <a:ext cx="173736" cy="996696"/>
              </a:xfrm>
              <a:custGeom>
                <a:avLst/>
                <a:gdLst>
                  <a:gd name="connsiteX0" fmla="*/ 0 w 173736"/>
                  <a:gd name="connsiteY0" fmla="*/ 0 h 967985"/>
                  <a:gd name="connsiteX1" fmla="*/ 173736 w 173736"/>
                  <a:gd name="connsiteY1" fmla="*/ 0 h 967985"/>
                  <a:gd name="connsiteX2" fmla="*/ 173736 w 173736"/>
                  <a:gd name="connsiteY2" fmla="*/ 967985 h 967985"/>
                  <a:gd name="connsiteX3" fmla="*/ 0 w 173736"/>
                  <a:gd name="connsiteY3" fmla="*/ 967985 h 967985"/>
                </a:gdLst>
                <a:ahLst/>
                <a:cxnLst>
                  <a:cxn ang="0">
                    <a:pos x="connsiteX0" y="connsiteY0"/>
                  </a:cxn>
                  <a:cxn ang="0">
                    <a:pos x="connsiteX1" y="connsiteY1"/>
                  </a:cxn>
                  <a:cxn ang="0">
                    <a:pos x="connsiteX2" y="connsiteY2"/>
                  </a:cxn>
                  <a:cxn ang="0">
                    <a:pos x="connsiteX3" y="connsiteY3"/>
                  </a:cxn>
                </a:cxnLst>
                <a:rect l="l" t="t" r="r" b="b"/>
                <a:pathLst>
                  <a:path w="173736" h="967985">
                    <a:moveTo>
                      <a:pt x="0" y="0"/>
                    </a:moveTo>
                    <a:lnTo>
                      <a:pt x="173736" y="0"/>
                    </a:lnTo>
                    <a:lnTo>
                      <a:pt x="173736" y="967985"/>
                    </a:lnTo>
                    <a:lnTo>
                      <a:pt x="0" y="967985"/>
                    </a:lnTo>
                    <a:close/>
                  </a:path>
                </a:pathLst>
              </a:cu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Shape 85">
                <a:extLst>
                  <a:ext uri="{FF2B5EF4-FFF2-40B4-BE49-F238E27FC236}">
                    <a16:creationId xmlns:a16="http://schemas.microsoft.com/office/drawing/2014/main" id="{1EBBC86B-B8D7-4AD7-9687-0E2BA98813E4}"/>
                  </a:ext>
                </a:extLst>
              </p:cNvPr>
              <p:cNvSpPr/>
              <p:nvPr/>
            </p:nvSpPr>
            <p:spPr>
              <a:xfrm>
                <a:off x="1842517" y="4700345"/>
                <a:ext cx="173737" cy="1057932"/>
              </a:xfrm>
              <a:custGeom>
                <a:avLst/>
                <a:gdLst>
                  <a:gd name="connsiteX0" fmla="*/ 0 w 173737"/>
                  <a:gd name="connsiteY0" fmla="*/ 0 h 1057932"/>
                  <a:gd name="connsiteX1" fmla="*/ 173737 w 173737"/>
                  <a:gd name="connsiteY1" fmla="*/ 0 h 1057932"/>
                  <a:gd name="connsiteX2" fmla="*/ 173737 w 173737"/>
                  <a:gd name="connsiteY2" fmla="*/ 1057395 h 1057932"/>
                  <a:gd name="connsiteX3" fmla="*/ 173737 w 173737"/>
                  <a:gd name="connsiteY3" fmla="*/ 1057932 h 1057932"/>
                  <a:gd name="connsiteX4" fmla="*/ 166809 w 173737"/>
                  <a:gd name="connsiteY4" fmla="*/ 1054199 h 1057932"/>
                  <a:gd name="connsiteX5" fmla="*/ 166809 w 173737"/>
                  <a:gd name="connsiteY5" fmla="*/ 1057932 h 1057932"/>
                  <a:gd name="connsiteX6" fmla="*/ 134034 w 173737"/>
                  <a:gd name="connsiteY6" fmla="*/ 1040269 h 1057932"/>
                  <a:gd name="connsiteX7" fmla="*/ 0 w 173737"/>
                  <a:gd name="connsiteY7" fmla="*/ 689210 h 1057932"/>
                  <a:gd name="connsiteX8" fmla="*/ 4279 w 173737"/>
                  <a:gd name="connsiteY8" fmla="*/ 640080 h 1057932"/>
                  <a:gd name="connsiteX9" fmla="*/ 0 w 173737"/>
                  <a:gd name="connsiteY9" fmla="*/ 640080 h 1057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737" h="1057932">
                    <a:moveTo>
                      <a:pt x="0" y="0"/>
                    </a:moveTo>
                    <a:lnTo>
                      <a:pt x="173737" y="0"/>
                    </a:lnTo>
                    <a:lnTo>
                      <a:pt x="173737" y="1057395"/>
                    </a:lnTo>
                    <a:lnTo>
                      <a:pt x="173737" y="1057932"/>
                    </a:lnTo>
                    <a:lnTo>
                      <a:pt x="166809" y="1054199"/>
                    </a:lnTo>
                    <a:lnTo>
                      <a:pt x="166809" y="1057932"/>
                    </a:lnTo>
                    <a:lnTo>
                      <a:pt x="134034" y="1040269"/>
                    </a:lnTo>
                    <a:cubicBezTo>
                      <a:pt x="55268" y="982430"/>
                      <a:pt x="0" y="847025"/>
                      <a:pt x="0" y="689210"/>
                    </a:cubicBezTo>
                    <a:lnTo>
                      <a:pt x="4279" y="640080"/>
                    </a:lnTo>
                    <a:lnTo>
                      <a:pt x="0" y="640080"/>
                    </a:lnTo>
                    <a:close/>
                  </a:path>
                </a:pathLst>
              </a:cu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8767C410-5D99-4DAE-92D9-A3C206D3914C}"/>
                  </a:ext>
                </a:extLst>
              </p:cNvPr>
              <p:cNvSpPr>
                <a:spLocks noChangeAspect="1"/>
              </p:cNvSpPr>
              <p:nvPr/>
            </p:nvSpPr>
            <p:spPr>
              <a:xfrm>
                <a:off x="1219201" y="1246438"/>
                <a:ext cx="813816" cy="483411"/>
              </a:xfrm>
              <a:custGeom>
                <a:avLst/>
                <a:gdLst>
                  <a:gd name="connsiteX0" fmla="*/ 411480 w 822960"/>
                  <a:gd name="connsiteY0" fmla="*/ 0 h 488843"/>
                  <a:gd name="connsiteX1" fmla="*/ 822960 w 822960"/>
                  <a:gd name="connsiteY1" fmla="*/ 412856 h 488843"/>
                  <a:gd name="connsiteX2" fmla="*/ 815326 w 822960"/>
                  <a:gd name="connsiteY2" fmla="*/ 488843 h 488843"/>
                  <a:gd name="connsiteX3" fmla="*/ 7635 w 822960"/>
                  <a:gd name="connsiteY3" fmla="*/ 488843 h 488843"/>
                  <a:gd name="connsiteX4" fmla="*/ 0 w 822960"/>
                  <a:gd name="connsiteY4" fmla="*/ 412856 h 488843"/>
                  <a:gd name="connsiteX5" fmla="*/ 411480 w 822960"/>
                  <a:gd name="connsiteY5" fmla="*/ 0 h 488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960" h="488843">
                    <a:moveTo>
                      <a:pt x="411480" y="0"/>
                    </a:moveTo>
                    <a:cubicBezTo>
                      <a:pt x="638734" y="0"/>
                      <a:pt x="822960" y="184842"/>
                      <a:pt x="822960" y="412856"/>
                    </a:cubicBezTo>
                    <a:lnTo>
                      <a:pt x="815326" y="488843"/>
                    </a:lnTo>
                    <a:lnTo>
                      <a:pt x="7635" y="488843"/>
                    </a:lnTo>
                    <a:lnTo>
                      <a:pt x="0" y="412856"/>
                    </a:lnTo>
                    <a:cubicBezTo>
                      <a:pt x="0" y="184842"/>
                      <a:pt x="184226" y="0"/>
                      <a:pt x="411480" y="0"/>
                    </a:cubicBezTo>
                    <a:close/>
                  </a:path>
                </a:pathLst>
              </a:custGeom>
              <a:solidFill>
                <a:srgbClr val="BFBF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7" name="TextBox 86">
            <a:extLst>
              <a:ext uri="{FF2B5EF4-FFF2-40B4-BE49-F238E27FC236}">
                <a16:creationId xmlns:a16="http://schemas.microsoft.com/office/drawing/2014/main" id="{24907D02-B649-4275-BB6B-B330C4B21E9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8" name="Freeform 280">
            <a:extLst>
              <a:ext uri="{FF2B5EF4-FFF2-40B4-BE49-F238E27FC236}">
                <a16:creationId xmlns:a16="http://schemas.microsoft.com/office/drawing/2014/main" id="{6A20034D-C515-4891-8017-B594C3DF497B}"/>
              </a:ext>
            </a:extLst>
          </p:cNvPr>
          <p:cNvSpPr>
            <a:spLocks noChangeAspect="1" noEditPoints="1"/>
          </p:cNvSpPr>
          <p:nvPr/>
        </p:nvSpPr>
        <p:spPr bwMode="auto">
          <a:xfrm>
            <a:off x="3571950" y="3639664"/>
            <a:ext cx="487018" cy="457200"/>
          </a:xfrm>
          <a:custGeom>
            <a:avLst/>
            <a:gdLst>
              <a:gd name="T0" fmla="*/ 1254 w 2403"/>
              <a:gd name="T1" fmla="*/ 1295 h 2259"/>
              <a:gd name="T2" fmla="*/ 1337 w 2403"/>
              <a:gd name="T3" fmla="*/ 12 h 2259"/>
              <a:gd name="T4" fmla="*/ 1735 w 2403"/>
              <a:gd name="T5" fmla="*/ 229 h 2259"/>
              <a:gd name="T6" fmla="*/ 1922 w 2403"/>
              <a:gd name="T7" fmla="*/ 598 h 2259"/>
              <a:gd name="T8" fmla="*/ 1812 w 2403"/>
              <a:gd name="T9" fmla="*/ 674 h 2259"/>
              <a:gd name="T10" fmla="*/ 1697 w 2403"/>
              <a:gd name="T11" fmla="*/ 458 h 2259"/>
              <a:gd name="T12" fmla="*/ 1418 w 2403"/>
              <a:gd name="T13" fmla="*/ 210 h 2259"/>
              <a:gd name="T14" fmla="*/ 1023 w 2403"/>
              <a:gd name="T15" fmla="*/ 196 h 2259"/>
              <a:gd name="T16" fmla="*/ 713 w 2403"/>
              <a:gd name="T17" fmla="*/ 448 h 2259"/>
              <a:gd name="T18" fmla="*/ 647 w 2403"/>
              <a:gd name="T19" fmla="*/ 849 h 2259"/>
              <a:gd name="T20" fmla="*/ 843 w 2403"/>
              <a:gd name="T21" fmla="*/ 1173 h 2259"/>
              <a:gd name="T22" fmla="*/ 1085 w 2403"/>
              <a:gd name="T23" fmla="*/ 1079 h 2259"/>
              <a:gd name="T24" fmla="*/ 984 w 2403"/>
              <a:gd name="T25" fmla="*/ 1015 h 2259"/>
              <a:gd name="T26" fmla="*/ 815 w 2403"/>
              <a:gd name="T27" fmla="*/ 936 h 2259"/>
              <a:gd name="T28" fmla="*/ 861 w 2403"/>
              <a:gd name="T29" fmla="*/ 811 h 2259"/>
              <a:gd name="T30" fmla="*/ 1065 w 2403"/>
              <a:gd name="T31" fmla="*/ 868 h 2259"/>
              <a:gd name="T32" fmla="*/ 1202 w 2403"/>
              <a:gd name="T33" fmla="*/ 957 h 2259"/>
              <a:gd name="T34" fmla="*/ 1602 w 2403"/>
              <a:gd name="T35" fmla="*/ 793 h 2259"/>
              <a:gd name="T36" fmla="*/ 2058 w 2403"/>
              <a:gd name="T37" fmla="*/ 902 h 2259"/>
              <a:gd name="T38" fmla="*/ 2351 w 2403"/>
              <a:gd name="T39" fmla="*/ 1255 h 2259"/>
              <a:gd name="T40" fmla="*/ 2372 w 2403"/>
              <a:gd name="T41" fmla="*/ 1731 h 2259"/>
              <a:gd name="T42" fmla="*/ 2112 w 2403"/>
              <a:gd name="T43" fmla="*/ 2110 h 2259"/>
              <a:gd name="T44" fmla="*/ 1668 w 2403"/>
              <a:gd name="T45" fmla="*/ 2259 h 2259"/>
              <a:gd name="T46" fmla="*/ 1348 w 2403"/>
              <a:gd name="T47" fmla="*/ 2178 h 2259"/>
              <a:gd name="T48" fmla="*/ 1357 w 2403"/>
              <a:gd name="T49" fmla="*/ 2060 h 2259"/>
              <a:gd name="T50" fmla="*/ 1554 w 2403"/>
              <a:gd name="T51" fmla="*/ 2080 h 2259"/>
              <a:gd name="T52" fmla="*/ 1954 w 2403"/>
              <a:gd name="T53" fmla="*/ 2014 h 2259"/>
              <a:gd name="T54" fmla="*/ 2206 w 2403"/>
              <a:gd name="T55" fmla="*/ 1704 h 2259"/>
              <a:gd name="T56" fmla="*/ 2184 w 2403"/>
              <a:gd name="T57" fmla="*/ 1291 h 2259"/>
              <a:gd name="T58" fmla="*/ 1902 w 2403"/>
              <a:gd name="T59" fmla="*/ 1008 h 2259"/>
              <a:gd name="T60" fmla="*/ 1506 w 2403"/>
              <a:gd name="T61" fmla="*/ 981 h 2259"/>
              <a:gd name="T62" fmla="*/ 1361 w 2403"/>
              <a:gd name="T63" fmla="*/ 1140 h 2259"/>
              <a:gd name="T64" fmla="*/ 1467 w 2403"/>
              <a:gd name="T65" fmla="*/ 1235 h 2259"/>
              <a:gd name="T66" fmla="*/ 1680 w 2403"/>
              <a:gd name="T67" fmla="*/ 1078 h 2259"/>
              <a:gd name="T68" fmla="*/ 1777 w 2403"/>
              <a:gd name="T69" fmla="*/ 1146 h 2259"/>
              <a:gd name="T70" fmla="*/ 1622 w 2403"/>
              <a:gd name="T71" fmla="*/ 1337 h 2259"/>
              <a:gd name="T72" fmla="*/ 1456 w 2403"/>
              <a:gd name="T73" fmla="*/ 1664 h 2259"/>
              <a:gd name="T74" fmla="*/ 1230 w 2403"/>
              <a:gd name="T75" fmla="*/ 2067 h 2259"/>
              <a:gd name="T76" fmla="*/ 806 w 2403"/>
              <a:gd name="T77" fmla="*/ 2256 h 2259"/>
              <a:gd name="T78" fmla="*/ 345 w 2403"/>
              <a:gd name="T79" fmla="*/ 2147 h 2259"/>
              <a:gd name="T80" fmla="*/ 52 w 2403"/>
              <a:gd name="T81" fmla="*/ 1795 h 2259"/>
              <a:gd name="T82" fmla="*/ 26 w 2403"/>
              <a:gd name="T83" fmla="*/ 1330 h 2259"/>
              <a:gd name="T84" fmla="*/ 272 w 2403"/>
              <a:gd name="T85" fmla="*/ 954 h 2259"/>
              <a:gd name="T86" fmla="*/ 389 w 2403"/>
              <a:gd name="T87" fmla="*/ 966 h 2259"/>
              <a:gd name="T88" fmla="*/ 378 w 2403"/>
              <a:gd name="T89" fmla="*/ 1084 h 2259"/>
              <a:gd name="T90" fmla="*/ 179 w 2403"/>
              <a:gd name="T91" fmla="*/ 1413 h 2259"/>
              <a:gd name="T92" fmla="*/ 246 w 2403"/>
              <a:gd name="T93" fmla="*/ 1811 h 2259"/>
              <a:gd name="T94" fmla="*/ 556 w 2403"/>
              <a:gd name="T95" fmla="*/ 2063 h 2259"/>
              <a:gd name="T96" fmla="*/ 969 w 2403"/>
              <a:gd name="T97" fmla="*/ 2041 h 2259"/>
              <a:gd name="T98" fmla="*/ 1252 w 2403"/>
              <a:gd name="T99" fmla="*/ 1759 h 2259"/>
              <a:gd name="T100" fmla="*/ 1251 w 2403"/>
              <a:gd name="T101" fmla="*/ 1467 h 2259"/>
              <a:gd name="T102" fmla="*/ 1102 w 2403"/>
              <a:gd name="T103" fmla="*/ 1577 h 2259"/>
              <a:gd name="T104" fmla="*/ 1107 w 2403"/>
              <a:gd name="T105" fmla="*/ 1756 h 2259"/>
              <a:gd name="T106" fmla="*/ 1042 w 2403"/>
              <a:gd name="T107" fmla="*/ 1787 h 2259"/>
              <a:gd name="T108" fmla="*/ 994 w 2403"/>
              <a:gd name="T109" fmla="*/ 1772 h 2259"/>
              <a:gd name="T110" fmla="*/ 961 w 2403"/>
              <a:gd name="T111" fmla="*/ 1727 h 2259"/>
              <a:gd name="T112" fmla="*/ 941 w 2403"/>
              <a:gd name="T113" fmla="*/ 1420 h 2259"/>
              <a:gd name="T114" fmla="*/ 582 w 2403"/>
              <a:gd name="T115" fmla="*/ 1127 h 2259"/>
              <a:gd name="T116" fmla="*/ 472 w 2403"/>
              <a:gd name="T117" fmla="*/ 663 h 2259"/>
              <a:gd name="T118" fmla="*/ 661 w 2403"/>
              <a:gd name="T119" fmla="*/ 239 h 2259"/>
              <a:gd name="T120" fmla="*/ 1063 w 2403"/>
              <a:gd name="T121" fmla="*/ 13 h 22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3" h="2259">
                <a:moveTo>
                  <a:pt x="1201" y="1203"/>
                </a:moveTo>
                <a:lnTo>
                  <a:pt x="1173" y="1250"/>
                </a:lnTo>
                <a:lnTo>
                  <a:pt x="1148" y="1299"/>
                </a:lnTo>
                <a:lnTo>
                  <a:pt x="1202" y="1301"/>
                </a:lnTo>
                <a:lnTo>
                  <a:pt x="1255" y="1298"/>
                </a:lnTo>
                <a:lnTo>
                  <a:pt x="1254" y="1295"/>
                </a:lnTo>
                <a:lnTo>
                  <a:pt x="1254" y="1295"/>
                </a:lnTo>
                <a:lnTo>
                  <a:pt x="1241" y="1268"/>
                </a:lnTo>
                <a:lnTo>
                  <a:pt x="1227" y="1241"/>
                </a:lnTo>
                <a:lnTo>
                  <a:pt x="1221" y="1232"/>
                </a:lnTo>
                <a:lnTo>
                  <a:pt x="1201" y="1203"/>
                </a:lnTo>
                <a:close/>
                <a:moveTo>
                  <a:pt x="1202" y="0"/>
                </a:moveTo>
                <a:lnTo>
                  <a:pt x="1271" y="3"/>
                </a:lnTo>
                <a:lnTo>
                  <a:pt x="1337" y="12"/>
                </a:lnTo>
                <a:lnTo>
                  <a:pt x="1402" y="27"/>
                </a:lnTo>
                <a:lnTo>
                  <a:pt x="1465" y="49"/>
                </a:lnTo>
                <a:lnTo>
                  <a:pt x="1524" y="75"/>
                </a:lnTo>
                <a:lnTo>
                  <a:pt x="1583" y="106"/>
                </a:lnTo>
                <a:lnTo>
                  <a:pt x="1637" y="143"/>
                </a:lnTo>
                <a:lnTo>
                  <a:pt x="1688" y="184"/>
                </a:lnTo>
                <a:lnTo>
                  <a:pt x="1735" y="229"/>
                </a:lnTo>
                <a:lnTo>
                  <a:pt x="1777" y="278"/>
                </a:lnTo>
                <a:lnTo>
                  <a:pt x="1816" y="331"/>
                </a:lnTo>
                <a:lnTo>
                  <a:pt x="1850" y="388"/>
                </a:lnTo>
                <a:lnTo>
                  <a:pt x="1879" y="448"/>
                </a:lnTo>
                <a:lnTo>
                  <a:pt x="1903" y="511"/>
                </a:lnTo>
                <a:lnTo>
                  <a:pt x="1920" y="577"/>
                </a:lnTo>
                <a:lnTo>
                  <a:pt x="1922" y="598"/>
                </a:lnTo>
                <a:lnTo>
                  <a:pt x="1918" y="620"/>
                </a:lnTo>
                <a:lnTo>
                  <a:pt x="1909" y="639"/>
                </a:lnTo>
                <a:lnTo>
                  <a:pt x="1895" y="656"/>
                </a:lnTo>
                <a:lnTo>
                  <a:pt x="1878" y="669"/>
                </a:lnTo>
                <a:lnTo>
                  <a:pt x="1856" y="676"/>
                </a:lnTo>
                <a:lnTo>
                  <a:pt x="1834" y="678"/>
                </a:lnTo>
                <a:lnTo>
                  <a:pt x="1812" y="674"/>
                </a:lnTo>
                <a:lnTo>
                  <a:pt x="1794" y="664"/>
                </a:lnTo>
                <a:lnTo>
                  <a:pt x="1776" y="651"/>
                </a:lnTo>
                <a:lnTo>
                  <a:pt x="1764" y="633"/>
                </a:lnTo>
                <a:lnTo>
                  <a:pt x="1757" y="612"/>
                </a:lnTo>
                <a:lnTo>
                  <a:pt x="1742" y="558"/>
                </a:lnTo>
                <a:lnTo>
                  <a:pt x="1722" y="506"/>
                </a:lnTo>
                <a:lnTo>
                  <a:pt x="1697" y="458"/>
                </a:lnTo>
                <a:lnTo>
                  <a:pt x="1668" y="411"/>
                </a:lnTo>
                <a:lnTo>
                  <a:pt x="1636" y="368"/>
                </a:lnTo>
                <a:lnTo>
                  <a:pt x="1598" y="329"/>
                </a:lnTo>
                <a:lnTo>
                  <a:pt x="1558" y="293"/>
                </a:lnTo>
                <a:lnTo>
                  <a:pt x="1515" y="261"/>
                </a:lnTo>
                <a:lnTo>
                  <a:pt x="1468" y="234"/>
                </a:lnTo>
                <a:lnTo>
                  <a:pt x="1418" y="210"/>
                </a:lnTo>
                <a:lnTo>
                  <a:pt x="1367" y="192"/>
                </a:lnTo>
                <a:lnTo>
                  <a:pt x="1313" y="179"/>
                </a:lnTo>
                <a:lnTo>
                  <a:pt x="1259" y="170"/>
                </a:lnTo>
                <a:lnTo>
                  <a:pt x="1202" y="167"/>
                </a:lnTo>
                <a:lnTo>
                  <a:pt x="1141" y="170"/>
                </a:lnTo>
                <a:lnTo>
                  <a:pt x="1081" y="181"/>
                </a:lnTo>
                <a:lnTo>
                  <a:pt x="1023" y="196"/>
                </a:lnTo>
                <a:lnTo>
                  <a:pt x="968" y="217"/>
                </a:lnTo>
                <a:lnTo>
                  <a:pt x="916" y="245"/>
                </a:lnTo>
                <a:lnTo>
                  <a:pt x="868" y="277"/>
                </a:lnTo>
                <a:lnTo>
                  <a:pt x="823" y="314"/>
                </a:lnTo>
                <a:lnTo>
                  <a:pt x="782" y="355"/>
                </a:lnTo>
                <a:lnTo>
                  <a:pt x="745" y="399"/>
                </a:lnTo>
                <a:lnTo>
                  <a:pt x="713" y="448"/>
                </a:lnTo>
                <a:lnTo>
                  <a:pt x="686" y="500"/>
                </a:lnTo>
                <a:lnTo>
                  <a:pt x="664" y="555"/>
                </a:lnTo>
                <a:lnTo>
                  <a:pt x="648" y="612"/>
                </a:lnTo>
                <a:lnTo>
                  <a:pt x="638" y="673"/>
                </a:lnTo>
                <a:lnTo>
                  <a:pt x="635" y="735"/>
                </a:lnTo>
                <a:lnTo>
                  <a:pt x="638" y="792"/>
                </a:lnTo>
                <a:lnTo>
                  <a:pt x="647" y="849"/>
                </a:lnTo>
                <a:lnTo>
                  <a:pt x="661" y="903"/>
                </a:lnTo>
                <a:lnTo>
                  <a:pt x="680" y="955"/>
                </a:lnTo>
                <a:lnTo>
                  <a:pt x="704" y="1005"/>
                </a:lnTo>
                <a:lnTo>
                  <a:pt x="733" y="1052"/>
                </a:lnTo>
                <a:lnTo>
                  <a:pt x="766" y="1096"/>
                </a:lnTo>
                <a:lnTo>
                  <a:pt x="803" y="1136"/>
                </a:lnTo>
                <a:lnTo>
                  <a:pt x="843" y="1173"/>
                </a:lnTo>
                <a:lnTo>
                  <a:pt x="887" y="1205"/>
                </a:lnTo>
                <a:lnTo>
                  <a:pt x="935" y="1233"/>
                </a:lnTo>
                <a:lnTo>
                  <a:pt x="984" y="1258"/>
                </a:lnTo>
                <a:lnTo>
                  <a:pt x="1005" y="1211"/>
                </a:lnTo>
                <a:lnTo>
                  <a:pt x="1029" y="1164"/>
                </a:lnTo>
                <a:lnTo>
                  <a:pt x="1056" y="1121"/>
                </a:lnTo>
                <a:lnTo>
                  <a:pt x="1085" y="1079"/>
                </a:lnTo>
                <a:lnTo>
                  <a:pt x="1055" y="1056"/>
                </a:lnTo>
                <a:lnTo>
                  <a:pt x="1050" y="1053"/>
                </a:lnTo>
                <a:lnTo>
                  <a:pt x="1047" y="1050"/>
                </a:lnTo>
                <a:lnTo>
                  <a:pt x="1021" y="1035"/>
                </a:lnTo>
                <a:lnTo>
                  <a:pt x="995" y="1021"/>
                </a:lnTo>
                <a:lnTo>
                  <a:pt x="990" y="1018"/>
                </a:lnTo>
                <a:lnTo>
                  <a:pt x="984" y="1015"/>
                </a:lnTo>
                <a:lnTo>
                  <a:pt x="940" y="996"/>
                </a:lnTo>
                <a:lnTo>
                  <a:pt x="925" y="990"/>
                </a:lnTo>
                <a:lnTo>
                  <a:pt x="896" y="981"/>
                </a:lnTo>
                <a:lnTo>
                  <a:pt x="867" y="973"/>
                </a:lnTo>
                <a:lnTo>
                  <a:pt x="846" y="965"/>
                </a:lnTo>
                <a:lnTo>
                  <a:pt x="829" y="952"/>
                </a:lnTo>
                <a:lnTo>
                  <a:pt x="815" y="936"/>
                </a:lnTo>
                <a:lnTo>
                  <a:pt x="806" y="916"/>
                </a:lnTo>
                <a:lnTo>
                  <a:pt x="803" y="895"/>
                </a:lnTo>
                <a:lnTo>
                  <a:pt x="805" y="872"/>
                </a:lnTo>
                <a:lnTo>
                  <a:pt x="812" y="851"/>
                </a:lnTo>
                <a:lnTo>
                  <a:pt x="825" y="834"/>
                </a:lnTo>
                <a:lnTo>
                  <a:pt x="842" y="820"/>
                </a:lnTo>
                <a:lnTo>
                  <a:pt x="861" y="811"/>
                </a:lnTo>
                <a:lnTo>
                  <a:pt x="883" y="808"/>
                </a:lnTo>
                <a:lnTo>
                  <a:pt x="906" y="810"/>
                </a:lnTo>
                <a:lnTo>
                  <a:pt x="943" y="820"/>
                </a:lnTo>
                <a:lnTo>
                  <a:pt x="980" y="833"/>
                </a:lnTo>
                <a:lnTo>
                  <a:pt x="1001" y="841"/>
                </a:lnTo>
                <a:lnTo>
                  <a:pt x="1056" y="864"/>
                </a:lnTo>
                <a:lnTo>
                  <a:pt x="1065" y="868"/>
                </a:lnTo>
                <a:lnTo>
                  <a:pt x="1072" y="872"/>
                </a:lnTo>
                <a:lnTo>
                  <a:pt x="1106" y="890"/>
                </a:lnTo>
                <a:lnTo>
                  <a:pt x="1138" y="910"/>
                </a:lnTo>
                <a:lnTo>
                  <a:pt x="1144" y="913"/>
                </a:lnTo>
                <a:lnTo>
                  <a:pt x="1149" y="917"/>
                </a:lnTo>
                <a:lnTo>
                  <a:pt x="1199" y="955"/>
                </a:lnTo>
                <a:lnTo>
                  <a:pt x="1202" y="957"/>
                </a:lnTo>
                <a:lnTo>
                  <a:pt x="1251" y="920"/>
                </a:lnTo>
                <a:lnTo>
                  <a:pt x="1304" y="887"/>
                </a:lnTo>
                <a:lnTo>
                  <a:pt x="1359" y="859"/>
                </a:lnTo>
                <a:lnTo>
                  <a:pt x="1416" y="834"/>
                </a:lnTo>
                <a:lnTo>
                  <a:pt x="1476" y="816"/>
                </a:lnTo>
                <a:lnTo>
                  <a:pt x="1538" y="802"/>
                </a:lnTo>
                <a:lnTo>
                  <a:pt x="1602" y="793"/>
                </a:lnTo>
                <a:lnTo>
                  <a:pt x="1668" y="790"/>
                </a:lnTo>
                <a:lnTo>
                  <a:pt x="1739" y="793"/>
                </a:lnTo>
                <a:lnTo>
                  <a:pt x="1807" y="804"/>
                </a:lnTo>
                <a:lnTo>
                  <a:pt x="1874" y="820"/>
                </a:lnTo>
                <a:lnTo>
                  <a:pt x="1938" y="842"/>
                </a:lnTo>
                <a:lnTo>
                  <a:pt x="1999" y="869"/>
                </a:lnTo>
                <a:lnTo>
                  <a:pt x="2058" y="902"/>
                </a:lnTo>
                <a:lnTo>
                  <a:pt x="2112" y="940"/>
                </a:lnTo>
                <a:lnTo>
                  <a:pt x="2163" y="982"/>
                </a:lnTo>
                <a:lnTo>
                  <a:pt x="2210" y="1030"/>
                </a:lnTo>
                <a:lnTo>
                  <a:pt x="2252" y="1081"/>
                </a:lnTo>
                <a:lnTo>
                  <a:pt x="2290" y="1135"/>
                </a:lnTo>
                <a:lnTo>
                  <a:pt x="2324" y="1193"/>
                </a:lnTo>
                <a:lnTo>
                  <a:pt x="2351" y="1255"/>
                </a:lnTo>
                <a:lnTo>
                  <a:pt x="2372" y="1319"/>
                </a:lnTo>
                <a:lnTo>
                  <a:pt x="2389" y="1386"/>
                </a:lnTo>
                <a:lnTo>
                  <a:pt x="2398" y="1454"/>
                </a:lnTo>
                <a:lnTo>
                  <a:pt x="2403" y="1524"/>
                </a:lnTo>
                <a:lnTo>
                  <a:pt x="2398" y="1596"/>
                </a:lnTo>
                <a:lnTo>
                  <a:pt x="2389" y="1664"/>
                </a:lnTo>
                <a:lnTo>
                  <a:pt x="2372" y="1731"/>
                </a:lnTo>
                <a:lnTo>
                  <a:pt x="2351" y="1795"/>
                </a:lnTo>
                <a:lnTo>
                  <a:pt x="2324" y="1856"/>
                </a:lnTo>
                <a:lnTo>
                  <a:pt x="2290" y="1914"/>
                </a:lnTo>
                <a:lnTo>
                  <a:pt x="2252" y="1969"/>
                </a:lnTo>
                <a:lnTo>
                  <a:pt x="2210" y="2020"/>
                </a:lnTo>
                <a:lnTo>
                  <a:pt x="2163" y="2067"/>
                </a:lnTo>
                <a:lnTo>
                  <a:pt x="2112" y="2110"/>
                </a:lnTo>
                <a:lnTo>
                  <a:pt x="2058" y="2147"/>
                </a:lnTo>
                <a:lnTo>
                  <a:pt x="1999" y="2180"/>
                </a:lnTo>
                <a:lnTo>
                  <a:pt x="1938" y="2208"/>
                </a:lnTo>
                <a:lnTo>
                  <a:pt x="1874" y="2230"/>
                </a:lnTo>
                <a:lnTo>
                  <a:pt x="1807" y="2246"/>
                </a:lnTo>
                <a:lnTo>
                  <a:pt x="1739" y="2256"/>
                </a:lnTo>
                <a:lnTo>
                  <a:pt x="1668" y="2259"/>
                </a:lnTo>
                <a:lnTo>
                  <a:pt x="1608" y="2257"/>
                </a:lnTo>
                <a:lnTo>
                  <a:pt x="1549" y="2250"/>
                </a:lnTo>
                <a:lnTo>
                  <a:pt x="1491" y="2238"/>
                </a:lnTo>
                <a:lnTo>
                  <a:pt x="1433" y="2221"/>
                </a:lnTo>
                <a:lnTo>
                  <a:pt x="1378" y="2200"/>
                </a:lnTo>
                <a:lnTo>
                  <a:pt x="1361" y="2191"/>
                </a:lnTo>
                <a:lnTo>
                  <a:pt x="1348" y="2178"/>
                </a:lnTo>
                <a:lnTo>
                  <a:pt x="1337" y="2163"/>
                </a:lnTo>
                <a:lnTo>
                  <a:pt x="1331" y="2145"/>
                </a:lnTo>
                <a:lnTo>
                  <a:pt x="1327" y="2127"/>
                </a:lnTo>
                <a:lnTo>
                  <a:pt x="1328" y="2108"/>
                </a:lnTo>
                <a:lnTo>
                  <a:pt x="1334" y="2090"/>
                </a:lnTo>
                <a:lnTo>
                  <a:pt x="1344" y="2074"/>
                </a:lnTo>
                <a:lnTo>
                  <a:pt x="1357" y="2060"/>
                </a:lnTo>
                <a:lnTo>
                  <a:pt x="1372" y="2049"/>
                </a:lnTo>
                <a:lnTo>
                  <a:pt x="1389" y="2043"/>
                </a:lnTo>
                <a:lnTo>
                  <a:pt x="1407" y="2039"/>
                </a:lnTo>
                <a:lnTo>
                  <a:pt x="1426" y="2040"/>
                </a:lnTo>
                <a:lnTo>
                  <a:pt x="1444" y="2047"/>
                </a:lnTo>
                <a:lnTo>
                  <a:pt x="1498" y="2066"/>
                </a:lnTo>
                <a:lnTo>
                  <a:pt x="1554" y="2080"/>
                </a:lnTo>
                <a:lnTo>
                  <a:pt x="1610" y="2089"/>
                </a:lnTo>
                <a:lnTo>
                  <a:pt x="1668" y="2092"/>
                </a:lnTo>
                <a:lnTo>
                  <a:pt x="1730" y="2089"/>
                </a:lnTo>
                <a:lnTo>
                  <a:pt x="1789" y="2079"/>
                </a:lnTo>
                <a:lnTo>
                  <a:pt x="1847" y="2063"/>
                </a:lnTo>
                <a:lnTo>
                  <a:pt x="1902" y="2041"/>
                </a:lnTo>
                <a:lnTo>
                  <a:pt x="1954" y="2014"/>
                </a:lnTo>
                <a:lnTo>
                  <a:pt x="2002" y="1982"/>
                </a:lnTo>
                <a:lnTo>
                  <a:pt x="2048" y="1946"/>
                </a:lnTo>
                <a:lnTo>
                  <a:pt x="2089" y="1905"/>
                </a:lnTo>
                <a:lnTo>
                  <a:pt x="2126" y="1860"/>
                </a:lnTo>
                <a:lnTo>
                  <a:pt x="2157" y="1811"/>
                </a:lnTo>
                <a:lnTo>
                  <a:pt x="2184" y="1759"/>
                </a:lnTo>
                <a:lnTo>
                  <a:pt x="2206" y="1704"/>
                </a:lnTo>
                <a:lnTo>
                  <a:pt x="2222" y="1647"/>
                </a:lnTo>
                <a:lnTo>
                  <a:pt x="2232" y="1586"/>
                </a:lnTo>
                <a:lnTo>
                  <a:pt x="2235" y="1524"/>
                </a:lnTo>
                <a:lnTo>
                  <a:pt x="2232" y="1463"/>
                </a:lnTo>
                <a:lnTo>
                  <a:pt x="2222" y="1403"/>
                </a:lnTo>
                <a:lnTo>
                  <a:pt x="2206" y="1346"/>
                </a:lnTo>
                <a:lnTo>
                  <a:pt x="2184" y="1291"/>
                </a:lnTo>
                <a:lnTo>
                  <a:pt x="2157" y="1239"/>
                </a:lnTo>
                <a:lnTo>
                  <a:pt x="2126" y="1190"/>
                </a:lnTo>
                <a:lnTo>
                  <a:pt x="2089" y="1145"/>
                </a:lnTo>
                <a:lnTo>
                  <a:pt x="2048" y="1103"/>
                </a:lnTo>
                <a:lnTo>
                  <a:pt x="2002" y="1067"/>
                </a:lnTo>
                <a:lnTo>
                  <a:pt x="1954" y="1035"/>
                </a:lnTo>
                <a:lnTo>
                  <a:pt x="1902" y="1008"/>
                </a:lnTo>
                <a:lnTo>
                  <a:pt x="1847" y="987"/>
                </a:lnTo>
                <a:lnTo>
                  <a:pt x="1789" y="970"/>
                </a:lnTo>
                <a:lnTo>
                  <a:pt x="1730" y="961"/>
                </a:lnTo>
                <a:lnTo>
                  <a:pt x="1668" y="957"/>
                </a:lnTo>
                <a:lnTo>
                  <a:pt x="1612" y="961"/>
                </a:lnTo>
                <a:lnTo>
                  <a:pt x="1558" y="968"/>
                </a:lnTo>
                <a:lnTo>
                  <a:pt x="1506" y="981"/>
                </a:lnTo>
                <a:lnTo>
                  <a:pt x="1455" y="999"/>
                </a:lnTo>
                <a:lnTo>
                  <a:pt x="1407" y="1021"/>
                </a:lnTo>
                <a:lnTo>
                  <a:pt x="1362" y="1048"/>
                </a:lnTo>
                <a:lnTo>
                  <a:pt x="1319" y="1079"/>
                </a:lnTo>
                <a:lnTo>
                  <a:pt x="1324" y="1085"/>
                </a:lnTo>
                <a:lnTo>
                  <a:pt x="1328" y="1092"/>
                </a:lnTo>
                <a:lnTo>
                  <a:pt x="1361" y="1140"/>
                </a:lnTo>
                <a:lnTo>
                  <a:pt x="1366" y="1149"/>
                </a:lnTo>
                <a:lnTo>
                  <a:pt x="1372" y="1158"/>
                </a:lnTo>
                <a:lnTo>
                  <a:pt x="1389" y="1190"/>
                </a:lnTo>
                <a:lnTo>
                  <a:pt x="1406" y="1225"/>
                </a:lnTo>
                <a:lnTo>
                  <a:pt x="1406" y="1225"/>
                </a:lnTo>
                <a:lnTo>
                  <a:pt x="1419" y="1258"/>
                </a:lnTo>
                <a:lnTo>
                  <a:pt x="1467" y="1235"/>
                </a:lnTo>
                <a:lnTo>
                  <a:pt x="1512" y="1210"/>
                </a:lnTo>
                <a:lnTo>
                  <a:pt x="1555" y="1179"/>
                </a:lnTo>
                <a:lnTo>
                  <a:pt x="1595" y="1145"/>
                </a:lnTo>
                <a:lnTo>
                  <a:pt x="1631" y="1106"/>
                </a:lnTo>
                <a:lnTo>
                  <a:pt x="1645" y="1093"/>
                </a:lnTo>
                <a:lnTo>
                  <a:pt x="1662" y="1083"/>
                </a:lnTo>
                <a:lnTo>
                  <a:pt x="1680" y="1078"/>
                </a:lnTo>
                <a:lnTo>
                  <a:pt x="1698" y="1076"/>
                </a:lnTo>
                <a:lnTo>
                  <a:pt x="1716" y="1080"/>
                </a:lnTo>
                <a:lnTo>
                  <a:pt x="1734" y="1086"/>
                </a:lnTo>
                <a:lnTo>
                  <a:pt x="1749" y="1097"/>
                </a:lnTo>
                <a:lnTo>
                  <a:pt x="1762" y="1111"/>
                </a:lnTo>
                <a:lnTo>
                  <a:pt x="1772" y="1127"/>
                </a:lnTo>
                <a:lnTo>
                  <a:pt x="1777" y="1146"/>
                </a:lnTo>
                <a:lnTo>
                  <a:pt x="1779" y="1163"/>
                </a:lnTo>
                <a:lnTo>
                  <a:pt x="1776" y="1181"/>
                </a:lnTo>
                <a:lnTo>
                  <a:pt x="1769" y="1199"/>
                </a:lnTo>
                <a:lnTo>
                  <a:pt x="1758" y="1215"/>
                </a:lnTo>
                <a:lnTo>
                  <a:pt x="1716" y="1259"/>
                </a:lnTo>
                <a:lnTo>
                  <a:pt x="1670" y="1300"/>
                </a:lnTo>
                <a:lnTo>
                  <a:pt x="1622" y="1337"/>
                </a:lnTo>
                <a:lnTo>
                  <a:pt x="1571" y="1370"/>
                </a:lnTo>
                <a:lnTo>
                  <a:pt x="1517" y="1398"/>
                </a:lnTo>
                <a:lnTo>
                  <a:pt x="1462" y="1420"/>
                </a:lnTo>
                <a:lnTo>
                  <a:pt x="1467" y="1472"/>
                </a:lnTo>
                <a:lnTo>
                  <a:pt x="1469" y="1524"/>
                </a:lnTo>
                <a:lnTo>
                  <a:pt x="1466" y="1596"/>
                </a:lnTo>
                <a:lnTo>
                  <a:pt x="1456" y="1664"/>
                </a:lnTo>
                <a:lnTo>
                  <a:pt x="1440" y="1731"/>
                </a:lnTo>
                <a:lnTo>
                  <a:pt x="1418" y="1795"/>
                </a:lnTo>
                <a:lnTo>
                  <a:pt x="1390" y="1856"/>
                </a:lnTo>
                <a:lnTo>
                  <a:pt x="1358" y="1914"/>
                </a:lnTo>
                <a:lnTo>
                  <a:pt x="1320" y="1969"/>
                </a:lnTo>
                <a:lnTo>
                  <a:pt x="1277" y="2020"/>
                </a:lnTo>
                <a:lnTo>
                  <a:pt x="1230" y="2067"/>
                </a:lnTo>
                <a:lnTo>
                  <a:pt x="1179" y="2110"/>
                </a:lnTo>
                <a:lnTo>
                  <a:pt x="1124" y="2147"/>
                </a:lnTo>
                <a:lnTo>
                  <a:pt x="1067" y="2180"/>
                </a:lnTo>
                <a:lnTo>
                  <a:pt x="1005" y="2208"/>
                </a:lnTo>
                <a:lnTo>
                  <a:pt x="941" y="2230"/>
                </a:lnTo>
                <a:lnTo>
                  <a:pt x="874" y="2246"/>
                </a:lnTo>
                <a:lnTo>
                  <a:pt x="806" y="2256"/>
                </a:lnTo>
                <a:lnTo>
                  <a:pt x="735" y="2259"/>
                </a:lnTo>
                <a:lnTo>
                  <a:pt x="664" y="2256"/>
                </a:lnTo>
                <a:lnTo>
                  <a:pt x="595" y="2246"/>
                </a:lnTo>
                <a:lnTo>
                  <a:pt x="529" y="2230"/>
                </a:lnTo>
                <a:lnTo>
                  <a:pt x="465" y="2208"/>
                </a:lnTo>
                <a:lnTo>
                  <a:pt x="404" y="2180"/>
                </a:lnTo>
                <a:lnTo>
                  <a:pt x="345" y="2147"/>
                </a:lnTo>
                <a:lnTo>
                  <a:pt x="291" y="2110"/>
                </a:lnTo>
                <a:lnTo>
                  <a:pt x="239" y="2067"/>
                </a:lnTo>
                <a:lnTo>
                  <a:pt x="193" y="2020"/>
                </a:lnTo>
                <a:lnTo>
                  <a:pt x="150" y="1969"/>
                </a:lnTo>
                <a:lnTo>
                  <a:pt x="113" y="1914"/>
                </a:lnTo>
                <a:lnTo>
                  <a:pt x="79" y="1856"/>
                </a:lnTo>
                <a:lnTo>
                  <a:pt x="52" y="1795"/>
                </a:lnTo>
                <a:lnTo>
                  <a:pt x="29" y="1731"/>
                </a:lnTo>
                <a:lnTo>
                  <a:pt x="13" y="1664"/>
                </a:lnTo>
                <a:lnTo>
                  <a:pt x="3" y="1596"/>
                </a:lnTo>
                <a:lnTo>
                  <a:pt x="0" y="1524"/>
                </a:lnTo>
                <a:lnTo>
                  <a:pt x="3" y="1458"/>
                </a:lnTo>
                <a:lnTo>
                  <a:pt x="12" y="1393"/>
                </a:lnTo>
                <a:lnTo>
                  <a:pt x="26" y="1330"/>
                </a:lnTo>
                <a:lnTo>
                  <a:pt x="47" y="1268"/>
                </a:lnTo>
                <a:lnTo>
                  <a:pt x="71" y="1208"/>
                </a:lnTo>
                <a:lnTo>
                  <a:pt x="102" y="1152"/>
                </a:lnTo>
                <a:lnTo>
                  <a:pt x="137" y="1097"/>
                </a:lnTo>
                <a:lnTo>
                  <a:pt x="177" y="1046"/>
                </a:lnTo>
                <a:lnTo>
                  <a:pt x="223" y="999"/>
                </a:lnTo>
                <a:lnTo>
                  <a:pt x="272" y="954"/>
                </a:lnTo>
                <a:lnTo>
                  <a:pt x="288" y="943"/>
                </a:lnTo>
                <a:lnTo>
                  <a:pt x="306" y="938"/>
                </a:lnTo>
                <a:lnTo>
                  <a:pt x="325" y="936"/>
                </a:lnTo>
                <a:lnTo>
                  <a:pt x="343" y="937"/>
                </a:lnTo>
                <a:lnTo>
                  <a:pt x="360" y="943"/>
                </a:lnTo>
                <a:lnTo>
                  <a:pt x="375" y="953"/>
                </a:lnTo>
                <a:lnTo>
                  <a:pt x="389" y="966"/>
                </a:lnTo>
                <a:lnTo>
                  <a:pt x="400" y="982"/>
                </a:lnTo>
                <a:lnTo>
                  <a:pt x="407" y="1001"/>
                </a:lnTo>
                <a:lnTo>
                  <a:pt x="409" y="1019"/>
                </a:lnTo>
                <a:lnTo>
                  <a:pt x="407" y="1036"/>
                </a:lnTo>
                <a:lnTo>
                  <a:pt x="400" y="1055"/>
                </a:lnTo>
                <a:lnTo>
                  <a:pt x="391" y="1070"/>
                </a:lnTo>
                <a:lnTo>
                  <a:pt x="378" y="1084"/>
                </a:lnTo>
                <a:lnTo>
                  <a:pt x="335" y="1122"/>
                </a:lnTo>
                <a:lnTo>
                  <a:pt x="298" y="1164"/>
                </a:lnTo>
                <a:lnTo>
                  <a:pt x="264" y="1208"/>
                </a:lnTo>
                <a:lnTo>
                  <a:pt x="235" y="1256"/>
                </a:lnTo>
                <a:lnTo>
                  <a:pt x="211" y="1306"/>
                </a:lnTo>
                <a:lnTo>
                  <a:pt x="193" y="1359"/>
                </a:lnTo>
                <a:lnTo>
                  <a:pt x="179" y="1413"/>
                </a:lnTo>
                <a:lnTo>
                  <a:pt x="170" y="1468"/>
                </a:lnTo>
                <a:lnTo>
                  <a:pt x="168" y="1524"/>
                </a:lnTo>
                <a:lnTo>
                  <a:pt x="171" y="1586"/>
                </a:lnTo>
                <a:lnTo>
                  <a:pt x="181" y="1647"/>
                </a:lnTo>
                <a:lnTo>
                  <a:pt x="197" y="1704"/>
                </a:lnTo>
                <a:lnTo>
                  <a:pt x="219" y="1759"/>
                </a:lnTo>
                <a:lnTo>
                  <a:pt x="246" y="1811"/>
                </a:lnTo>
                <a:lnTo>
                  <a:pt x="277" y="1860"/>
                </a:lnTo>
                <a:lnTo>
                  <a:pt x="314" y="1905"/>
                </a:lnTo>
                <a:lnTo>
                  <a:pt x="355" y="1946"/>
                </a:lnTo>
                <a:lnTo>
                  <a:pt x="400" y="1982"/>
                </a:lnTo>
                <a:lnTo>
                  <a:pt x="449" y="2014"/>
                </a:lnTo>
                <a:lnTo>
                  <a:pt x="501" y="2041"/>
                </a:lnTo>
                <a:lnTo>
                  <a:pt x="556" y="2063"/>
                </a:lnTo>
                <a:lnTo>
                  <a:pt x="613" y="2079"/>
                </a:lnTo>
                <a:lnTo>
                  <a:pt x="673" y="2089"/>
                </a:lnTo>
                <a:lnTo>
                  <a:pt x="735" y="2092"/>
                </a:lnTo>
                <a:lnTo>
                  <a:pt x="796" y="2089"/>
                </a:lnTo>
                <a:lnTo>
                  <a:pt x="857" y="2079"/>
                </a:lnTo>
                <a:lnTo>
                  <a:pt x="914" y="2063"/>
                </a:lnTo>
                <a:lnTo>
                  <a:pt x="969" y="2041"/>
                </a:lnTo>
                <a:lnTo>
                  <a:pt x="1021" y="2014"/>
                </a:lnTo>
                <a:lnTo>
                  <a:pt x="1070" y="1982"/>
                </a:lnTo>
                <a:lnTo>
                  <a:pt x="1114" y="1946"/>
                </a:lnTo>
                <a:lnTo>
                  <a:pt x="1155" y="1905"/>
                </a:lnTo>
                <a:lnTo>
                  <a:pt x="1192" y="1860"/>
                </a:lnTo>
                <a:lnTo>
                  <a:pt x="1225" y="1811"/>
                </a:lnTo>
                <a:lnTo>
                  <a:pt x="1252" y="1759"/>
                </a:lnTo>
                <a:lnTo>
                  <a:pt x="1273" y="1704"/>
                </a:lnTo>
                <a:lnTo>
                  <a:pt x="1290" y="1647"/>
                </a:lnTo>
                <a:lnTo>
                  <a:pt x="1299" y="1586"/>
                </a:lnTo>
                <a:lnTo>
                  <a:pt x="1303" y="1524"/>
                </a:lnTo>
                <a:lnTo>
                  <a:pt x="1301" y="1493"/>
                </a:lnTo>
                <a:lnTo>
                  <a:pt x="1298" y="1462"/>
                </a:lnTo>
                <a:lnTo>
                  <a:pt x="1251" y="1467"/>
                </a:lnTo>
                <a:lnTo>
                  <a:pt x="1202" y="1469"/>
                </a:lnTo>
                <a:lnTo>
                  <a:pt x="1153" y="1467"/>
                </a:lnTo>
                <a:lnTo>
                  <a:pt x="1105" y="1462"/>
                </a:lnTo>
                <a:lnTo>
                  <a:pt x="1101" y="1493"/>
                </a:lnTo>
                <a:lnTo>
                  <a:pt x="1100" y="1524"/>
                </a:lnTo>
                <a:lnTo>
                  <a:pt x="1100" y="1524"/>
                </a:lnTo>
                <a:lnTo>
                  <a:pt x="1102" y="1577"/>
                </a:lnTo>
                <a:lnTo>
                  <a:pt x="1110" y="1629"/>
                </a:lnTo>
                <a:lnTo>
                  <a:pt x="1122" y="1680"/>
                </a:lnTo>
                <a:lnTo>
                  <a:pt x="1124" y="1689"/>
                </a:lnTo>
                <a:lnTo>
                  <a:pt x="1125" y="1697"/>
                </a:lnTo>
                <a:lnTo>
                  <a:pt x="1124" y="1718"/>
                </a:lnTo>
                <a:lnTo>
                  <a:pt x="1118" y="1739"/>
                </a:lnTo>
                <a:lnTo>
                  <a:pt x="1107" y="1756"/>
                </a:lnTo>
                <a:lnTo>
                  <a:pt x="1092" y="1770"/>
                </a:lnTo>
                <a:lnTo>
                  <a:pt x="1073" y="1781"/>
                </a:lnTo>
                <a:lnTo>
                  <a:pt x="1069" y="1783"/>
                </a:lnTo>
                <a:lnTo>
                  <a:pt x="1065" y="1784"/>
                </a:lnTo>
                <a:lnTo>
                  <a:pt x="1065" y="1784"/>
                </a:lnTo>
                <a:lnTo>
                  <a:pt x="1044" y="1787"/>
                </a:lnTo>
                <a:lnTo>
                  <a:pt x="1042" y="1787"/>
                </a:lnTo>
                <a:lnTo>
                  <a:pt x="1041" y="1787"/>
                </a:lnTo>
                <a:lnTo>
                  <a:pt x="1039" y="1787"/>
                </a:lnTo>
                <a:lnTo>
                  <a:pt x="1027" y="1786"/>
                </a:lnTo>
                <a:lnTo>
                  <a:pt x="1015" y="1783"/>
                </a:lnTo>
                <a:lnTo>
                  <a:pt x="1015" y="1783"/>
                </a:lnTo>
                <a:lnTo>
                  <a:pt x="1004" y="1779"/>
                </a:lnTo>
                <a:lnTo>
                  <a:pt x="994" y="1772"/>
                </a:lnTo>
                <a:lnTo>
                  <a:pt x="991" y="1770"/>
                </a:lnTo>
                <a:lnTo>
                  <a:pt x="984" y="1764"/>
                </a:lnTo>
                <a:lnTo>
                  <a:pt x="979" y="1759"/>
                </a:lnTo>
                <a:lnTo>
                  <a:pt x="975" y="1753"/>
                </a:lnTo>
                <a:lnTo>
                  <a:pt x="971" y="1749"/>
                </a:lnTo>
                <a:lnTo>
                  <a:pt x="966" y="1739"/>
                </a:lnTo>
                <a:lnTo>
                  <a:pt x="961" y="1727"/>
                </a:lnTo>
                <a:lnTo>
                  <a:pt x="961" y="1727"/>
                </a:lnTo>
                <a:lnTo>
                  <a:pt x="948" y="1674"/>
                </a:lnTo>
                <a:lnTo>
                  <a:pt x="939" y="1620"/>
                </a:lnTo>
                <a:lnTo>
                  <a:pt x="935" y="1572"/>
                </a:lnTo>
                <a:lnTo>
                  <a:pt x="933" y="1524"/>
                </a:lnTo>
                <a:lnTo>
                  <a:pt x="936" y="1472"/>
                </a:lnTo>
                <a:lnTo>
                  <a:pt x="941" y="1420"/>
                </a:lnTo>
                <a:lnTo>
                  <a:pt x="880" y="1392"/>
                </a:lnTo>
                <a:lnTo>
                  <a:pt x="820" y="1360"/>
                </a:lnTo>
                <a:lnTo>
                  <a:pt x="764" y="1322"/>
                </a:lnTo>
                <a:lnTo>
                  <a:pt x="712" y="1280"/>
                </a:lnTo>
                <a:lnTo>
                  <a:pt x="664" y="1233"/>
                </a:lnTo>
                <a:lnTo>
                  <a:pt x="621" y="1182"/>
                </a:lnTo>
                <a:lnTo>
                  <a:pt x="582" y="1127"/>
                </a:lnTo>
                <a:lnTo>
                  <a:pt x="549" y="1069"/>
                </a:lnTo>
                <a:lnTo>
                  <a:pt x="520" y="1007"/>
                </a:lnTo>
                <a:lnTo>
                  <a:pt x="498" y="942"/>
                </a:lnTo>
                <a:lnTo>
                  <a:pt x="481" y="875"/>
                </a:lnTo>
                <a:lnTo>
                  <a:pt x="472" y="806"/>
                </a:lnTo>
                <a:lnTo>
                  <a:pt x="468" y="735"/>
                </a:lnTo>
                <a:lnTo>
                  <a:pt x="472" y="663"/>
                </a:lnTo>
                <a:lnTo>
                  <a:pt x="481" y="595"/>
                </a:lnTo>
                <a:lnTo>
                  <a:pt x="498" y="528"/>
                </a:lnTo>
                <a:lnTo>
                  <a:pt x="519" y="464"/>
                </a:lnTo>
                <a:lnTo>
                  <a:pt x="547" y="402"/>
                </a:lnTo>
                <a:lnTo>
                  <a:pt x="580" y="345"/>
                </a:lnTo>
                <a:lnTo>
                  <a:pt x="618" y="290"/>
                </a:lnTo>
                <a:lnTo>
                  <a:pt x="661" y="239"/>
                </a:lnTo>
                <a:lnTo>
                  <a:pt x="708" y="193"/>
                </a:lnTo>
                <a:lnTo>
                  <a:pt x="758" y="149"/>
                </a:lnTo>
                <a:lnTo>
                  <a:pt x="814" y="111"/>
                </a:lnTo>
                <a:lnTo>
                  <a:pt x="871" y="79"/>
                </a:lnTo>
                <a:lnTo>
                  <a:pt x="933" y="51"/>
                </a:lnTo>
                <a:lnTo>
                  <a:pt x="996" y="29"/>
                </a:lnTo>
                <a:lnTo>
                  <a:pt x="1063" y="13"/>
                </a:lnTo>
                <a:lnTo>
                  <a:pt x="1132" y="3"/>
                </a:lnTo>
                <a:lnTo>
                  <a:pt x="1202"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89" name="Группа 988">
            <a:extLst>
              <a:ext uri="{FF2B5EF4-FFF2-40B4-BE49-F238E27FC236}">
                <a16:creationId xmlns:a16="http://schemas.microsoft.com/office/drawing/2014/main" id="{2F8BA9FC-5AA2-41AE-9E07-B68A06BE6A33}"/>
              </a:ext>
            </a:extLst>
          </p:cNvPr>
          <p:cNvGrpSpPr>
            <a:grpSpLocks noChangeAspect="1"/>
          </p:cNvGrpSpPr>
          <p:nvPr/>
        </p:nvGrpSpPr>
        <p:grpSpPr>
          <a:xfrm>
            <a:off x="3132909" y="4650339"/>
            <a:ext cx="454143" cy="457200"/>
            <a:chOff x="2974975" y="4695826"/>
            <a:chExt cx="471488" cy="474662"/>
          </a:xfrm>
        </p:grpSpPr>
        <p:sp>
          <p:nvSpPr>
            <p:cNvPr id="90" name="Freeform 285">
              <a:extLst>
                <a:ext uri="{FF2B5EF4-FFF2-40B4-BE49-F238E27FC236}">
                  <a16:creationId xmlns:a16="http://schemas.microsoft.com/office/drawing/2014/main" id="{F63B3FFB-92B0-4B6D-A108-4F5ED31E5DB4}"/>
                </a:ext>
              </a:extLst>
            </p:cNvPr>
            <p:cNvSpPr>
              <a:spLocks/>
            </p:cNvSpPr>
            <p:nvPr/>
          </p:nvSpPr>
          <p:spPr bwMode="auto">
            <a:xfrm>
              <a:off x="2974975" y="4976813"/>
              <a:ext cx="192088" cy="192088"/>
            </a:xfrm>
            <a:custGeom>
              <a:avLst/>
              <a:gdLst>
                <a:gd name="T0" fmla="*/ 530 w 847"/>
                <a:gd name="T1" fmla="*/ 51 h 847"/>
                <a:gd name="T2" fmla="*/ 323 w 847"/>
                <a:gd name="T3" fmla="*/ 366 h 847"/>
                <a:gd name="T4" fmla="*/ 300 w 847"/>
                <a:gd name="T5" fmla="*/ 389 h 847"/>
                <a:gd name="T6" fmla="*/ 271 w 847"/>
                <a:gd name="T7" fmla="*/ 422 h 847"/>
                <a:gd name="T8" fmla="*/ 253 w 847"/>
                <a:gd name="T9" fmla="*/ 461 h 847"/>
                <a:gd name="T10" fmla="*/ 253 w 847"/>
                <a:gd name="T11" fmla="*/ 503 h 847"/>
                <a:gd name="T12" fmla="*/ 271 w 847"/>
                <a:gd name="T13" fmla="*/ 542 h 847"/>
                <a:gd name="T14" fmla="*/ 304 w 847"/>
                <a:gd name="T15" fmla="*/ 576 h 847"/>
                <a:gd name="T16" fmla="*/ 342 w 847"/>
                <a:gd name="T17" fmla="*/ 593 h 847"/>
                <a:gd name="T18" fmla="*/ 385 w 847"/>
                <a:gd name="T19" fmla="*/ 593 h 847"/>
                <a:gd name="T20" fmla="*/ 424 w 847"/>
                <a:gd name="T21" fmla="*/ 576 h 847"/>
                <a:gd name="T22" fmla="*/ 458 w 847"/>
                <a:gd name="T23" fmla="*/ 547 h 847"/>
                <a:gd name="T24" fmla="*/ 751 w 847"/>
                <a:gd name="T25" fmla="*/ 314 h 847"/>
                <a:gd name="T26" fmla="*/ 813 w 847"/>
                <a:gd name="T27" fmla="*/ 316 h 847"/>
                <a:gd name="T28" fmla="*/ 816 w 847"/>
                <a:gd name="T29" fmla="*/ 353 h 847"/>
                <a:gd name="T30" fmla="*/ 741 w 847"/>
                <a:gd name="T31" fmla="*/ 429 h 847"/>
                <a:gd name="T32" fmla="*/ 657 w 847"/>
                <a:gd name="T33" fmla="*/ 501 h 847"/>
                <a:gd name="T34" fmla="*/ 567 w 847"/>
                <a:gd name="T35" fmla="*/ 569 h 847"/>
                <a:gd name="T36" fmla="*/ 476 w 847"/>
                <a:gd name="T37" fmla="*/ 632 h 847"/>
                <a:gd name="T38" fmla="*/ 386 w 847"/>
                <a:gd name="T39" fmla="*/ 687 h 847"/>
                <a:gd name="T40" fmla="*/ 299 w 847"/>
                <a:gd name="T41" fmla="*/ 736 h 847"/>
                <a:gd name="T42" fmla="*/ 219 w 847"/>
                <a:gd name="T43" fmla="*/ 777 h 847"/>
                <a:gd name="T44" fmla="*/ 146 w 847"/>
                <a:gd name="T45" fmla="*/ 810 h 847"/>
                <a:gd name="T46" fmla="*/ 86 w 847"/>
                <a:gd name="T47" fmla="*/ 832 h 847"/>
                <a:gd name="T48" fmla="*/ 40 w 847"/>
                <a:gd name="T49" fmla="*/ 845 h 847"/>
                <a:gd name="T50" fmla="*/ 11 w 847"/>
                <a:gd name="T51" fmla="*/ 846 h 847"/>
                <a:gd name="T52" fmla="*/ 0 w 847"/>
                <a:gd name="T53" fmla="*/ 836 h 847"/>
                <a:gd name="T54" fmla="*/ 2 w 847"/>
                <a:gd name="T55" fmla="*/ 807 h 847"/>
                <a:gd name="T56" fmla="*/ 15 w 847"/>
                <a:gd name="T57" fmla="*/ 761 h 847"/>
                <a:gd name="T58" fmla="*/ 38 w 847"/>
                <a:gd name="T59" fmla="*/ 700 h 847"/>
                <a:gd name="T60" fmla="*/ 69 w 847"/>
                <a:gd name="T61" fmla="*/ 629 h 847"/>
                <a:gd name="T62" fmla="*/ 110 w 847"/>
                <a:gd name="T63" fmla="*/ 548 h 847"/>
                <a:gd name="T64" fmla="*/ 159 w 847"/>
                <a:gd name="T65" fmla="*/ 461 h 847"/>
                <a:gd name="T66" fmla="*/ 215 w 847"/>
                <a:gd name="T67" fmla="*/ 370 h 847"/>
                <a:gd name="T68" fmla="*/ 277 w 847"/>
                <a:gd name="T69" fmla="*/ 280 h 847"/>
                <a:gd name="T70" fmla="*/ 345 w 847"/>
                <a:gd name="T71" fmla="*/ 191 h 847"/>
                <a:gd name="T72" fmla="*/ 418 w 847"/>
                <a:gd name="T73" fmla="*/ 106 h 847"/>
                <a:gd name="T74" fmla="*/ 493 w 847"/>
                <a:gd name="T75" fmla="*/ 31 h 8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47" h="847">
                  <a:moveTo>
                    <a:pt x="530" y="0"/>
                  </a:moveTo>
                  <a:lnTo>
                    <a:pt x="530" y="51"/>
                  </a:lnTo>
                  <a:lnTo>
                    <a:pt x="531" y="98"/>
                  </a:lnTo>
                  <a:lnTo>
                    <a:pt x="323" y="366"/>
                  </a:lnTo>
                  <a:lnTo>
                    <a:pt x="315" y="374"/>
                  </a:lnTo>
                  <a:lnTo>
                    <a:pt x="300" y="389"/>
                  </a:lnTo>
                  <a:lnTo>
                    <a:pt x="285" y="405"/>
                  </a:lnTo>
                  <a:lnTo>
                    <a:pt x="271" y="422"/>
                  </a:lnTo>
                  <a:lnTo>
                    <a:pt x="261" y="441"/>
                  </a:lnTo>
                  <a:lnTo>
                    <a:pt x="253" y="461"/>
                  </a:lnTo>
                  <a:lnTo>
                    <a:pt x="251" y="484"/>
                  </a:lnTo>
                  <a:lnTo>
                    <a:pt x="253" y="503"/>
                  </a:lnTo>
                  <a:lnTo>
                    <a:pt x="260" y="524"/>
                  </a:lnTo>
                  <a:lnTo>
                    <a:pt x="271" y="542"/>
                  </a:lnTo>
                  <a:lnTo>
                    <a:pt x="286" y="561"/>
                  </a:lnTo>
                  <a:lnTo>
                    <a:pt x="304" y="576"/>
                  </a:lnTo>
                  <a:lnTo>
                    <a:pt x="323" y="587"/>
                  </a:lnTo>
                  <a:lnTo>
                    <a:pt x="342" y="593"/>
                  </a:lnTo>
                  <a:lnTo>
                    <a:pt x="363" y="596"/>
                  </a:lnTo>
                  <a:lnTo>
                    <a:pt x="385" y="593"/>
                  </a:lnTo>
                  <a:lnTo>
                    <a:pt x="405" y="587"/>
                  </a:lnTo>
                  <a:lnTo>
                    <a:pt x="424" y="576"/>
                  </a:lnTo>
                  <a:lnTo>
                    <a:pt x="442" y="562"/>
                  </a:lnTo>
                  <a:lnTo>
                    <a:pt x="458" y="547"/>
                  </a:lnTo>
                  <a:lnTo>
                    <a:pt x="473" y="532"/>
                  </a:lnTo>
                  <a:lnTo>
                    <a:pt x="751" y="314"/>
                  </a:lnTo>
                  <a:lnTo>
                    <a:pt x="780" y="315"/>
                  </a:lnTo>
                  <a:lnTo>
                    <a:pt x="813" y="316"/>
                  </a:lnTo>
                  <a:lnTo>
                    <a:pt x="847" y="315"/>
                  </a:lnTo>
                  <a:lnTo>
                    <a:pt x="816" y="353"/>
                  </a:lnTo>
                  <a:lnTo>
                    <a:pt x="780" y="391"/>
                  </a:lnTo>
                  <a:lnTo>
                    <a:pt x="741" y="429"/>
                  </a:lnTo>
                  <a:lnTo>
                    <a:pt x="699" y="466"/>
                  </a:lnTo>
                  <a:lnTo>
                    <a:pt x="657" y="501"/>
                  </a:lnTo>
                  <a:lnTo>
                    <a:pt x="612" y="536"/>
                  </a:lnTo>
                  <a:lnTo>
                    <a:pt x="567" y="569"/>
                  </a:lnTo>
                  <a:lnTo>
                    <a:pt x="522" y="602"/>
                  </a:lnTo>
                  <a:lnTo>
                    <a:pt x="476" y="632"/>
                  </a:lnTo>
                  <a:lnTo>
                    <a:pt x="431" y="660"/>
                  </a:lnTo>
                  <a:lnTo>
                    <a:pt x="386" y="687"/>
                  </a:lnTo>
                  <a:lnTo>
                    <a:pt x="342" y="713"/>
                  </a:lnTo>
                  <a:lnTo>
                    <a:pt x="299" y="736"/>
                  </a:lnTo>
                  <a:lnTo>
                    <a:pt x="258" y="758"/>
                  </a:lnTo>
                  <a:lnTo>
                    <a:pt x="219" y="777"/>
                  </a:lnTo>
                  <a:lnTo>
                    <a:pt x="181" y="794"/>
                  </a:lnTo>
                  <a:lnTo>
                    <a:pt x="146" y="810"/>
                  </a:lnTo>
                  <a:lnTo>
                    <a:pt x="115" y="823"/>
                  </a:lnTo>
                  <a:lnTo>
                    <a:pt x="86" y="832"/>
                  </a:lnTo>
                  <a:lnTo>
                    <a:pt x="61" y="840"/>
                  </a:lnTo>
                  <a:lnTo>
                    <a:pt x="40" y="845"/>
                  </a:lnTo>
                  <a:lnTo>
                    <a:pt x="23" y="847"/>
                  </a:lnTo>
                  <a:lnTo>
                    <a:pt x="11" y="846"/>
                  </a:lnTo>
                  <a:lnTo>
                    <a:pt x="3" y="843"/>
                  </a:lnTo>
                  <a:lnTo>
                    <a:pt x="0" y="836"/>
                  </a:lnTo>
                  <a:lnTo>
                    <a:pt x="0" y="824"/>
                  </a:lnTo>
                  <a:lnTo>
                    <a:pt x="2" y="807"/>
                  </a:lnTo>
                  <a:lnTo>
                    <a:pt x="7" y="786"/>
                  </a:lnTo>
                  <a:lnTo>
                    <a:pt x="15" y="761"/>
                  </a:lnTo>
                  <a:lnTo>
                    <a:pt x="25" y="733"/>
                  </a:lnTo>
                  <a:lnTo>
                    <a:pt x="38" y="700"/>
                  </a:lnTo>
                  <a:lnTo>
                    <a:pt x="52" y="666"/>
                  </a:lnTo>
                  <a:lnTo>
                    <a:pt x="69" y="629"/>
                  </a:lnTo>
                  <a:lnTo>
                    <a:pt x="89" y="589"/>
                  </a:lnTo>
                  <a:lnTo>
                    <a:pt x="110" y="548"/>
                  </a:lnTo>
                  <a:lnTo>
                    <a:pt x="134" y="506"/>
                  </a:lnTo>
                  <a:lnTo>
                    <a:pt x="159" y="461"/>
                  </a:lnTo>
                  <a:lnTo>
                    <a:pt x="186" y="416"/>
                  </a:lnTo>
                  <a:lnTo>
                    <a:pt x="215" y="370"/>
                  </a:lnTo>
                  <a:lnTo>
                    <a:pt x="246" y="325"/>
                  </a:lnTo>
                  <a:lnTo>
                    <a:pt x="277" y="280"/>
                  </a:lnTo>
                  <a:lnTo>
                    <a:pt x="311" y="234"/>
                  </a:lnTo>
                  <a:lnTo>
                    <a:pt x="345" y="191"/>
                  </a:lnTo>
                  <a:lnTo>
                    <a:pt x="381" y="148"/>
                  </a:lnTo>
                  <a:lnTo>
                    <a:pt x="418" y="106"/>
                  </a:lnTo>
                  <a:lnTo>
                    <a:pt x="457" y="66"/>
                  </a:lnTo>
                  <a:lnTo>
                    <a:pt x="493" y="31"/>
                  </a:lnTo>
                  <a:lnTo>
                    <a:pt x="53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286">
              <a:extLst>
                <a:ext uri="{FF2B5EF4-FFF2-40B4-BE49-F238E27FC236}">
                  <a16:creationId xmlns:a16="http://schemas.microsoft.com/office/drawing/2014/main" id="{F2F49D4F-ADF6-4FAF-82E6-528E746CCF28}"/>
                </a:ext>
              </a:extLst>
            </p:cNvPr>
            <p:cNvSpPr>
              <a:spLocks/>
            </p:cNvSpPr>
            <p:nvPr/>
          </p:nvSpPr>
          <p:spPr bwMode="auto">
            <a:xfrm>
              <a:off x="3060700" y="4905376"/>
              <a:ext cx="176213" cy="177800"/>
            </a:xfrm>
            <a:custGeom>
              <a:avLst/>
              <a:gdLst>
                <a:gd name="T0" fmla="*/ 744 w 781"/>
                <a:gd name="T1" fmla="*/ 0 h 781"/>
                <a:gd name="T2" fmla="*/ 760 w 781"/>
                <a:gd name="T3" fmla="*/ 1 h 781"/>
                <a:gd name="T4" fmla="*/ 771 w 781"/>
                <a:gd name="T5" fmla="*/ 2 h 781"/>
                <a:gd name="T6" fmla="*/ 777 w 781"/>
                <a:gd name="T7" fmla="*/ 4 h 781"/>
                <a:gd name="T8" fmla="*/ 781 w 781"/>
                <a:gd name="T9" fmla="*/ 17 h 781"/>
                <a:gd name="T10" fmla="*/ 781 w 781"/>
                <a:gd name="T11" fmla="*/ 36 h 781"/>
                <a:gd name="T12" fmla="*/ 780 w 781"/>
                <a:gd name="T13" fmla="*/ 57 h 781"/>
                <a:gd name="T14" fmla="*/ 777 w 781"/>
                <a:gd name="T15" fmla="*/ 80 h 781"/>
                <a:gd name="T16" fmla="*/ 773 w 781"/>
                <a:gd name="T17" fmla="*/ 105 h 781"/>
                <a:gd name="T18" fmla="*/ 768 w 781"/>
                <a:gd name="T19" fmla="*/ 129 h 781"/>
                <a:gd name="T20" fmla="*/ 761 w 781"/>
                <a:gd name="T21" fmla="*/ 151 h 781"/>
                <a:gd name="T22" fmla="*/ 755 w 781"/>
                <a:gd name="T23" fmla="*/ 171 h 781"/>
                <a:gd name="T24" fmla="*/ 747 w 781"/>
                <a:gd name="T25" fmla="*/ 187 h 781"/>
                <a:gd name="T26" fmla="*/ 740 w 781"/>
                <a:gd name="T27" fmla="*/ 198 h 781"/>
                <a:gd name="T28" fmla="*/ 33 w 781"/>
                <a:gd name="T29" fmla="*/ 747 h 781"/>
                <a:gd name="T30" fmla="*/ 18 w 781"/>
                <a:gd name="T31" fmla="*/ 764 h 781"/>
                <a:gd name="T32" fmla="*/ 9 w 781"/>
                <a:gd name="T33" fmla="*/ 772 h 781"/>
                <a:gd name="T34" fmla="*/ 0 w 781"/>
                <a:gd name="T35" fmla="*/ 781 h 781"/>
                <a:gd name="T36" fmla="*/ 9 w 781"/>
                <a:gd name="T37" fmla="*/ 771 h 781"/>
                <a:gd name="T38" fmla="*/ 18 w 781"/>
                <a:gd name="T39" fmla="*/ 763 h 781"/>
                <a:gd name="T40" fmla="*/ 583 w 781"/>
                <a:gd name="T41" fmla="*/ 41 h 781"/>
                <a:gd name="T42" fmla="*/ 591 w 781"/>
                <a:gd name="T43" fmla="*/ 35 h 781"/>
                <a:gd name="T44" fmla="*/ 605 w 781"/>
                <a:gd name="T45" fmla="*/ 28 h 781"/>
                <a:gd name="T46" fmla="*/ 624 w 781"/>
                <a:gd name="T47" fmla="*/ 22 h 781"/>
                <a:gd name="T48" fmla="*/ 645 w 781"/>
                <a:gd name="T49" fmla="*/ 15 h 781"/>
                <a:gd name="T50" fmla="*/ 668 w 781"/>
                <a:gd name="T51" fmla="*/ 10 h 781"/>
                <a:gd name="T52" fmla="*/ 693 w 781"/>
                <a:gd name="T53" fmla="*/ 4 h 781"/>
                <a:gd name="T54" fmla="*/ 719 w 781"/>
                <a:gd name="T55" fmla="*/ 1 h 781"/>
                <a:gd name="T56" fmla="*/ 744 w 781"/>
                <a:gd name="T57" fmla="*/ 0 h 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81" h="781">
                  <a:moveTo>
                    <a:pt x="744" y="0"/>
                  </a:moveTo>
                  <a:lnTo>
                    <a:pt x="760" y="1"/>
                  </a:lnTo>
                  <a:lnTo>
                    <a:pt x="771" y="2"/>
                  </a:lnTo>
                  <a:lnTo>
                    <a:pt x="777" y="4"/>
                  </a:lnTo>
                  <a:lnTo>
                    <a:pt x="781" y="17"/>
                  </a:lnTo>
                  <a:lnTo>
                    <a:pt x="781" y="36"/>
                  </a:lnTo>
                  <a:lnTo>
                    <a:pt x="780" y="57"/>
                  </a:lnTo>
                  <a:lnTo>
                    <a:pt x="777" y="80"/>
                  </a:lnTo>
                  <a:lnTo>
                    <a:pt x="773" y="105"/>
                  </a:lnTo>
                  <a:lnTo>
                    <a:pt x="768" y="129"/>
                  </a:lnTo>
                  <a:lnTo>
                    <a:pt x="761" y="151"/>
                  </a:lnTo>
                  <a:lnTo>
                    <a:pt x="755" y="171"/>
                  </a:lnTo>
                  <a:lnTo>
                    <a:pt x="747" y="187"/>
                  </a:lnTo>
                  <a:lnTo>
                    <a:pt x="740" y="198"/>
                  </a:lnTo>
                  <a:lnTo>
                    <a:pt x="33" y="747"/>
                  </a:lnTo>
                  <a:lnTo>
                    <a:pt x="18" y="764"/>
                  </a:lnTo>
                  <a:lnTo>
                    <a:pt x="9" y="772"/>
                  </a:lnTo>
                  <a:lnTo>
                    <a:pt x="0" y="781"/>
                  </a:lnTo>
                  <a:lnTo>
                    <a:pt x="9" y="771"/>
                  </a:lnTo>
                  <a:lnTo>
                    <a:pt x="18" y="763"/>
                  </a:lnTo>
                  <a:lnTo>
                    <a:pt x="583" y="41"/>
                  </a:lnTo>
                  <a:lnTo>
                    <a:pt x="591" y="35"/>
                  </a:lnTo>
                  <a:lnTo>
                    <a:pt x="605" y="28"/>
                  </a:lnTo>
                  <a:lnTo>
                    <a:pt x="624" y="22"/>
                  </a:lnTo>
                  <a:lnTo>
                    <a:pt x="645" y="15"/>
                  </a:lnTo>
                  <a:lnTo>
                    <a:pt x="668" y="10"/>
                  </a:lnTo>
                  <a:lnTo>
                    <a:pt x="693" y="4"/>
                  </a:lnTo>
                  <a:lnTo>
                    <a:pt x="719" y="1"/>
                  </a:lnTo>
                  <a:lnTo>
                    <a:pt x="74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287">
              <a:extLst>
                <a:ext uri="{FF2B5EF4-FFF2-40B4-BE49-F238E27FC236}">
                  <a16:creationId xmlns:a16="http://schemas.microsoft.com/office/drawing/2014/main" id="{B65F83F7-FFEE-419F-A378-8DA8A959C9A3}"/>
                </a:ext>
              </a:extLst>
            </p:cNvPr>
            <p:cNvSpPr>
              <a:spLocks/>
            </p:cNvSpPr>
            <p:nvPr/>
          </p:nvSpPr>
          <p:spPr bwMode="auto">
            <a:xfrm>
              <a:off x="3136900" y="4995863"/>
              <a:ext cx="203200" cy="174625"/>
            </a:xfrm>
            <a:custGeom>
              <a:avLst/>
              <a:gdLst>
                <a:gd name="T0" fmla="*/ 891 w 898"/>
                <a:gd name="T1" fmla="*/ 0 h 769"/>
                <a:gd name="T2" fmla="*/ 898 w 898"/>
                <a:gd name="T3" fmla="*/ 43 h 769"/>
                <a:gd name="T4" fmla="*/ 898 w 898"/>
                <a:gd name="T5" fmla="*/ 95 h 769"/>
                <a:gd name="T6" fmla="*/ 896 w 898"/>
                <a:gd name="T7" fmla="*/ 142 h 769"/>
                <a:gd name="T8" fmla="*/ 892 w 898"/>
                <a:gd name="T9" fmla="*/ 183 h 769"/>
                <a:gd name="T10" fmla="*/ 887 w 898"/>
                <a:gd name="T11" fmla="*/ 220 h 769"/>
                <a:gd name="T12" fmla="*/ 878 w 898"/>
                <a:gd name="T13" fmla="*/ 252 h 769"/>
                <a:gd name="T14" fmla="*/ 868 w 898"/>
                <a:gd name="T15" fmla="*/ 281 h 769"/>
                <a:gd name="T16" fmla="*/ 855 w 898"/>
                <a:gd name="T17" fmla="*/ 308 h 769"/>
                <a:gd name="T18" fmla="*/ 837 w 898"/>
                <a:gd name="T19" fmla="*/ 332 h 769"/>
                <a:gd name="T20" fmla="*/ 817 w 898"/>
                <a:gd name="T21" fmla="*/ 355 h 769"/>
                <a:gd name="T22" fmla="*/ 793 w 898"/>
                <a:gd name="T23" fmla="*/ 376 h 769"/>
                <a:gd name="T24" fmla="*/ 766 w 898"/>
                <a:gd name="T25" fmla="*/ 398 h 769"/>
                <a:gd name="T26" fmla="*/ 733 w 898"/>
                <a:gd name="T27" fmla="*/ 419 h 769"/>
                <a:gd name="T28" fmla="*/ 697 w 898"/>
                <a:gd name="T29" fmla="*/ 441 h 769"/>
                <a:gd name="T30" fmla="*/ 655 w 898"/>
                <a:gd name="T31" fmla="*/ 465 h 769"/>
                <a:gd name="T32" fmla="*/ 609 w 898"/>
                <a:gd name="T33" fmla="*/ 491 h 769"/>
                <a:gd name="T34" fmla="*/ 156 w 898"/>
                <a:gd name="T35" fmla="*/ 739 h 769"/>
                <a:gd name="T36" fmla="*/ 125 w 898"/>
                <a:gd name="T37" fmla="*/ 753 h 769"/>
                <a:gd name="T38" fmla="*/ 98 w 898"/>
                <a:gd name="T39" fmla="*/ 762 h 769"/>
                <a:gd name="T40" fmla="*/ 75 w 898"/>
                <a:gd name="T41" fmla="*/ 767 h 769"/>
                <a:gd name="T42" fmla="*/ 54 w 898"/>
                <a:gd name="T43" fmla="*/ 769 h 769"/>
                <a:gd name="T44" fmla="*/ 36 w 898"/>
                <a:gd name="T45" fmla="*/ 767 h 769"/>
                <a:gd name="T46" fmla="*/ 22 w 898"/>
                <a:gd name="T47" fmla="*/ 762 h 769"/>
                <a:gd name="T48" fmla="*/ 11 w 898"/>
                <a:gd name="T49" fmla="*/ 754 h 769"/>
                <a:gd name="T50" fmla="*/ 4 w 898"/>
                <a:gd name="T51" fmla="*/ 744 h 769"/>
                <a:gd name="T52" fmla="*/ 0 w 898"/>
                <a:gd name="T53" fmla="*/ 732 h 769"/>
                <a:gd name="T54" fmla="*/ 0 w 898"/>
                <a:gd name="T55" fmla="*/ 718 h 769"/>
                <a:gd name="T56" fmla="*/ 3 w 898"/>
                <a:gd name="T57" fmla="*/ 703 h 769"/>
                <a:gd name="T58" fmla="*/ 11 w 898"/>
                <a:gd name="T59" fmla="*/ 687 h 769"/>
                <a:gd name="T60" fmla="*/ 12 w 898"/>
                <a:gd name="T61" fmla="*/ 684 h 769"/>
                <a:gd name="T62" fmla="*/ 15 w 898"/>
                <a:gd name="T63" fmla="*/ 675 h 769"/>
                <a:gd name="T64" fmla="*/ 22 w 898"/>
                <a:gd name="T65" fmla="*/ 661 h 769"/>
                <a:gd name="T66" fmla="*/ 29 w 898"/>
                <a:gd name="T67" fmla="*/ 644 h 769"/>
                <a:gd name="T68" fmla="*/ 39 w 898"/>
                <a:gd name="T69" fmla="*/ 621 h 769"/>
                <a:gd name="T70" fmla="*/ 50 w 898"/>
                <a:gd name="T71" fmla="*/ 595 h 769"/>
                <a:gd name="T72" fmla="*/ 63 w 898"/>
                <a:gd name="T73" fmla="*/ 565 h 769"/>
                <a:gd name="T74" fmla="*/ 76 w 898"/>
                <a:gd name="T75" fmla="*/ 532 h 769"/>
                <a:gd name="T76" fmla="*/ 91 w 898"/>
                <a:gd name="T77" fmla="*/ 498 h 769"/>
                <a:gd name="T78" fmla="*/ 107 w 898"/>
                <a:gd name="T79" fmla="*/ 461 h 769"/>
                <a:gd name="T80" fmla="*/ 124 w 898"/>
                <a:gd name="T81" fmla="*/ 423 h 769"/>
                <a:gd name="T82" fmla="*/ 142 w 898"/>
                <a:gd name="T83" fmla="*/ 383 h 769"/>
                <a:gd name="T84" fmla="*/ 160 w 898"/>
                <a:gd name="T85" fmla="*/ 344 h 769"/>
                <a:gd name="T86" fmla="*/ 178 w 898"/>
                <a:gd name="T87" fmla="*/ 304 h 769"/>
                <a:gd name="T88" fmla="*/ 197 w 898"/>
                <a:gd name="T89" fmla="*/ 264 h 769"/>
                <a:gd name="T90" fmla="*/ 215 w 898"/>
                <a:gd name="T91" fmla="*/ 225 h 769"/>
                <a:gd name="T92" fmla="*/ 278 w 898"/>
                <a:gd name="T93" fmla="*/ 220 h 769"/>
                <a:gd name="T94" fmla="*/ 344 w 898"/>
                <a:gd name="T95" fmla="*/ 211 h 769"/>
                <a:gd name="T96" fmla="*/ 411 w 898"/>
                <a:gd name="T97" fmla="*/ 200 h 769"/>
                <a:gd name="T98" fmla="*/ 479 w 898"/>
                <a:gd name="T99" fmla="*/ 185 h 769"/>
                <a:gd name="T100" fmla="*/ 548 w 898"/>
                <a:gd name="T101" fmla="*/ 165 h 769"/>
                <a:gd name="T102" fmla="*/ 618 w 898"/>
                <a:gd name="T103" fmla="*/ 143 h 769"/>
                <a:gd name="T104" fmla="*/ 688 w 898"/>
                <a:gd name="T105" fmla="*/ 115 h 769"/>
                <a:gd name="T106" fmla="*/ 756 w 898"/>
                <a:gd name="T107" fmla="*/ 82 h 769"/>
                <a:gd name="T108" fmla="*/ 824 w 898"/>
                <a:gd name="T109" fmla="*/ 44 h 769"/>
                <a:gd name="T110" fmla="*/ 891 w 898"/>
                <a:gd name="T111"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898" h="769">
                  <a:moveTo>
                    <a:pt x="891" y="0"/>
                  </a:moveTo>
                  <a:lnTo>
                    <a:pt x="898" y="43"/>
                  </a:lnTo>
                  <a:lnTo>
                    <a:pt x="898" y="95"/>
                  </a:lnTo>
                  <a:lnTo>
                    <a:pt x="896" y="142"/>
                  </a:lnTo>
                  <a:lnTo>
                    <a:pt x="892" y="183"/>
                  </a:lnTo>
                  <a:lnTo>
                    <a:pt x="887" y="220"/>
                  </a:lnTo>
                  <a:lnTo>
                    <a:pt x="878" y="252"/>
                  </a:lnTo>
                  <a:lnTo>
                    <a:pt x="868" y="281"/>
                  </a:lnTo>
                  <a:lnTo>
                    <a:pt x="855" y="308"/>
                  </a:lnTo>
                  <a:lnTo>
                    <a:pt x="837" y="332"/>
                  </a:lnTo>
                  <a:lnTo>
                    <a:pt x="817" y="355"/>
                  </a:lnTo>
                  <a:lnTo>
                    <a:pt x="793" y="376"/>
                  </a:lnTo>
                  <a:lnTo>
                    <a:pt x="766" y="398"/>
                  </a:lnTo>
                  <a:lnTo>
                    <a:pt x="733" y="419"/>
                  </a:lnTo>
                  <a:lnTo>
                    <a:pt x="697" y="441"/>
                  </a:lnTo>
                  <a:lnTo>
                    <a:pt x="655" y="465"/>
                  </a:lnTo>
                  <a:lnTo>
                    <a:pt x="609" y="491"/>
                  </a:lnTo>
                  <a:lnTo>
                    <a:pt x="156" y="739"/>
                  </a:lnTo>
                  <a:lnTo>
                    <a:pt x="125" y="753"/>
                  </a:lnTo>
                  <a:lnTo>
                    <a:pt x="98" y="762"/>
                  </a:lnTo>
                  <a:lnTo>
                    <a:pt x="75" y="767"/>
                  </a:lnTo>
                  <a:lnTo>
                    <a:pt x="54" y="769"/>
                  </a:lnTo>
                  <a:lnTo>
                    <a:pt x="36" y="767"/>
                  </a:lnTo>
                  <a:lnTo>
                    <a:pt x="22" y="762"/>
                  </a:lnTo>
                  <a:lnTo>
                    <a:pt x="11" y="754"/>
                  </a:lnTo>
                  <a:lnTo>
                    <a:pt x="4" y="744"/>
                  </a:lnTo>
                  <a:lnTo>
                    <a:pt x="0" y="732"/>
                  </a:lnTo>
                  <a:lnTo>
                    <a:pt x="0" y="718"/>
                  </a:lnTo>
                  <a:lnTo>
                    <a:pt x="3" y="703"/>
                  </a:lnTo>
                  <a:lnTo>
                    <a:pt x="11" y="687"/>
                  </a:lnTo>
                  <a:lnTo>
                    <a:pt x="12" y="684"/>
                  </a:lnTo>
                  <a:lnTo>
                    <a:pt x="15" y="675"/>
                  </a:lnTo>
                  <a:lnTo>
                    <a:pt x="22" y="661"/>
                  </a:lnTo>
                  <a:lnTo>
                    <a:pt x="29" y="644"/>
                  </a:lnTo>
                  <a:lnTo>
                    <a:pt x="39" y="621"/>
                  </a:lnTo>
                  <a:lnTo>
                    <a:pt x="50" y="595"/>
                  </a:lnTo>
                  <a:lnTo>
                    <a:pt x="63" y="565"/>
                  </a:lnTo>
                  <a:lnTo>
                    <a:pt x="76" y="532"/>
                  </a:lnTo>
                  <a:lnTo>
                    <a:pt x="91" y="498"/>
                  </a:lnTo>
                  <a:lnTo>
                    <a:pt x="107" y="461"/>
                  </a:lnTo>
                  <a:lnTo>
                    <a:pt x="124" y="423"/>
                  </a:lnTo>
                  <a:lnTo>
                    <a:pt x="142" y="383"/>
                  </a:lnTo>
                  <a:lnTo>
                    <a:pt x="160" y="344"/>
                  </a:lnTo>
                  <a:lnTo>
                    <a:pt x="178" y="304"/>
                  </a:lnTo>
                  <a:lnTo>
                    <a:pt x="197" y="264"/>
                  </a:lnTo>
                  <a:lnTo>
                    <a:pt x="215" y="225"/>
                  </a:lnTo>
                  <a:lnTo>
                    <a:pt x="278" y="220"/>
                  </a:lnTo>
                  <a:lnTo>
                    <a:pt x="344" y="211"/>
                  </a:lnTo>
                  <a:lnTo>
                    <a:pt x="411" y="200"/>
                  </a:lnTo>
                  <a:lnTo>
                    <a:pt x="479" y="185"/>
                  </a:lnTo>
                  <a:lnTo>
                    <a:pt x="548" y="165"/>
                  </a:lnTo>
                  <a:lnTo>
                    <a:pt x="618" y="143"/>
                  </a:lnTo>
                  <a:lnTo>
                    <a:pt x="688" y="115"/>
                  </a:lnTo>
                  <a:lnTo>
                    <a:pt x="756" y="82"/>
                  </a:lnTo>
                  <a:lnTo>
                    <a:pt x="824" y="44"/>
                  </a:lnTo>
                  <a:lnTo>
                    <a:pt x="89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288">
              <a:extLst>
                <a:ext uri="{FF2B5EF4-FFF2-40B4-BE49-F238E27FC236}">
                  <a16:creationId xmlns:a16="http://schemas.microsoft.com/office/drawing/2014/main" id="{EDED1551-F582-4373-B6A3-AF679B22ABEC}"/>
                </a:ext>
              </a:extLst>
            </p:cNvPr>
            <p:cNvSpPr>
              <a:spLocks/>
            </p:cNvSpPr>
            <p:nvPr/>
          </p:nvSpPr>
          <p:spPr bwMode="auto">
            <a:xfrm>
              <a:off x="2974975" y="4805363"/>
              <a:ext cx="171450" cy="203200"/>
            </a:xfrm>
            <a:custGeom>
              <a:avLst/>
              <a:gdLst>
                <a:gd name="T0" fmla="*/ 726 w 755"/>
                <a:gd name="T1" fmla="*/ 0 h 898"/>
                <a:gd name="T2" fmla="*/ 755 w 755"/>
                <a:gd name="T3" fmla="*/ 5 h 898"/>
                <a:gd name="T4" fmla="*/ 711 w 755"/>
                <a:gd name="T5" fmla="*/ 74 h 898"/>
                <a:gd name="T6" fmla="*/ 673 w 755"/>
                <a:gd name="T7" fmla="*/ 144 h 898"/>
                <a:gd name="T8" fmla="*/ 639 w 755"/>
                <a:gd name="T9" fmla="*/ 216 h 898"/>
                <a:gd name="T10" fmla="*/ 612 w 755"/>
                <a:gd name="T11" fmla="*/ 287 h 898"/>
                <a:gd name="T12" fmla="*/ 590 w 755"/>
                <a:gd name="T13" fmla="*/ 358 h 898"/>
                <a:gd name="T14" fmla="*/ 571 w 755"/>
                <a:gd name="T15" fmla="*/ 428 h 898"/>
                <a:gd name="T16" fmla="*/ 557 w 755"/>
                <a:gd name="T17" fmla="*/ 497 h 898"/>
                <a:gd name="T18" fmla="*/ 546 w 755"/>
                <a:gd name="T19" fmla="*/ 563 h 898"/>
                <a:gd name="T20" fmla="*/ 539 w 755"/>
                <a:gd name="T21" fmla="*/ 627 h 898"/>
                <a:gd name="T22" fmla="*/ 534 w 755"/>
                <a:gd name="T23" fmla="*/ 687 h 898"/>
                <a:gd name="T24" fmla="*/ 496 w 755"/>
                <a:gd name="T25" fmla="*/ 706 h 898"/>
                <a:gd name="T26" fmla="*/ 457 w 755"/>
                <a:gd name="T27" fmla="*/ 724 h 898"/>
                <a:gd name="T28" fmla="*/ 417 w 755"/>
                <a:gd name="T29" fmla="*/ 743 h 898"/>
                <a:gd name="T30" fmla="*/ 378 w 755"/>
                <a:gd name="T31" fmla="*/ 760 h 898"/>
                <a:gd name="T32" fmla="*/ 340 w 755"/>
                <a:gd name="T33" fmla="*/ 777 h 898"/>
                <a:gd name="T34" fmla="*/ 302 w 755"/>
                <a:gd name="T35" fmla="*/ 793 h 898"/>
                <a:gd name="T36" fmla="*/ 266 w 755"/>
                <a:gd name="T37" fmla="*/ 810 h 898"/>
                <a:gd name="T38" fmla="*/ 233 w 755"/>
                <a:gd name="T39" fmla="*/ 824 h 898"/>
                <a:gd name="T40" fmla="*/ 200 w 755"/>
                <a:gd name="T41" fmla="*/ 838 h 898"/>
                <a:gd name="T42" fmla="*/ 172 w 755"/>
                <a:gd name="T43" fmla="*/ 850 h 898"/>
                <a:gd name="T44" fmla="*/ 146 w 755"/>
                <a:gd name="T45" fmla="*/ 860 h 898"/>
                <a:gd name="T46" fmla="*/ 124 w 755"/>
                <a:gd name="T47" fmla="*/ 870 h 898"/>
                <a:gd name="T48" fmla="*/ 107 w 755"/>
                <a:gd name="T49" fmla="*/ 877 h 898"/>
                <a:gd name="T50" fmla="*/ 94 w 755"/>
                <a:gd name="T51" fmla="*/ 883 h 898"/>
                <a:gd name="T52" fmla="*/ 86 w 755"/>
                <a:gd name="T53" fmla="*/ 886 h 898"/>
                <a:gd name="T54" fmla="*/ 82 w 755"/>
                <a:gd name="T55" fmla="*/ 887 h 898"/>
                <a:gd name="T56" fmla="*/ 66 w 755"/>
                <a:gd name="T57" fmla="*/ 895 h 898"/>
                <a:gd name="T58" fmla="*/ 51 w 755"/>
                <a:gd name="T59" fmla="*/ 898 h 898"/>
                <a:gd name="T60" fmla="*/ 37 w 755"/>
                <a:gd name="T61" fmla="*/ 898 h 898"/>
                <a:gd name="T62" fmla="*/ 25 w 755"/>
                <a:gd name="T63" fmla="*/ 894 h 898"/>
                <a:gd name="T64" fmla="*/ 15 w 755"/>
                <a:gd name="T65" fmla="*/ 887 h 898"/>
                <a:gd name="T66" fmla="*/ 8 w 755"/>
                <a:gd name="T67" fmla="*/ 877 h 898"/>
                <a:gd name="T68" fmla="*/ 2 w 755"/>
                <a:gd name="T69" fmla="*/ 862 h 898"/>
                <a:gd name="T70" fmla="*/ 0 w 755"/>
                <a:gd name="T71" fmla="*/ 844 h 898"/>
                <a:gd name="T72" fmla="*/ 2 w 755"/>
                <a:gd name="T73" fmla="*/ 824 h 898"/>
                <a:gd name="T74" fmla="*/ 8 w 755"/>
                <a:gd name="T75" fmla="*/ 800 h 898"/>
                <a:gd name="T76" fmla="*/ 16 w 755"/>
                <a:gd name="T77" fmla="*/ 773 h 898"/>
                <a:gd name="T78" fmla="*/ 30 w 755"/>
                <a:gd name="T79" fmla="*/ 743 h 898"/>
                <a:gd name="T80" fmla="*/ 278 w 755"/>
                <a:gd name="T81" fmla="*/ 289 h 898"/>
                <a:gd name="T82" fmla="*/ 304 w 755"/>
                <a:gd name="T83" fmla="*/ 243 h 898"/>
                <a:gd name="T84" fmla="*/ 328 w 755"/>
                <a:gd name="T85" fmla="*/ 202 h 898"/>
                <a:gd name="T86" fmla="*/ 349 w 755"/>
                <a:gd name="T87" fmla="*/ 165 h 898"/>
                <a:gd name="T88" fmla="*/ 371 w 755"/>
                <a:gd name="T89" fmla="*/ 132 h 898"/>
                <a:gd name="T90" fmla="*/ 393 w 755"/>
                <a:gd name="T91" fmla="*/ 105 h 898"/>
                <a:gd name="T92" fmla="*/ 414 w 755"/>
                <a:gd name="T93" fmla="*/ 82 h 898"/>
                <a:gd name="T94" fmla="*/ 437 w 755"/>
                <a:gd name="T95" fmla="*/ 61 h 898"/>
                <a:gd name="T96" fmla="*/ 461 w 755"/>
                <a:gd name="T97" fmla="*/ 44 h 898"/>
                <a:gd name="T98" fmla="*/ 488 w 755"/>
                <a:gd name="T99" fmla="*/ 31 h 898"/>
                <a:gd name="T100" fmla="*/ 517 w 755"/>
                <a:gd name="T101" fmla="*/ 20 h 898"/>
                <a:gd name="T102" fmla="*/ 550 w 755"/>
                <a:gd name="T103" fmla="*/ 11 h 898"/>
                <a:gd name="T104" fmla="*/ 585 w 755"/>
                <a:gd name="T105" fmla="*/ 6 h 898"/>
                <a:gd name="T106" fmla="*/ 628 w 755"/>
                <a:gd name="T107" fmla="*/ 3 h 898"/>
                <a:gd name="T108" fmla="*/ 673 w 755"/>
                <a:gd name="T109" fmla="*/ 0 h 898"/>
                <a:gd name="T110" fmla="*/ 726 w 755"/>
                <a:gd name="T111" fmla="*/ 0 h 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55" h="898">
                  <a:moveTo>
                    <a:pt x="726" y="0"/>
                  </a:moveTo>
                  <a:lnTo>
                    <a:pt x="755" y="5"/>
                  </a:lnTo>
                  <a:lnTo>
                    <a:pt x="711" y="74"/>
                  </a:lnTo>
                  <a:lnTo>
                    <a:pt x="673" y="144"/>
                  </a:lnTo>
                  <a:lnTo>
                    <a:pt x="639" y="216"/>
                  </a:lnTo>
                  <a:lnTo>
                    <a:pt x="612" y="287"/>
                  </a:lnTo>
                  <a:lnTo>
                    <a:pt x="590" y="358"/>
                  </a:lnTo>
                  <a:lnTo>
                    <a:pt x="571" y="428"/>
                  </a:lnTo>
                  <a:lnTo>
                    <a:pt x="557" y="497"/>
                  </a:lnTo>
                  <a:lnTo>
                    <a:pt x="546" y="563"/>
                  </a:lnTo>
                  <a:lnTo>
                    <a:pt x="539" y="627"/>
                  </a:lnTo>
                  <a:lnTo>
                    <a:pt x="534" y="687"/>
                  </a:lnTo>
                  <a:lnTo>
                    <a:pt x="496" y="706"/>
                  </a:lnTo>
                  <a:lnTo>
                    <a:pt x="457" y="724"/>
                  </a:lnTo>
                  <a:lnTo>
                    <a:pt x="417" y="743"/>
                  </a:lnTo>
                  <a:lnTo>
                    <a:pt x="378" y="760"/>
                  </a:lnTo>
                  <a:lnTo>
                    <a:pt x="340" y="777"/>
                  </a:lnTo>
                  <a:lnTo>
                    <a:pt x="302" y="793"/>
                  </a:lnTo>
                  <a:lnTo>
                    <a:pt x="266" y="810"/>
                  </a:lnTo>
                  <a:lnTo>
                    <a:pt x="233" y="824"/>
                  </a:lnTo>
                  <a:lnTo>
                    <a:pt x="200" y="838"/>
                  </a:lnTo>
                  <a:lnTo>
                    <a:pt x="172" y="850"/>
                  </a:lnTo>
                  <a:lnTo>
                    <a:pt x="146" y="860"/>
                  </a:lnTo>
                  <a:lnTo>
                    <a:pt x="124" y="870"/>
                  </a:lnTo>
                  <a:lnTo>
                    <a:pt x="107" y="877"/>
                  </a:lnTo>
                  <a:lnTo>
                    <a:pt x="94" y="883"/>
                  </a:lnTo>
                  <a:lnTo>
                    <a:pt x="86" y="886"/>
                  </a:lnTo>
                  <a:lnTo>
                    <a:pt x="82" y="887"/>
                  </a:lnTo>
                  <a:lnTo>
                    <a:pt x="66" y="895"/>
                  </a:lnTo>
                  <a:lnTo>
                    <a:pt x="51" y="898"/>
                  </a:lnTo>
                  <a:lnTo>
                    <a:pt x="37" y="898"/>
                  </a:lnTo>
                  <a:lnTo>
                    <a:pt x="25" y="894"/>
                  </a:lnTo>
                  <a:lnTo>
                    <a:pt x="15" y="887"/>
                  </a:lnTo>
                  <a:lnTo>
                    <a:pt x="8" y="877"/>
                  </a:lnTo>
                  <a:lnTo>
                    <a:pt x="2" y="862"/>
                  </a:lnTo>
                  <a:lnTo>
                    <a:pt x="0" y="844"/>
                  </a:lnTo>
                  <a:lnTo>
                    <a:pt x="2" y="824"/>
                  </a:lnTo>
                  <a:lnTo>
                    <a:pt x="8" y="800"/>
                  </a:lnTo>
                  <a:lnTo>
                    <a:pt x="16" y="773"/>
                  </a:lnTo>
                  <a:lnTo>
                    <a:pt x="30" y="743"/>
                  </a:lnTo>
                  <a:lnTo>
                    <a:pt x="278" y="289"/>
                  </a:lnTo>
                  <a:lnTo>
                    <a:pt x="304" y="243"/>
                  </a:lnTo>
                  <a:lnTo>
                    <a:pt x="328" y="202"/>
                  </a:lnTo>
                  <a:lnTo>
                    <a:pt x="349" y="165"/>
                  </a:lnTo>
                  <a:lnTo>
                    <a:pt x="371" y="132"/>
                  </a:lnTo>
                  <a:lnTo>
                    <a:pt x="393" y="105"/>
                  </a:lnTo>
                  <a:lnTo>
                    <a:pt x="414" y="82"/>
                  </a:lnTo>
                  <a:lnTo>
                    <a:pt x="437" y="61"/>
                  </a:lnTo>
                  <a:lnTo>
                    <a:pt x="461" y="44"/>
                  </a:lnTo>
                  <a:lnTo>
                    <a:pt x="488" y="31"/>
                  </a:lnTo>
                  <a:lnTo>
                    <a:pt x="517" y="20"/>
                  </a:lnTo>
                  <a:lnTo>
                    <a:pt x="550" y="11"/>
                  </a:lnTo>
                  <a:lnTo>
                    <a:pt x="585" y="6"/>
                  </a:lnTo>
                  <a:lnTo>
                    <a:pt x="628" y="3"/>
                  </a:lnTo>
                  <a:lnTo>
                    <a:pt x="673" y="0"/>
                  </a:lnTo>
                  <a:lnTo>
                    <a:pt x="72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289">
              <a:extLst>
                <a:ext uri="{FF2B5EF4-FFF2-40B4-BE49-F238E27FC236}">
                  <a16:creationId xmlns:a16="http://schemas.microsoft.com/office/drawing/2014/main" id="{3084D1A7-7894-4142-AF84-306F3C32B908}"/>
                </a:ext>
              </a:extLst>
            </p:cNvPr>
            <p:cNvSpPr>
              <a:spLocks noEditPoints="1"/>
            </p:cNvSpPr>
            <p:nvPr/>
          </p:nvSpPr>
          <p:spPr bwMode="auto">
            <a:xfrm>
              <a:off x="3121025" y="4695826"/>
              <a:ext cx="325438" cy="327025"/>
            </a:xfrm>
            <a:custGeom>
              <a:avLst/>
              <a:gdLst>
                <a:gd name="T0" fmla="*/ 767 w 1434"/>
                <a:gd name="T1" fmla="*/ 396 h 1436"/>
                <a:gd name="T2" fmla="*/ 676 w 1434"/>
                <a:gd name="T3" fmla="*/ 451 h 1436"/>
                <a:gd name="T4" fmla="*/ 622 w 1434"/>
                <a:gd name="T5" fmla="*/ 541 h 1436"/>
                <a:gd name="T6" fmla="*/ 613 w 1434"/>
                <a:gd name="T7" fmla="*/ 643 h 1436"/>
                <a:gd name="T8" fmla="*/ 653 w 1434"/>
                <a:gd name="T9" fmla="*/ 739 h 1436"/>
                <a:gd name="T10" fmla="*/ 735 w 1434"/>
                <a:gd name="T11" fmla="*/ 808 h 1436"/>
                <a:gd name="T12" fmla="*/ 834 w 1434"/>
                <a:gd name="T13" fmla="*/ 832 h 1436"/>
                <a:gd name="T14" fmla="*/ 934 w 1434"/>
                <a:gd name="T15" fmla="*/ 808 h 1436"/>
                <a:gd name="T16" fmla="*/ 1016 w 1434"/>
                <a:gd name="T17" fmla="*/ 739 h 1436"/>
                <a:gd name="T18" fmla="*/ 1055 w 1434"/>
                <a:gd name="T19" fmla="*/ 643 h 1436"/>
                <a:gd name="T20" fmla="*/ 1047 w 1434"/>
                <a:gd name="T21" fmla="*/ 541 h 1436"/>
                <a:gd name="T22" fmla="*/ 992 w 1434"/>
                <a:gd name="T23" fmla="*/ 451 h 1436"/>
                <a:gd name="T24" fmla="*/ 902 w 1434"/>
                <a:gd name="T25" fmla="*/ 396 h 1436"/>
                <a:gd name="T26" fmla="*/ 1137 w 1434"/>
                <a:gd name="T27" fmla="*/ 183 h 1436"/>
                <a:gd name="T28" fmla="*/ 1071 w 1434"/>
                <a:gd name="T29" fmla="*/ 214 h 1436"/>
                <a:gd name="T30" fmla="*/ 1039 w 1434"/>
                <a:gd name="T31" fmla="*/ 281 h 1436"/>
                <a:gd name="T32" fmla="*/ 1055 w 1434"/>
                <a:gd name="T33" fmla="*/ 352 h 1436"/>
                <a:gd name="T34" fmla="*/ 1113 w 1434"/>
                <a:gd name="T35" fmla="*/ 399 h 1436"/>
                <a:gd name="T36" fmla="*/ 1186 w 1434"/>
                <a:gd name="T37" fmla="*/ 399 h 1436"/>
                <a:gd name="T38" fmla="*/ 1244 w 1434"/>
                <a:gd name="T39" fmla="*/ 352 h 1436"/>
                <a:gd name="T40" fmla="*/ 1260 w 1434"/>
                <a:gd name="T41" fmla="*/ 281 h 1436"/>
                <a:gd name="T42" fmla="*/ 1229 w 1434"/>
                <a:gd name="T43" fmla="*/ 214 h 1436"/>
                <a:gd name="T44" fmla="*/ 1162 w 1434"/>
                <a:gd name="T45" fmla="*/ 183 h 1436"/>
                <a:gd name="T46" fmla="*/ 1319 w 1434"/>
                <a:gd name="T47" fmla="*/ 1 h 1436"/>
                <a:gd name="T48" fmla="*/ 1388 w 1434"/>
                <a:gd name="T49" fmla="*/ 10 h 1436"/>
                <a:gd name="T50" fmla="*/ 1414 w 1434"/>
                <a:gd name="T51" fmla="*/ 20 h 1436"/>
                <a:gd name="T52" fmla="*/ 1431 w 1434"/>
                <a:gd name="T53" fmla="*/ 80 h 1436"/>
                <a:gd name="T54" fmla="*/ 1433 w 1434"/>
                <a:gd name="T55" fmla="*/ 194 h 1436"/>
                <a:gd name="T56" fmla="*/ 1414 w 1434"/>
                <a:gd name="T57" fmla="*/ 349 h 1436"/>
                <a:gd name="T58" fmla="*/ 1370 w 1434"/>
                <a:gd name="T59" fmla="*/ 533 h 1436"/>
                <a:gd name="T60" fmla="*/ 1292 w 1434"/>
                <a:gd name="T61" fmla="*/ 731 h 1436"/>
                <a:gd name="T62" fmla="*/ 1177 w 1434"/>
                <a:gd name="T63" fmla="*/ 933 h 1436"/>
                <a:gd name="T64" fmla="*/ 1019 w 1434"/>
                <a:gd name="T65" fmla="*/ 1123 h 1436"/>
                <a:gd name="T66" fmla="*/ 849 w 1434"/>
                <a:gd name="T67" fmla="*/ 1259 h 1436"/>
                <a:gd name="T68" fmla="*/ 666 w 1434"/>
                <a:gd name="T69" fmla="*/ 1351 h 1436"/>
                <a:gd name="T70" fmla="*/ 482 w 1434"/>
                <a:gd name="T71" fmla="*/ 1405 h 1436"/>
                <a:gd name="T72" fmla="*/ 305 w 1434"/>
                <a:gd name="T73" fmla="*/ 1432 h 1436"/>
                <a:gd name="T74" fmla="*/ 547 w 1434"/>
                <a:gd name="T75" fmla="*/ 1203 h 1436"/>
                <a:gd name="T76" fmla="*/ 582 w 1434"/>
                <a:gd name="T77" fmla="*/ 1147 h 1436"/>
                <a:gd name="T78" fmla="*/ 610 w 1434"/>
                <a:gd name="T79" fmla="*/ 1062 h 1436"/>
                <a:gd name="T80" fmla="*/ 622 w 1434"/>
                <a:gd name="T81" fmla="*/ 970 h 1436"/>
                <a:gd name="T82" fmla="*/ 610 w 1434"/>
                <a:gd name="T83" fmla="*/ 888 h 1436"/>
                <a:gd name="T84" fmla="*/ 571 w 1434"/>
                <a:gd name="T85" fmla="*/ 835 h 1436"/>
                <a:gd name="T86" fmla="*/ 503 w 1434"/>
                <a:gd name="T87" fmla="*/ 815 h 1436"/>
                <a:gd name="T88" fmla="*/ 408 w 1434"/>
                <a:gd name="T89" fmla="*/ 818 h 1436"/>
                <a:gd name="T90" fmla="*/ 306 w 1434"/>
                <a:gd name="T91" fmla="*/ 844 h 1436"/>
                <a:gd name="T92" fmla="*/ 232 w 1434"/>
                <a:gd name="T93" fmla="*/ 887 h 1436"/>
                <a:gd name="T94" fmla="*/ 9 w 1434"/>
                <a:gd name="T95" fmla="*/ 1085 h 1436"/>
                <a:gd name="T96" fmla="*/ 38 w 1434"/>
                <a:gd name="T97" fmla="*/ 920 h 1436"/>
                <a:gd name="T98" fmla="*/ 93 w 1434"/>
                <a:gd name="T99" fmla="*/ 747 h 1436"/>
                <a:gd name="T100" fmla="*/ 182 w 1434"/>
                <a:gd name="T101" fmla="*/ 576 h 1436"/>
                <a:gd name="T102" fmla="*/ 312 w 1434"/>
                <a:gd name="T103" fmla="*/ 415 h 1436"/>
                <a:gd name="T104" fmla="*/ 497 w 1434"/>
                <a:gd name="T105" fmla="*/ 263 h 1436"/>
                <a:gd name="T106" fmla="*/ 700 w 1434"/>
                <a:gd name="T107" fmla="*/ 146 h 1436"/>
                <a:gd name="T108" fmla="*/ 908 w 1434"/>
                <a:gd name="T109" fmla="*/ 64 h 1436"/>
                <a:gd name="T110" fmla="*/ 1107 w 1434"/>
                <a:gd name="T111" fmla="*/ 16 h 1436"/>
                <a:gd name="T112" fmla="*/ 1284 w 1434"/>
                <a:gd name="T113" fmla="*/ 0 h 1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434" h="1436">
                  <a:moveTo>
                    <a:pt x="834" y="386"/>
                  </a:moveTo>
                  <a:lnTo>
                    <a:pt x="801" y="388"/>
                  </a:lnTo>
                  <a:lnTo>
                    <a:pt x="767" y="396"/>
                  </a:lnTo>
                  <a:lnTo>
                    <a:pt x="735" y="409"/>
                  </a:lnTo>
                  <a:lnTo>
                    <a:pt x="704" y="427"/>
                  </a:lnTo>
                  <a:lnTo>
                    <a:pt x="676" y="451"/>
                  </a:lnTo>
                  <a:lnTo>
                    <a:pt x="653" y="479"/>
                  </a:lnTo>
                  <a:lnTo>
                    <a:pt x="635" y="509"/>
                  </a:lnTo>
                  <a:lnTo>
                    <a:pt x="622" y="541"/>
                  </a:lnTo>
                  <a:lnTo>
                    <a:pt x="613" y="575"/>
                  </a:lnTo>
                  <a:lnTo>
                    <a:pt x="611" y="609"/>
                  </a:lnTo>
                  <a:lnTo>
                    <a:pt x="613" y="643"/>
                  </a:lnTo>
                  <a:lnTo>
                    <a:pt x="622" y="676"/>
                  </a:lnTo>
                  <a:lnTo>
                    <a:pt x="635" y="709"/>
                  </a:lnTo>
                  <a:lnTo>
                    <a:pt x="653" y="739"/>
                  </a:lnTo>
                  <a:lnTo>
                    <a:pt x="676" y="767"/>
                  </a:lnTo>
                  <a:lnTo>
                    <a:pt x="704" y="790"/>
                  </a:lnTo>
                  <a:lnTo>
                    <a:pt x="735" y="808"/>
                  </a:lnTo>
                  <a:lnTo>
                    <a:pt x="767" y="821"/>
                  </a:lnTo>
                  <a:lnTo>
                    <a:pt x="801" y="830"/>
                  </a:lnTo>
                  <a:lnTo>
                    <a:pt x="834" y="832"/>
                  </a:lnTo>
                  <a:lnTo>
                    <a:pt x="869" y="830"/>
                  </a:lnTo>
                  <a:lnTo>
                    <a:pt x="902" y="821"/>
                  </a:lnTo>
                  <a:lnTo>
                    <a:pt x="934" y="808"/>
                  </a:lnTo>
                  <a:lnTo>
                    <a:pt x="964" y="790"/>
                  </a:lnTo>
                  <a:lnTo>
                    <a:pt x="992" y="767"/>
                  </a:lnTo>
                  <a:lnTo>
                    <a:pt x="1016" y="739"/>
                  </a:lnTo>
                  <a:lnTo>
                    <a:pt x="1034" y="709"/>
                  </a:lnTo>
                  <a:lnTo>
                    <a:pt x="1047" y="676"/>
                  </a:lnTo>
                  <a:lnTo>
                    <a:pt x="1055" y="643"/>
                  </a:lnTo>
                  <a:lnTo>
                    <a:pt x="1057" y="609"/>
                  </a:lnTo>
                  <a:lnTo>
                    <a:pt x="1055" y="575"/>
                  </a:lnTo>
                  <a:lnTo>
                    <a:pt x="1047" y="541"/>
                  </a:lnTo>
                  <a:lnTo>
                    <a:pt x="1034" y="509"/>
                  </a:lnTo>
                  <a:lnTo>
                    <a:pt x="1016" y="479"/>
                  </a:lnTo>
                  <a:lnTo>
                    <a:pt x="992" y="451"/>
                  </a:lnTo>
                  <a:lnTo>
                    <a:pt x="964" y="427"/>
                  </a:lnTo>
                  <a:lnTo>
                    <a:pt x="934" y="409"/>
                  </a:lnTo>
                  <a:lnTo>
                    <a:pt x="902" y="396"/>
                  </a:lnTo>
                  <a:lnTo>
                    <a:pt x="869" y="388"/>
                  </a:lnTo>
                  <a:lnTo>
                    <a:pt x="834" y="386"/>
                  </a:lnTo>
                  <a:close/>
                  <a:moveTo>
                    <a:pt x="1137" y="183"/>
                  </a:moveTo>
                  <a:lnTo>
                    <a:pt x="1113" y="188"/>
                  </a:lnTo>
                  <a:lnTo>
                    <a:pt x="1092" y="198"/>
                  </a:lnTo>
                  <a:lnTo>
                    <a:pt x="1071" y="214"/>
                  </a:lnTo>
                  <a:lnTo>
                    <a:pt x="1055" y="235"/>
                  </a:lnTo>
                  <a:lnTo>
                    <a:pt x="1044" y="258"/>
                  </a:lnTo>
                  <a:lnTo>
                    <a:pt x="1039" y="281"/>
                  </a:lnTo>
                  <a:lnTo>
                    <a:pt x="1039" y="305"/>
                  </a:lnTo>
                  <a:lnTo>
                    <a:pt x="1044" y="330"/>
                  </a:lnTo>
                  <a:lnTo>
                    <a:pt x="1055" y="352"/>
                  </a:lnTo>
                  <a:lnTo>
                    <a:pt x="1071" y="372"/>
                  </a:lnTo>
                  <a:lnTo>
                    <a:pt x="1092" y="388"/>
                  </a:lnTo>
                  <a:lnTo>
                    <a:pt x="1113" y="399"/>
                  </a:lnTo>
                  <a:lnTo>
                    <a:pt x="1137" y="405"/>
                  </a:lnTo>
                  <a:lnTo>
                    <a:pt x="1162" y="405"/>
                  </a:lnTo>
                  <a:lnTo>
                    <a:pt x="1186" y="399"/>
                  </a:lnTo>
                  <a:lnTo>
                    <a:pt x="1208" y="388"/>
                  </a:lnTo>
                  <a:lnTo>
                    <a:pt x="1229" y="372"/>
                  </a:lnTo>
                  <a:lnTo>
                    <a:pt x="1244" y="352"/>
                  </a:lnTo>
                  <a:lnTo>
                    <a:pt x="1255" y="330"/>
                  </a:lnTo>
                  <a:lnTo>
                    <a:pt x="1260" y="305"/>
                  </a:lnTo>
                  <a:lnTo>
                    <a:pt x="1260" y="281"/>
                  </a:lnTo>
                  <a:lnTo>
                    <a:pt x="1255" y="258"/>
                  </a:lnTo>
                  <a:lnTo>
                    <a:pt x="1244" y="235"/>
                  </a:lnTo>
                  <a:lnTo>
                    <a:pt x="1229" y="214"/>
                  </a:lnTo>
                  <a:lnTo>
                    <a:pt x="1208" y="198"/>
                  </a:lnTo>
                  <a:lnTo>
                    <a:pt x="1186" y="188"/>
                  </a:lnTo>
                  <a:lnTo>
                    <a:pt x="1162" y="183"/>
                  </a:lnTo>
                  <a:lnTo>
                    <a:pt x="1137" y="183"/>
                  </a:lnTo>
                  <a:close/>
                  <a:moveTo>
                    <a:pt x="1284" y="0"/>
                  </a:moveTo>
                  <a:lnTo>
                    <a:pt x="1319" y="1"/>
                  </a:lnTo>
                  <a:lnTo>
                    <a:pt x="1347" y="3"/>
                  </a:lnTo>
                  <a:lnTo>
                    <a:pt x="1371" y="7"/>
                  </a:lnTo>
                  <a:lnTo>
                    <a:pt x="1388" y="10"/>
                  </a:lnTo>
                  <a:lnTo>
                    <a:pt x="1401" y="13"/>
                  </a:lnTo>
                  <a:lnTo>
                    <a:pt x="1410" y="16"/>
                  </a:lnTo>
                  <a:lnTo>
                    <a:pt x="1414" y="20"/>
                  </a:lnTo>
                  <a:lnTo>
                    <a:pt x="1422" y="33"/>
                  </a:lnTo>
                  <a:lnTo>
                    <a:pt x="1427" y="53"/>
                  </a:lnTo>
                  <a:lnTo>
                    <a:pt x="1431" y="80"/>
                  </a:lnTo>
                  <a:lnTo>
                    <a:pt x="1434" y="113"/>
                  </a:lnTo>
                  <a:lnTo>
                    <a:pt x="1434" y="150"/>
                  </a:lnTo>
                  <a:lnTo>
                    <a:pt x="1433" y="194"/>
                  </a:lnTo>
                  <a:lnTo>
                    <a:pt x="1429" y="242"/>
                  </a:lnTo>
                  <a:lnTo>
                    <a:pt x="1424" y="294"/>
                  </a:lnTo>
                  <a:lnTo>
                    <a:pt x="1414" y="349"/>
                  </a:lnTo>
                  <a:lnTo>
                    <a:pt x="1402" y="408"/>
                  </a:lnTo>
                  <a:lnTo>
                    <a:pt x="1388" y="470"/>
                  </a:lnTo>
                  <a:lnTo>
                    <a:pt x="1370" y="533"/>
                  </a:lnTo>
                  <a:lnTo>
                    <a:pt x="1347" y="598"/>
                  </a:lnTo>
                  <a:lnTo>
                    <a:pt x="1322" y="664"/>
                  </a:lnTo>
                  <a:lnTo>
                    <a:pt x="1292" y="731"/>
                  </a:lnTo>
                  <a:lnTo>
                    <a:pt x="1258" y="800"/>
                  </a:lnTo>
                  <a:lnTo>
                    <a:pt x="1220" y="867"/>
                  </a:lnTo>
                  <a:lnTo>
                    <a:pt x="1177" y="933"/>
                  </a:lnTo>
                  <a:lnTo>
                    <a:pt x="1129" y="997"/>
                  </a:lnTo>
                  <a:lnTo>
                    <a:pt x="1077" y="1061"/>
                  </a:lnTo>
                  <a:lnTo>
                    <a:pt x="1019" y="1123"/>
                  </a:lnTo>
                  <a:lnTo>
                    <a:pt x="965" y="1174"/>
                  </a:lnTo>
                  <a:lnTo>
                    <a:pt x="908" y="1219"/>
                  </a:lnTo>
                  <a:lnTo>
                    <a:pt x="849" y="1259"/>
                  </a:lnTo>
                  <a:lnTo>
                    <a:pt x="790" y="1294"/>
                  </a:lnTo>
                  <a:lnTo>
                    <a:pt x="728" y="1324"/>
                  </a:lnTo>
                  <a:lnTo>
                    <a:pt x="666" y="1351"/>
                  </a:lnTo>
                  <a:lnTo>
                    <a:pt x="605" y="1373"/>
                  </a:lnTo>
                  <a:lnTo>
                    <a:pt x="543" y="1391"/>
                  </a:lnTo>
                  <a:lnTo>
                    <a:pt x="482" y="1405"/>
                  </a:lnTo>
                  <a:lnTo>
                    <a:pt x="422" y="1417"/>
                  </a:lnTo>
                  <a:lnTo>
                    <a:pt x="362" y="1426"/>
                  </a:lnTo>
                  <a:lnTo>
                    <a:pt x="305" y="1432"/>
                  </a:lnTo>
                  <a:lnTo>
                    <a:pt x="249" y="1436"/>
                  </a:lnTo>
                  <a:lnTo>
                    <a:pt x="542" y="1207"/>
                  </a:lnTo>
                  <a:lnTo>
                    <a:pt x="547" y="1203"/>
                  </a:lnTo>
                  <a:lnTo>
                    <a:pt x="559" y="1188"/>
                  </a:lnTo>
                  <a:lnTo>
                    <a:pt x="571" y="1170"/>
                  </a:lnTo>
                  <a:lnTo>
                    <a:pt x="582" y="1147"/>
                  </a:lnTo>
                  <a:lnTo>
                    <a:pt x="593" y="1121"/>
                  </a:lnTo>
                  <a:lnTo>
                    <a:pt x="603" y="1093"/>
                  </a:lnTo>
                  <a:lnTo>
                    <a:pt x="610" y="1062"/>
                  </a:lnTo>
                  <a:lnTo>
                    <a:pt x="616" y="1032"/>
                  </a:lnTo>
                  <a:lnTo>
                    <a:pt x="620" y="1001"/>
                  </a:lnTo>
                  <a:lnTo>
                    <a:pt x="622" y="970"/>
                  </a:lnTo>
                  <a:lnTo>
                    <a:pt x="621" y="940"/>
                  </a:lnTo>
                  <a:lnTo>
                    <a:pt x="618" y="913"/>
                  </a:lnTo>
                  <a:lnTo>
                    <a:pt x="610" y="888"/>
                  </a:lnTo>
                  <a:lnTo>
                    <a:pt x="600" y="866"/>
                  </a:lnTo>
                  <a:lnTo>
                    <a:pt x="586" y="848"/>
                  </a:lnTo>
                  <a:lnTo>
                    <a:pt x="571" y="835"/>
                  </a:lnTo>
                  <a:lnTo>
                    <a:pt x="552" y="825"/>
                  </a:lnTo>
                  <a:lnTo>
                    <a:pt x="529" y="818"/>
                  </a:lnTo>
                  <a:lnTo>
                    <a:pt x="503" y="815"/>
                  </a:lnTo>
                  <a:lnTo>
                    <a:pt x="474" y="813"/>
                  </a:lnTo>
                  <a:lnTo>
                    <a:pt x="442" y="815"/>
                  </a:lnTo>
                  <a:lnTo>
                    <a:pt x="408" y="818"/>
                  </a:lnTo>
                  <a:lnTo>
                    <a:pt x="373" y="824"/>
                  </a:lnTo>
                  <a:lnTo>
                    <a:pt x="340" y="833"/>
                  </a:lnTo>
                  <a:lnTo>
                    <a:pt x="306" y="844"/>
                  </a:lnTo>
                  <a:lnTo>
                    <a:pt x="277" y="857"/>
                  </a:lnTo>
                  <a:lnTo>
                    <a:pt x="251" y="872"/>
                  </a:lnTo>
                  <a:lnTo>
                    <a:pt x="232" y="887"/>
                  </a:lnTo>
                  <a:lnTo>
                    <a:pt x="0" y="1186"/>
                  </a:lnTo>
                  <a:lnTo>
                    <a:pt x="3" y="1136"/>
                  </a:lnTo>
                  <a:lnTo>
                    <a:pt x="9" y="1085"/>
                  </a:lnTo>
                  <a:lnTo>
                    <a:pt x="15" y="1031"/>
                  </a:lnTo>
                  <a:lnTo>
                    <a:pt x="25" y="977"/>
                  </a:lnTo>
                  <a:lnTo>
                    <a:pt x="38" y="920"/>
                  </a:lnTo>
                  <a:lnTo>
                    <a:pt x="53" y="863"/>
                  </a:lnTo>
                  <a:lnTo>
                    <a:pt x="71" y="805"/>
                  </a:lnTo>
                  <a:lnTo>
                    <a:pt x="93" y="747"/>
                  </a:lnTo>
                  <a:lnTo>
                    <a:pt x="119" y="689"/>
                  </a:lnTo>
                  <a:lnTo>
                    <a:pt x="148" y="632"/>
                  </a:lnTo>
                  <a:lnTo>
                    <a:pt x="182" y="576"/>
                  </a:lnTo>
                  <a:lnTo>
                    <a:pt x="221" y="520"/>
                  </a:lnTo>
                  <a:lnTo>
                    <a:pt x="263" y="466"/>
                  </a:lnTo>
                  <a:lnTo>
                    <a:pt x="312" y="415"/>
                  </a:lnTo>
                  <a:lnTo>
                    <a:pt x="370" y="360"/>
                  </a:lnTo>
                  <a:lnTo>
                    <a:pt x="432" y="309"/>
                  </a:lnTo>
                  <a:lnTo>
                    <a:pt x="497" y="263"/>
                  </a:lnTo>
                  <a:lnTo>
                    <a:pt x="563" y="220"/>
                  </a:lnTo>
                  <a:lnTo>
                    <a:pt x="631" y="181"/>
                  </a:lnTo>
                  <a:lnTo>
                    <a:pt x="700" y="146"/>
                  </a:lnTo>
                  <a:lnTo>
                    <a:pt x="769" y="115"/>
                  </a:lnTo>
                  <a:lnTo>
                    <a:pt x="838" y="88"/>
                  </a:lnTo>
                  <a:lnTo>
                    <a:pt x="908" y="64"/>
                  </a:lnTo>
                  <a:lnTo>
                    <a:pt x="976" y="44"/>
                  </a:lnTo>
                  <a:lnTo>
                    <a:pt x="1043" y="28"/>
                  </a:lnTo>
                  <a:lnTo>
                    <a:pt x="1107" y="16"/>
                  </a:lnTo>
                  <a:lnTo>
                    <a:pt x="1169" y="7"/>
                  </a:lnTo>
                  <a:lnTo>
                    <a:pt x="1229" y="2"/>
                  </a:lnTo>
                  <a:lnTo>
                    <a:pt x="1284"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91">
              <a:extLst>
                <a:ext uri="{FF2B5EF4-FFF2-40B4-BE49-F238E27FC236}">
                  <a16:creationId xmlns:a16="http://schemas.microsoft.com/office/drawing/2014/main" id="{FE02144B-21BB-4686-A1A2-35831DFFAA3A}"/>
                </a:ext>
              </a:extLst>
            </p:cNvPr>
            <p:cNvSpPr>
              <a:spLocks/>
            </p:cNvSpPr>
            <p:nvPr/>
          </p:nvSpPr>
          <p:spPr bwMode="auto">
            <a:xfrm>
              <a:off x="3260725" y="4784726"/>
              <a:ext cx="100013" cy="100013"/>
            </a:xfrm>
            <a:custGeom>
              <a:avLst/>
              <a:gdLst>
                <a:gd name="T0" fmla="*/ 223 w 446"/>
                <a:gd name="T1" fmla="*/ 0 h 446"/>
                <a:gd name="T2" fmla="*/ 258 w 446"/>
                <a:gd name="T3" fmla="*/ 2 h 446"/>
                <a:gd name="T4" fmla="*/ 291 w 446"/>
                <a:gd name="T5" fmla="*/ 10 h 446"/>
                <a:gd name="T6" fmla="*/ 323 w 446"/>
                <a:gd name="T7" fmla="*/ 23 h 446"/>
                <a:gd name="T8" fmla="*/ 353 w 446"/>
                <a:gd name="T9" fmla="*/ 41 h 446"/>
                <a:gd name="T10" fmla="*/ 381 w 446"/>
                <a:gd name="T11" fmla="*/ 65 h 446"/>
                <a:gd name="T12" fmla="*/ 405 w 446"/>
                <a:gd name="T13" fmla="*/ 93 h 446"/>
                <a:gd name="T14" fmla="*/ 423 w 446"/>
                <a:gd name="T15" fmla="*/ 123 h 446"/>
                <a:gd name="T16" fmla="*/ 436 w 446"/>
                <a:gd name="T17" fmla="*/ 155 h 446"/>
                <a:gd name="T18" fmla="*/ 444 w 446"/>
                <a:gd name="T19" fmla="*/ 189 h 446"/>
                <a:gd name="T20" fmla="*/ 446 w 446"/>
                <a:gd name="T21" fmla="*/ 223 h 446"/>
                <a:gd name="T22" fmla="*/ 444 w 446"/>
                <a:gd name="T23" fmla="*/ 257 h 446"/>
                <a:gd name="T24" fmla="*/ 436 w 446"/>
                <a:gd name="T25" fmla="*/ 290 h 446"/>
                <a:gd name="T26" fmla="*/ 423 w 446"/>
                <a:gd name="T27" fmla="*/ 323 h 446"/>
                <a:gd name="T28" fmla="*/ 405 w 446"/>
                <a:gd name="T29" fmla="*/ 353 h 446"/>
                <a:gd name="T30" fmla="*/ 381 w 446"/>
                <a:gd name="T31" fmla="*/ 381 h 446"/>
                <a:gd name="T32" fmla="*/ 353 w 446"/>
                <a:gd name="T33" fmla="*/ 404 h 446"/>
                <a:gd name="T34" fmla="*/ 323 w 446"/>
                <a:gd name="T35" fmla="*/ 422 h 446"/>
                <a:gd name="T36" fmla="*/ 291 w 446"/>
                <a:gd name="T37" fmla="*/ 435 h 446"/>
                <a:gd name="T38" fmla="*/ 258 w 446"/>
                <a:gd name="T39" fmla="*/ 444 h 446"/>
                <a:gd name="T40" fmla="*/ 223 w 446"/>
                <a:gd name="T41" fmla="*/ 446 h 446"/>
                <a:gd name="T42" fmla="*/ 190 w 446"/>
                <a:gd name="T43" fmla="*/ 444 h 446"/>
                <a:gd name="T44" fmla="*/ 156 w 446"/>
                <a:gd name="T45" fmla="*/ 435 h 446"/>
                <a:gd name="T46" fmla="*/ 124 w 446"/>
                <a:gd name="T47" fmla="*/ 422 h 446"/>
                <a:gd name="T48" fmla="*/ 93 w 446"/>
                <a:gd name="T49" fmla="*/ 404 h 446"/>
                <a:gd name="T50" fmla="*/ 65 w 446"/>
                <a:gd name="T51" fmla="*/ 381 h 446"/>
                <a:gd name="T52" fmla="*/ 42 w 446"/>
                <a:gd name="T53" fmla="*/ 353 h 446"/>
                <a:gd name="T54" fmla="*/ 24 w 446"/>
                <a:gd name="T55" fmla="*/ 323 h 446"/>
                <a:gd name="T56" fmla="*/ 11 w 446"/>
                <a:gd name="T57" fmla="*/ 290 h 446"/>
                <a:gd name="T58" fmla="*/ 2 w 446"/>
                <a:gd name="T59" fmla="*/ 257 h 446"/>
                <a:gd name="T60" fmla="*/ 0 w 446"/>
                <a:gd name="T61" fmla="*/ 223 h 446"/>
                <a:gd name="T62" fmla="*/ 2 w 446"/>
                <a:gd name="T63" fmla="*/ 189 h 446"/>
                <a:gd name="T64" fmla="*/ 11 w 446"/>
                <a:gd name="T65" fmla="*/ 155 h 446"/>
                <a:gd name="T66" fmla="*/ 24 w 446"/>
                <a:gd name="T67" fmla="*/ 123 h 446"/>
                <a:gd name="T68" fmla="*/ 42 w 446"/>
                <a:gd name="T69" fmla="*/ 93 h 446"/>
                <a:gd name="T70" fmla="*/ 65 w 446"/>
                <a:gd name="T71" fmla="*/ 65 h 446"/>
                <a:gd name="T72" fmla="*/ 93 w 446"/>
                <a:gd name="T73" fmla="*/ 41 h 446"/>
                <a:gd name="T74" fmla="*/ 124 w 446"/>
                <a:gd name="T75" fmla="*/ 23 h 446"/>
                <a:gd name="T76" fmla="*/ 156 w 446"/>
                <a:gd name="T77" fmla="*/ 10 h 446"/>
                <a:gd name="T78" fmla="*/ 190 w 446"/>
                <a:gd name="T79" fmla="*/ 2 h 446"/>
                <a:gd name="T80" fmla="*/ 223 w 446"/>
                <a:gd name="T81" fmla="*/ 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46" h="446">
                  <a:moveTo>
                    <a:pt x="223" y="0"/>
                  </a:moveTo>
                  <a:lnTo>
                    <a:pt x="258" y="2"/>
                  </a:lnTo>
                  <a:lnTo>
                    <a:pt x="291" y="10"/>
                  </a:lnTo>
                  <a:lnTo>
                    <a:pt x="323" y="23"/>
                  </a:lnTo>
                  <a:lnTo>
                    <a:pt x="353" y="41"/>
                  </a:lnTo>
                  <a:lnTo>
                    <a:pt x="381" y="65"/>
                  </a:lnTo>
                  <a:lnTo>
                    <a:pt x="405" y="93"/>
                  </a:lnTo>
                  <a:lnTo>
                    <a:pt x="423" y="123"/>
                  </a:lnTo>
                  <a:lnTo>
                    <a:pt x="436" y="155"/>
                  </a:lnTo>
                  <a:lnTo>
                    <a:pt x="444" y="189"/>
                  </a:lnTo>
                  <a:lnTo>
                    <a:pt x="446" y="223"/>
                  </a:lnTo>
                  <a:lnTo>
                    <a:pt x="444" y="257"/>
                  </a:lnTo>
                  <a:lnTo>
                    <a:pt x="436" y="290"/>
                  </a:lnTo>
                  <a:lnTo>
                    <a:pt x="423" y="323"/>
                  </a:lnTo>
                  <a:lnTo>
                    <a:pt x="405" y="353"/>
                  </a:lnTo>
                  <a:lnTo>
                    <a:pt x="381" y="381"/>
                  </a:lnTo>
                  <a:lnTo>
                    <a:pt x="353" y="404"/>
                  </a:lnTo>
                  <a:lnTo>
                    <a:pt x="323" y="422"/>
                  </a:lnTo>
                  <a:lnTo>
                    <a:pt x="291" y="435"/>
                  </a:lnTo>
                  <a:lnTo>
                    <a:pt x="258" y="444"/>
                  </a:lnTo>
                  <a:lnTo>
                    <a:pt x="223" y="446"/>
                  </a:lnTo>
                  <a:lnTo>
                    <a:pt x="190" y="444"/>
                  </a:lnTo>
                  <a:lnTo>
                    <a:pt x="156" y="435"/>
                  </a:lnTo>
                  <a:lnTo>
                    <a:pt x="124" y="422"/>
                  </a:lnTo>
                  <a:lnTo>
                    <a:pt x="93" y="404"/>
                  </a:lnTo>
                  <a:lnTo>
                    <a:pt x="65" y="381"/>
                  </a:lnTo>
                  <a:lnTo>
                    <a:pt x="42" y="353"/>
                  </a:lnTo>
                  <a:lnTo>
                    <a:pt x="24" y="323"/>
                  </a:lnTo>
                  <a:lnTo>
                    <a:pt x="11" y="290"/>
                  </a:lnTo>
                  <a:lnTo>
                    <a:pt x="2" y="257"/>
                  </a:lnTo>
                  <a:lnTo>
                    <a:pt x="0" y="223"/>
                  </a:lnTo>
                  <a:lnTo>
                    <a:pt x="2" y="189"/>
                  </a:lnTo>
                  <a:lnTo>
                    <a:pt x="11" y="155"/>
                  </a:lnTo>
                  <a:lnTo>
                    <a:pt x="24" y="123"/>
                  </a:lnTo>
                  <a:lnTo>
                    <a:pt x="42" y="93"/>
                  </a:lnTo>
                  <a:lnTo>
                    <a:pt x="65" y="65"/>
                  </a:lnTo>
                  <a:lnTo>
                    <a:pt x="93" y="41"/>
                  </a:lnTo>
                  <a:lnTo>
                    <a:pt x="124" y="23"/>
                  </a:lnTo>
                  <a:lnTo>
                    <a:pt x="156" y="10"/>
                  </a:lnTo>
                  <a:lnTo>
                    <a:pt x="190" y="2"/>
                  </a:lnTo>
                  <a:lnTo>
                    <a:pt x="223"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92">
              <a:extLst>
                <a:ext uri="{FF2B5EF4-FFF2-40B4-BE49-F238E27FC236}">
                  <a16:creationId xmlns:a16="http://schemas.microsoft.com/office/drawing/2014/main" id="{3EF0599A-E896-4A4E-95BE-39C360FFB850}"/>
                </a:ext>
              </a:extLst>
            </p:cNvPr>
            <p:cNvSpPr>
              <a:spLocks/>
            </p:cNvSpPr>
            <p:nvPr/>
          </p:nvSpPr>
          <p:spPr bwMode="auto">
            <a:xfrm>
              <a:off x="3357563" y="4738688"/>
              <a:ext cx="49213" cy="49213"/>
            </a:xfrm>
            <a:custGeom>
              <a:avLst/>
              <a:gdLst>
                <a:gd name="T0" fmla="*/ 98 w 221"/>
                <a:gd name="T1" fmla="*/ 0 h 222"/>
                <a:gd name="T2" fmla="*/ 123 w 221"/>
                <a:gd name="T3" fmla="*/ 0 h 222"/>
                <a:gd name="T4" fmla="*/ 147 w 221"/>
                <a:gd name="T5" fmla="*/ 5 h 222"/>
                <a:gd name="T6" fmla="*/ 169 w 221"/>
                <a:gd name="T7" fmla="*/ 15 h 222"/>
                <a:gd name="T8" fmla="*/ 190 w 221"/>
                <a:gd name="T9" fmla="*/ 31 h 222"/>
                <a:gd name="T10" fmla="*/ 205 w 221"/>
                <a:gd name="T11" fmla="*/ 52 h 222"/>
                <a:gd name="T12" fmla="*/ 216 w 221"/>
                <a:gd name="T13" fmla="*/ 75 h 222"/>
                <a:gd name="T14" fmla="*/ 221 w 221"/>
                <a:gd name="T15" fmla="*/ 98 h 222"/>
                <a:gd name="T16" fmla="*/ 221 w 221"/>
                <a:gd name="T17" fmla="*/ 122 h 222"/>
                <a:gd name="T18" fmla="*/ 216 w 221"/>
                <a:gd name="T19" fmla="*/ 147 h 222"/>
                <a:gd name="T20" fmla="*/ 205 w 221"/>
                <a:gd name="T21" fmla="*/ 169 h 222"/>
                <a:gd name="T22" fmla="*/ 190 w 221"/>
                <a:gd name="T23" fmla="*/ 189 h 222"/>
                <a:gd name="T24" fmla="*/ 169 w 221"/>
                <a:gd name="T25" fmla="*/ 205 h 222"/>
                <a:gd name="T26" fmla="*/ 147 w 221"/>
                <a:gd name="T27" fmla="*/ 216 h 222"/>
                <a:gd name="T28" fmla="*/ 123 w 221"/>
                <a:gd name="T29" fmla="*/ 222 h 222"/>
                <a:gd name="T30" fmla="*/ 98 w 221"/>
                <a:gd name="T31" fmla="*/ 222 h 222"/>
                <a:gd name="T32" fmla="*/ 74 w 221"/>
                <a:gd name="T33" fmla="*/ 216 h 222"/>
                <a:gd name="T34" fmla="*/ 53 w 221"/>
                <a:gd name="T35" fmla="*/ 205 h 222"/>
                <a:gd name="T36" fmla="*/ 32 w 221"/>
                <a:gd name="T37" fmla="*/ 189 h 222"/>
                <a:gd name="T38" fmla="*/ 16 w 221"/>
                <a:gd name="T39" fmla="*/ 169 h 222"/>
                <a:gd name="T40" fmla="*/ 5 w 221"/>
                <a:gd name="T41" fmla="*/ 147 h 222"/>
                <a:gd name="T42" fmla="*/ 0 w 221"/>
                <a:gd name="T43" fmla="*/ 122 h 222"/>
                <a:gd name="T44" fmla="*/ 0 w 221"/>
                <a:gd name="T45" fmla="*/ 98 h 222"/>
                <a:gd name="T46" fmla="*/ 5 w 221"/>
                <a:gd name="T47" fmla="*/ 75 h 222"/>
                <a:gd name="T48" fmla="*/ 16 w 221"/>
                <a:gd name="T49" fmla="*/ 52 h 222"/>
                <a:gd name="T50" fmla="*/ 32 w 221"/>
                <a:gd name="T51" fmla="*/ 31 h 222"/>
                <a:gd name="T52" fmla="*/ 53 w 221"/>
                <a:gd name="T53" fmla="*/ 15 h 222"/>
                <a:gd name="T54" fmla="*/ 74 w 221"/>
                <a:gd name="T55" fmla="*/ 5 h 222"/>
                <a:gd name="T56" fmla="*/ 98 w 221"/>
                <a:gd name="T57" fmla="*/ 0 h 2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21" h="222">
                  <a:moveTo>
                    <a:pt x="98" y="0"/>
                  </a:moveTo>
                  <a:lnTo>
                    <a:pt x="123" y="0"/>
                  </a:lnTo>
                  <a:lnTo>
                    <a:pt x="147" y="5"/>
                  </a:lnTo>
                  <a:lnTo>
                    <a:pt x="169" y="15"/>
                  </a:lnTo>
                  <a:lnTo>
                    <a:pt x="190" y="31"/>
                  </a:lnTo>
                  <a:lnTo>
                    <a:pt x="205" y="52"/>
                  </a:lnTo>
                  <a:lnTo>
                    <a:pt x="216" y="75"/>
                  </a:lnTo>
                  <a:lnTo>
                    <a:pt x="221" y="98"/>
                  </a:lnTo>
                  <a:lnTo>
                    <a:pt x="221" y="122"/>
                  </a:lnTo>
                  <a:lnTo>
                    <a:pt x="216" y="147"/>
                  </a:lnTo>
                  <a:lnTo>
                    <a:pt x="205" y="169"/>
                  </a:lnTo>
                  <a:lnTo>
                    <a:pt x="190" y="189"/>
                  </a:lnTo>
                  <a:lnTo>
                    <a:pt x="169" y="205"/>
                  </a:lnTo>
                  <a:lnTo>
                    <a:pt x="147" y="216"/>
                  </a:lnTo>
                  <a:lnTo>
                    <a:pt x="123" y="222"/>
                  </a:lnTo>
                  <a:lnTo>
                    <a:pt x="98" y="222"/>
                  </a:lnTo>
                  <a:lnTo>
                    <a:pt x="74" y="216"/>
                  </a:lnTo>
                  <a:lnTo>
                    <a:pt x="53" y="205"/>
                  </a:lnTo>
                  <a:lnTo>
                    <a:pt x="32" y="189"/>
                  </a:lnTo>
                  <a:lnTo>
                    <a:pt x="16" y="169"/>
                  </a:lnTo>
                  <a:lnTo>
                    <a:pt x="5" y="147"/>
                  </a:lnTo>
                  <a:lnTo>
                    <a:pt x="0" y="122"/>
                  </a:lnTo>
                  <a:lnTo>
                    <a:pt x="0" y="98"/>
                  </a:lnTo>
                  <a:lnTo>
                    <a:pt x="5" y="75"/>
                  </a:lnTo>
                  <a:lnTo>
                    <a:pt x="16" y="52"/>
                  </a:lnTo>
                  <a:lnTo>
                    <a:pt x="32" y="31"/>
                  </a:lnTo>
                  <a:lnTo>
                    <a:pt x="53" y="15"/>
                  </a:lnTo>
                  <a:lnTo>
                    <a:pt x="74" y="5"/>
                  </a:lnTo>
                  <a:lnTo>
                    <a:pt x="98" y="0"/>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22">
            <a:extLst>
              <a:ext uri="{FF2B5EF4-FFF2-40B4-BE49-F238E27FC236}">
                <a16:creationId xmlns:a16="http://schemas.microsoft.com/office/drawing/2014/main" id="{F36C2FEB-9097-4806-879E-1D95EE4265E2}"/>
              </a:ext>
            </a:extLst>
          </p:cNvPr>
          <p:cNvGrpSpPr>
            <a:grpSpLocks noChangeAspect="1"/>
          </p:cNvGrpSpPr>
          <p:nvPr/>
        </p:nvGrpSpPr>
        <p:grpSpPr>
          <a:xfrm>
            <a:off x="4062761" y="2675121"/>
            <a:ext cx="457200" cy="457200"/>
            <a:chOff x="6224588" y="2566988"/>
            <a:chExt cx="555625" cy="555625"/>
          </a:xfrm>
        </p:grpSpPr>
        <p:sp>
          <p:nvSpPr>
            <p:cNvPr id="98" name="Freeform 662">
              <a:extLst>
                <a:ext uri="{FF2B5EF4-FFF2-40B4-BE49-F238E27FC236}">
                  <a16:creationId xmlns:a16="http://schemas.microsoft.com/office/drawing/2014/main" id="{5E7E78B2-F98A-4392-805C-4ED8998104F5}"/>
                </a:ext>
              </a:extLst>
            </p:cNvPr>
            <p:cNvSpPr>
              <a:spLocks/>
            </p:cNvSpPr>
            <p:nvPr/>
          </p:nvSpPr>
          <p:spPr bwMode="auto">
            <a:xfrm>
              <a:off x="6224588" y="2566988"/>
              <a:ext cx="555625" cy="555625"/>
            </a:xfrm>
            <a:custGeom>
              <a:avLst/>
              <a:gdLst>
                <a:gd name="T0" fmla="*/ 2002 w 2454"/>
                <a:gd name="T1" fmla="*/ 10 h 2454"/>
                <a:gd name="T2" fmla="*/ 1739 w 2454"/>
                <a:gd name="T3" fmla="*/ 399 h 2454"/>
                <a:gd name="T4" fmla="*/ 1684 w 2454"/>
                <a:gd name="T5" fmla="*/ 490 h 2454"/>
                <a:gd name="T6" fmla="*/ 1676 w 2454"/>
                <a:gd name="T7" fmla="*/ 592 h 2454"/>
                <a:gd name="T8" fmla="*/ 1715 w 2454"/>
                <a:gd name="T9" fmla="*/ 688 h 2454"/>
                <a:gd name="T10" fmla="*/ 1796 w 2454"/>
                <a:gd name="T11" fmla="*/ 757 h 2454"/>
                <a:gd name="T12" fmla="*/ 1897 w 2454"/>
                <a:gd name="T13" fmla="*/ 780 h 2454"/>
                <a:gd name="T14" fmla="*/ 1996 w 2454"/>
                <a:gd name="T15" fmla="*/ 757 h 2454"/>
                <a:gd name="T16" fmla="*/ 2415 w 2454"/>
                <a:gd name="T17" fmla="*/ 354 h 2454"/>
                <a:gd name="T18" fmla="*/ 2452 w 2454"/>
                <a:gd name="T19" fmla="*/ 504 h 2454"/>
                <a:gd name="T20" fmla="*/ 2441 w 2454"/>
                <a:gd name="T21" fmla="*/ 677 h 2454"/>
                <a:gd name="T22" fmla="*/ 2378 w 2454"/>
                <a:gd name="T23" fmla="*/ 839 h 2454"/>
                <a:gd name="T24" fmla="*/ 2270 w 2454"/>
                <a:gd name="T25" fmla="*/ 972 h 2454"/>
                <a:gd name="T26" fmla="*/ 2127 w 2454"/>
                <a:gd name="T27" fmla="*/ 1066 h 2454"/>
                <a:gd name="T28" fmla="*/ 1957 w 2454"/>
                <a:gd name="T29" fmla="*/ 1112 h 2454"/>
                <a:gd name="T30" fmla="*/ 1792 w 2454"/>
                <a:gd name="T31" fmla="*/ 1106 h 2454"/>
                <a:gd name="T32" fmla="*/ 1077 w 2454"/>
                <a:gd name="T33" fmla="*/ 1693 h 2454"/>
                <a:gd name="T34" fmla="*/ 1112 w 2454"/>
                <a:gd name="T35" fmla="*/ 1844 h 2454"/>
                <a:gd name="T36" fmla="*/ 1103 w 2454"/>
                <a:gd name="T37" fmla="*/ 2016 h 2454"/>
                <a:gd name="T38" fmla="*/ 1039 w 2454"/>
                <a:gd name="T39" fmla="*/ 2178 h 2454"/>
                <a:gd name="T40" fmla="*/ 932 w 2454"/>
                <a:gd name="T41" fmla="*/ 2311 h 2454"/>
                <a:gd name="T42" fmla="*/ 788 w 2454"/>
                <a:gd name="T43" fmla="*/ 2404 h 2454"/>
                <a:gd name="T44" fmla="*/ 618 w 2454"/>
                <a:gd name="T45" fmla="*/ 2451 h 2454"/>
                <a:gd name="T46" fmla="*/ 452 w 2454"/>
                <a:gd name="T47" fmla="*/ 2444 h 2454"/>
                <a:gd name="T48" fmla="*/ 715 w 2454"/>
                <a:gd name="T49" fmla="*/ 2055 h 2454"/>
                <a:gd name="T50" fmla="*/ 770 w 2454"/>
                <a:gd name="T51" fmla="*/ 1964 h 2454"/>
                <a:gd name="T52" fmla="*/ 778 w 2454"/>
                <a:gd name="T53" fmla="*/ 1862 h 2454"/>
                <a:gd name="T54" fmla="*/ 739 w 2454"/>
                <a:gd name="T55" fmla="*/ 1766 h 2454"/>
                <a:gd name="T56" fmla="*/ 658 w 2454"/>
                <a:gd name="T57" fmla="*/ 1697 h 2454"/>
                <a:gd name="T58" fmla="*/ 557 w 2454"/>
                <a:gd name="T59" fmla="*/ 1674 h 2454"/>
                <a:gd name="T60" fmla="*/ 458 w 2454"/>
                <a:gd name="T61" fmla="*/ 1697 h 2454"/>
                <a:gd name="T62" fmla="*/ 39 w 2454"/>
                <a:gd name="T63" fmla="*/ 2100 h 2454"/>
                <a:gd name="T64" fmla="*/ 2 w 2454"/>
                <a:gd name="T65" fmla="*/ 1950 h 2454"/>
                <a:gd name="T66" fmla="*/ 13 w 2454"/>
                <a:gd name="T67" fmla="*/ 1777 h 2454"/>
                <a:gd name="T68" fmla="*/ 76 w 2454"/>
                <a:gd name="T69" fmla="*/ 1615 h 2454"/>
                <a:gd name="T70" fmla="*/ 184 w 2454"/>
                <a:gd name="T71" fmla="*/ 1482 h 2454"/>
                <a:gd name="T72" fmla="*/ 327 w 2454"/>
                <a:gd name="T73" fmla="*/ 1388 h 2454"/>
                <a:gd name="T74" fmla="*/ 497 w 2454"/>
                <a:gd name="T75" fmla="*/ 1342 h 2454"/>
                <a:gd name="T76" fmla="*/ 662 w 2454"/>
                <a:gd name="T77" fmla="*/ 1348 h 2454"/>
                <a:gd name="T78" fmla="*/ 1377 w 2454"/>
                <a:gd name="T79" fmla="*/ 761 h 2454"/>
                <a:gd name="T80" fmla="*/ 1342 w 2454"/>
                <a:gd name="T81" fmla="*/ 610 h 2454"/>
                <a:gd name="T82" fmla="*/ 1351 w 2454"/>
                <a:gd name="T83" fmla="*/ 438 h 2454"/>
                <a:gd name="T84" fmla="*/ 1415 w 2454"/>
                <a:gd name="T85" fmla="*/ 276 h 2454"/>
                <a:gd name="T86" fmla="*/ 1522 w 2454"/>
                <a:gd name="T87" fmla="*/ 143 h 2454"/>
                <a:gd name="T88" fmla="*/ 1666 w 2454"/>
                <a:gd name="T89" fmla="*/ 50 h 2454"/>
                <a:gd name="T90" fmla="*/ 1836 w 2454"/>
                <a:gd name="T91" fmla="*/ 3 h 2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454" h="2454">
                  <a:moveTo>
                    <a:pt x="1897" y="0"/>
                  </a:moveTo>
                  <a:lnTo>
                    <a:pt x="1950" y="2"/>
                  </a:lnTo>
                  <a:lnTo>
                    <a:pt x="2002" y="10"/>
                  </a:lnTo>
                  <a:lnTo>
                    <a:pt x="2051" y="22"/>
                  </a:lnTo>
                  <a:lnTo>
                    <a:pt x="2100" y="39"/>
                  </a:lnTo>
                  <a:lnTo>
                    <a:pt x="1739" y="399"/>
                  </a:lnTo>
                  <a:lnTo>
                    <a:pt x="1715" y="428"/>
                  </a:lnTo>
                  <a:lnTo>
                    <a:pt x="1697" y="458"/>
                  </a:lnTo>
                  <a:lnTo>
                    <a:pt x="1684" y="490"/>
                  </a:lnTo>
                  <a:lnTo>
                    <a:pt x="1676" y="524"/>
                  </a:lnTo>
                  <a:lnTo>
                    <a:pt x="1674" y="557"/>
                  </a:lnTo>
                  <a:lnTo>
                    <a:pt x="1676" y="592"/>
                  </a:lnTo>
                  <a:lnTo>
                    <a:pt x="1684" y="626"/>
                  </a:lnTo>
                  <a:lnTo>
                    <a:pt x="1697" y="658"/>
                  </a:lnTo>
                  <a:lnTo>
                    <a:pt x="1715" y="688"/>
                  </a:lnTo>
                  <a:lnTo>
                    <a:pt x="1739" y="715"/>
                  </a:lnTo>
                  <a:lnTo>
                    <a:pt x="1766" y="739"/>
                  </a:lnTo>
                  <a:lnTo>
                    <a:pt x="1796" y="757"/>
                  </a:lnTo>
                  <a:lnTo>
                    <a:pt x="1828" y="770"/>
                  </a:lnTo>
                  <a:lnTo>
                    <a:pt x="1862" y="778"/>
                  </a:lnTo>
                  <a:lnTo>
                    <a:pt x="1897" y="780"/>
                  </a:lnTo>
                  <a:lnTo>
                    <a:pt x="1930" y="778"/>
                  </a:lnTo>
                  <a:lnTo>
                    <a:pt x="1964" y="770"/>
                  </a:lnTo>
                  <a:lnTo>
                    <a:pt x="1996" y="757"/>
                  </a:lnTo>
                  <a:lnTo>
                    <a:pt x="2026" y="739"/>
                  </a:lnTo>
                  <a:lnTo>
                    <a:pt x="2055" y="715"/>
                  </a:lnTo>
                  <a:lnTo>
                    <a:pt x="2415" y="354"/>
                  </a:lnTo>
                  <a:lnTo>
                    <a:pt x="2432" y="403"/>
                  </a:lnTo>
                  <a:lnTo>
                    <a:pt x="2444" y="452"/>
                  </a:lnTo>
                  <a:lnTo>
                    <a:pt x="2452" y="504"/>
                  </a:lnTo>
                  <a:lnTo>
                    <a:pt x="2454" y="557"/>
                  </a:lnTo>
                  <a:lnTo>
                    <a:pt x="2451" y="618"/>
                  </a:lnTo>
                  <a:lnTo>
                    <a:pt x="2441" y="677"/>
                  </a:lnTo>
                  <a:lnTo>
                    <a:pt x="2426" y="734"/>
                  </a:lnTo>
                  <a:lnTo>
                    <a:pt x="2404" y="788"/>
                  </a:lnTo>
                  <a:lnTo>
                    <a:pt x="2378" y="839"/>
                  </a:lnTo>
                  <a:lnTo>
                    <a:pt x="2347" y="887"/>
                  </a:lnTo>
                  <a:lnTo>
                    <a:pt x="2311" y="932"/>
                  </a:lnTo>
                  <a:lnTo>
                    <a:pt x="2270" y="972"/>
                  </a:lnTo>
                  <a:lnTo>
                    <a:pt x="2226" y="1007"/>
                  </a:lnTo>
                  <a:lnTo>
                    <a:pt x="2178" y="1039"/>
                  </a:lnTo>
                  <a:lnTo>
                    <a:pt x="2127" y="1066"/>
                  </a:lnTo>
                  <a:lnTo>
                    <a:pt x="2073" y="1087"/>
                  </a:lnTo>
                  <a:lnTo>
                    <a:pt x="2016" y="1103"/>
                  </a:lnTo>
                  <a:lnTo>
                    <a:pt x="1957" y="1112"/>
                  </a:lnTo>
                  <a:lnTo>
                    <a:pt x="1897" y="1116"/>
                  </a:lnTo>
                  <a:lnTo>
                    <a:pt x="1844" y="1112"/>
                  </a:lnTo>
                  <a:lnTo>
                    <a:pt x="1792" y="1106"/>
                  </a:lnTo>
                  <a:lnTo>
                    <a:pt x="1741" y="1093"/>
                  </a:lnTo>
                  <a:lnTo>
                    <a:pt x="1693" y="1077"/>
                  </a:lnTo>
                  <a:lnTo>
                    <a:pt x="1077" y="1693"/>
                  </a:lnTo>
                  <a:lnTo>
                    <a:pt x="1093" y="1741"/>
                  </a:lnTo>
                  <a:lnTo>
                    <a:pt x="1106" y="1792"/>
                  </a:lnTo>
                  <a:lnTo>
                    <a:pt x="1112" y="1844"/>
                  </a:lnTo>
                  <a:lnTo>
                    <a:pt x="1116" y="1897"/>
                  </a:lnTo>
                  <a:lnTo>
                    <a:pt x="1112" y="1957"/>
                  </a:lnTo>
                  <a:lnTo>
                    <a:pt x="1103" y="2016"/>
                  </a:lnTo>
                  <a:lnTo>
                    <a:pt x="1087" y="2073"/>
                  </a:lnTo>
                  <a:lnTo>
                    <a:pt x="1066" y="2127"/>
                  </a:lnTo>
                  <a:lnTo>
                    <a:pt x="1039" y="2178"/>
                  </a:lnTo>
                  <a:lnTo>
                    <a:pt x="1007" y="2226"/>
                  </a:lnTo>
                  <a:lnTo>
                    <a:pt x="972" y="2270"/>
                  </a:lnTo>
                  <a:lnTo>
                    <a:pt x="932" y="2311"/>
                  </a:lnTo>
                  <a:lnTo>
                    <a:pt x="887" y="2347"/>
                  </a:lnTo>
                  <a:lnTo>
                    <a:pt x="839" y="2378"/>
                  </a:lnTo>
                  <a:lnTo>
                    <a:pt x="788" y="2404"/>
                  </a:lnTo>
                  <a:lnTo>
                    <a:pt x="734" y="2426"/>
                  </a:lnTo>
                  <a:lnTo>
                    <a:pt x="677" y="2441"/>
                  </a:lnTo>
                  <a:lnTo>
                    <a:pt x="618" y="2451"/>
                  </a:lnTo>
                  <a:lnTo>
                    <a:pt x="557" y="2454"/>
                  </a:lnTo>
                  <a:lnTo>
                    <a:pt x="504" y="2452"/>
                  </a:lnTo>
                  <a:lnTo>
                    <a:pt x="452" y="2444"/>
                  </a:lnTo>
                  <a:lnTo>
                    <a:pt x="403" y="2432"/>
                  </a:lnTo>
                  <a:lnTo>
                    <a:pt x="354" y="2415"/>
                  </a:lnTo>
                  <a:lnTo>
                    <a:pt x="715" y="2055"/>
                  </a:lnTo>
                  <a:lnTo>
                    <a:pt x="739" y="2026"/>
                  </a:lnTo>
                  <a:lnTo>
                    <a:pt x="757" y="1996"/>
                  </a:lnTo>
                  <a:lnTo>
                    <a:pt x="770" y="1964"/>
                  </a:lnTo>
                  <a:lnTo>
                    <a:pt x="778" y="1930"/>
                  </a:lnTo>
                  <a:lnTo>
                    <a:pt x="780" y="1897"/>
                  </a:lnTo>
                  <a:lnTo>
                    <a:pt x="778" y="1862"/>
                  </a:lnTo>
                  <a:lnTo>
                    <a:pt x="770" y="1828"/>
                  </a:lnTo>
                  <a:lnTo>
                    <a:pt x="757" y="1796"/>
                  </a:lnTo>
                  <a:lnTo>
                    <a:pt x="739" y="1766"/>
                  </a:lnTo>
                  <a:lnTo>
                    <a:pt x="715" y="1739"/>
                  </a:lnTo>
                  <a:lnTo>
                    <a:pt x="688" y="1715"/>
                  </a:lnTo>
                  <a:lnTo>
                    <a:pt x="658" y="1697"/>
                  </a:lnTo>
                  <a:lnTo>
                    <a:pt x="626" y="1684"/>
                  </a:lnTo>
                  <a:lnTo>
                    <a:pt x="592" y="1676"/>
                  </a:lnTo>
                  <a:lnTo>
                    <a:pt x="557" y="1674"/>
                  </a:lnTo>
                  <a:lnTo>
                    <a:pt x="524" y="1676"/>
                  </a:lnTo>
                  <a:lnTo>
                    <a:pt x="490" y="1684"/>
                  </a:lnTo>
                  <a:lnTo>
                    <a:pt x="458" y="1697"/>
                  </a:lnTo>
                  <a:lnTo>
                    <a:pt x="428" y="1715"/>
                  </a:lnTo>
                  <a:lnTo>
                    <a:pt x="399" y="1739"/>
                  </a:lnTo>
                  <a:lnTo>
                    <a:pt x="39" y="2100"/>
                  </a:lnTo>
                  <a:lnTo>
                    <a:pt x="22" y="2051"/>
                  </a:lnTo>
                  <a:lnTo>
                    <a:pt x="10" y="2002"/>
                  </a:lnTo>
                  <a:lnTo>
                    <a:pt x="2" y="1950"/>
                  </a:lnTo>
                  <a:lnTo>
                    <a:pt x="0" y="1897"/>
                  </a:lnTo>
                  <a:lnTo>
                    <a:pt x="3" y="1836"/>
                  </a:lnTo>
                  <a:lnTo>
                    <a:pt x="13" y="1777"/>
                  </a:lnTo>
                  <a:lnTo>
                    <a:pt x="28" y="1720"/>
                  </a:lnTo>
                  <a:lnTo>
                    <a:pt x="50" y="1666"/>
                  </a:lnTo>
                  <a:lnTo>
                    <a:pt x="76" y="1615"/>
                  </a:lnTo>
                  <a:lnTo>
                    <a:pt x="107" y="1567"/>
                  </a:lnTo>
                  <a:lnTo>
                    <a:pt x="143" y="1522"/>
                  </a:lnTo>
                  <a:lnTo>
                    <a:pt x="184" y="1482"/>
                  </a:lnTo>
                  <a:lnTo>
                    <a:pt x="228" y="1447"/>
                  </a:lnTo>
                  <a:lnTo>
                    <a:pt x="276" y="1415"/>
                  </a:lnTo>
                  <a:lnTo>
                    <a:pt x="327" y="1388"/>
                  </a:lnTo>
                  <a:lnTo>
                    <a:pt x="381" y="1367"/>
                  </a:lnTo>
                  <a:lnTo>
                    <a:pt x="438" y="1351"/>
                  </a:lnTo>
                  <a:lnTo>
                    <a:pt x="497" y="1342"/>
                  </a:lnTo>
                  <a:lnTo>
                    <a:pt x="557" y="1338"/>
                  </a:lnTo>
                  <a:lnTo>
                    <a:pt x="610" y="1342"/>
                  </a:lnTo>
                  <a:lnTo>
                    <a:pt x="662" y="1348"/>
                  </a:lnTo>
                  <a:lnTo>
                    <a:pt x="713" y="1361"/>
                  </a:lnTo>
                  <a:lnTo>
                    <a:pt x="761" y="1377"/>
                  </a:lnTo>
                  <a:lnTo>
                    <a:pt x="1377" y="761"/>
                  </a:lnTo>
                  <a:lnTo>
                    <a:pt x="1361" y="713"/>
                  </a:lnTo>
                  <a:lnTo>
                    <a:pt x="1348" y="662"/>
                  </a:lnTo>
                  <a:lnTo>
                    <a:pt x="1342" y="610"/>
                  </a:lnTo>
                  <a:lnTo>
                    <a:pt x="1338" y="557"/>
                  </a:lnTo>
                  <a:lnTo>
                    <a:pt x="1342" y="497"/>
                  </a:lnTo>
                  <a:lnTo>
                    <a:pt x="1351" y="438"/>
                  </a:lnTo>
                  <a:lnTo>
                    <a:pt x="1367" y="381"/>
                  </a:lnTo>
                  <a:lnTo>
                    <a:pt x="1388" y="327"/>
                  </a:lnTo>
                  <a:lnTo>
                    <a:pt x="1415" y="276"/>
                  </a:lnTo>
                  <a:lnTo>
                    <a:pt x="1447" y="228"/>
                  </a:lnTo>
                  <a:lnTo>
                    <a:pt x="1482" y="184"/>
                  </a:lnTo>
                  <a:lnTo>
                    <a:pt x="1522" y="143"/>
                  </a:lnTo>
                  <a:lnTo>
                    <a:pt x="1567" y="107"/>
                  </a:lnTo>
                  <a:lnTo>
                    <a:pt x="1615" y="76"/>
                  </a:lnTo>
                  <a:lnTo>
                    <a:pt x="1666" y="50"/>
                  </a:lnTo>
                  <a:lnTo>
                    <a:pt x="1720" y="28"/>
                  </a:lnTo>
                  <a:lnTo>
                    <a:pt x="1777" y="13"/>
                  </a:lnTo>
                  <a:lnTo>
                    <a:pt x="1836" y="3"/>
                  </a:lnTo>
                  <a:lnTo>
                    <a:pt x="189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663">
              <a:extLst>
                <a:ext uri="{FF2B5EF4-FFF2-40B4-BE49-F238E27FC236}">
                  <a16:creationId xmlns:a16="http://schemas.microsoft.com/office/drawing/2014/main" id="{8238A90D-6BA9-480A-A122-21AC1D71505F}"/>
                </a:ext>
              </a:extLst>
            </p:cNvPr>
            <p:cNvSpPr>
              <a:spLocks/>
            </p:cNvSpPr>
            <p:nvPr/>
          </p:nvSpPr>
          <p:spPr bwMode="auto">
            <a:xfrm>
              <a:off x="6249988" y="2593976"/>
              <a:ext cx="217488" cy="215900"/>
            </a:xfrm>
            <a:custGeom>
              <a:avLst/>
              <a:gdLst>
                <a:gd name="T0" fmla="*/ 160 w 956"/>
                <a:gd name="T1" fmla="*/ 0 h 952"/>
                <a:gd name="T2" fmla="*/ 490 w 956"/>
                <a:gd name="T3" fmla="*/ 170 h 952"/>
                <a:gd name="T4" fmla="*/ 660 w 956"/>
                <a:gd name="T5" fmla="*/ 499 h 952"/>
                <a:gd name="T6" fmla="*/ 956 w 956"/>
                <a:gd name="T7" fmla="*/ 792 h 952"/>
                <a:gd name="T8" fmla="*/ 796 w 956"/>
                <a:gd name="T9" fmla="*/ 952 h 952"/>
                <a:gd name="T10" fmla="*/ 500 w 956"/>
                <a:gd name="T11" fmla="*/ 660 h 952"/>
                <a:gd name="T12" fmla="*/ 500 w 956"/>
                <a:gd name="T13" fmla="*/ 660 h 952"/>
                <a:gd name="T14" fmla="*/ 170 w 956"/>
                <a:gd name="T15" fmla="*/ 490 h 952"/>
                <a:gd name="T16" fmla="*/ 0 w 956"/>
                <a:gd name="T17" fmla="*/ 160 h 952"/>
                <a:gd name="T18" fmla="*/ 160 w 956"/>
                <a:gd name="T19" fmla="*/ 0 h 9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56" h="952">
                  <a:moveTo>
                    <a:pt x="160" y="0"/>
                  </a:moveTo>
                  <a:lnTo>
                    <a:pt x="490" y="170"/>
                  </a:lnTo>
                  <a:lnTo>
                    <a:pt x="660" y="499"/>
                  </a:lnTo>
                  <a:lnTo>
                    <a:pt x="956" y="792"/>
                  </a:lnTo>
                  <a:lnTo>
                    <a:pt x="796" y="952"/>
                  </a:lnTo>
                  <a:lnTo>
                    <a:pt x="500" y="660"/>
                  </a:lnTo>
                  <a:lnTo>
                    <a:pt x="500" y="660"/>
                  </a:lnTo>
                  <a:lnTo>
                    <a:pt x="170" y="490"/>
                  </a:lnTo>
                  <a:lnTo>
                    <a:pt x="0" y="160"/>
                  </a:lnTo>
                  <a:lnTo>
                    <a:pt x="160"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0" name="Freeform 664">
              <a:extLst>
                <a:ext uri="{FF2B5EF4-FFF2-40B4-BE49-F238E27FC236}">
                  <a16:creationId xmlns:a16="http://schemas.microsoft.com/office/drawing/2014/main" id="{34191744-16CC-4C2D-8BBB-CB7401E9464E}"/>
                </a:ext>
              </a:extLst>
            </p:cNvPr>
            <p:cNvSpPr>
              <a:spLocks/>
            </p:cNvSpPr>
            <p:nvPr/>
          </p:nvSpPr>
          <p:spPr bwMode="auto">
            <a:xfrm>
              <a:off x="6519863" y="2862263"/>
              <a:ext cx="223838" cy="223838"/>
            </a:xfrm>
            <a:custGeom>
              <a:avLst/>
              <a:gdLst>
                <a:gd name="T0" fmla="*/ 316 w 984"/>
                <a:gd name="T1" fmla="*/ 0 h 984"/>
                <a:gd name="T2" fmla="*/ 920 w 984"/>
                <a:gd name="T3" fmla="*/ 604 h 984"/>
                <a:gd name="T4" fmla="*/ 943 w 984"/>
                <a:gd name="T5" fmla="*/ 632 h 984"/>
                <a:gd name="T6" fmla="*/ 962 w 984"/>
                <a:gd name="T7" fmla="*/ 662 h 984"/>
                <a:gd name="T8" fmla="*/ 975 w 984"/>
                <a:gd name="T9" fmla="*/ 695 h 984"/>
                <a:gd name="T10" fmla="*/ 982 w 984"/>
                <a:gd name="T11" fmla="*/ 728 h 984"/>
                <a:gd name="T12" fmla="*/ 984 w 984"/>
                <a:gd name="T13" fmla="*/ 762 h 984"/>
                <a:gd name="T14" fmla="*/ 982 w 984"/>
                <a:gd name="T15" fmla="*/ 796 h 984"/>
                <a:gd name="T16" fmla="*/ 975 w 984"/>
                <a:gd name="T17" fmla="*/ 830 h 984"/>
                <a:gd name="T18" fmla="*/ 962 w 984"/>
                <a:gd name="T19" fmla="*/ 861 h 984"/>
                <a:gd name="T20" fmla="*/ 943 w 984"/>
                <a:gd name="T21" fmla="*/ 891 h 984"/>
                <a:gd name="T22" fmla="*/ 920 w 984"/>
                <a:gd name="T23" fmla="*/ 920 h 984"/>
                <a:gd name="T24" fmla="*/ 891 w 984"/>
                <a:gd name="T25" fmla="*/ 943 h 984"/>
                <a:gd name="T26" fmla="*/ 861 w 984"/>
                <a:gd name="T27" fmla="*/ 962 h 984"/>
                <a:gd name="T28" fmla="*/ 830 w 984"/>
                <a:gd name="T29" fmla="*/ 975 h 984"/>
                <a:gd name="T30" fmla="*/ 796 w 984"/>
                <a:gd name="T31" fmla="*/ 982 h 984"/>
                <a:gd name="T32" fmla="*/ 762 w 984"/>
                <a:gd name="T33" fmla="*/ 984 h 984"/>
                <a:gd name="T34" fmla="*/ 728 w 984"/>
                <a:gd name="T35" fmla="*/ 982 h 984"/>
                <a:gd name="T36" fmla="*/ 695 w 984"/>
                <a:gd name="T37" fmla="*/ 975 h 984"/>
                <a:gd name="T38" fmla="*/ 662 w 984"/>
                <a:gd name="T39" fmla="*/ 962 h 984"/>
                <a:gd name="T40" fmla="*/ 632 w 984"/>
                <a:gd name="T41" fmla="*/ 943 h 984"/>
                <a:gd name="T42" fmla="*/ 604 w 984"/>
                <a:gd name="T43" fmla="*/ 920 h 984"/>
                <a:gd name="T44" fmla="*/ 0 w 984"/>
                <a:gd name="T45" fmla="*/ 316 h 984"/>
                <a:gd name="T46" fmla="*/ 316 w 984"/>
                <a:gd name="T47"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84" h="984">
                  <a:moveTo>
                    <a:pt x="316" y="0"/>
                  </a:moveTo>
                  <a:lnTo>
                    <a:pt x="920" y="604"/>
                  </a:lnTo>
                  <a:lnTo>
                    <a:pt x="943" y="632"/>
                  </a:lnTo>
                  <a:lnTo>
                    <a:pt x="962" y="662"/>
                  </a:lnTo>
                  <a:lnTo>
                    <a:pt x="975" y="695"/>
                  </a:lnTo>
                  <a:lnTo>
                    <a:pt x="982" y="728"/>
                  </a:lnTo>
                  <a:lnTo>
                    <a:pt x="984" y="762"/>
                  </a:lnTo>
                  <a:lnTo>
                    <a:pt x="982" y="796"/>
                  </a:lnTo>
                  <a:lnTo>
                    <a:pt x="975" y="830"/>
                  </a:lnTo>
                  <a:lnTo>
                    <a:pt x="962" y="861"/>
                  </a:lnTo>
                  <a:lnTo>
                    <a:pt x="943" y="891"/>
                  </a:lnTo>
                  <a:lnTo>
                    <a:pt x="920" y="920"/>
                  </a:lnTo>
                  <a:lnTo>
                    <a:pt x="891" y="943"/>
                  </a:lnTo>
                  <a:lnTo>
                    <a:pt x="861" y="962"/>
                  </a:lnTo>
                  <a:lnTo>
                    <a:pt x="830" y="975"/>
                  </a:lnTo>
                  <a:lnTo>
                    <a:pt x="796" y="982"/>
                  </a:lnTo>
                  <a:lnTo>
                    <a:pt x="762" y="984"/>
                  </a:lnTo>
                  <a:lnTo>
                    <a:pt x="728" y="982"/>
                  </a:lnTo>
                  <a:lnTo>
                    <a:pt x="695" y="975"/>
                  </a:lnTo>
                  <a:lnTo>
                    <a:pt x="662" y="962"/>
                  </a:lnTo>
                  <a:lnTo>
                    <a:pt x="632" y="943"/>
                  </a:lnTo>
                  <a:lnTo>
                    <a:pt x="604" y="920"/>
                  </a:lnTo>
                  <a:lnTo>
                    <a:pt x="0" y="316"/>
                  </a:lnTo>
                  <a:lnTo>
                    <a:pt x="31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1" name="Группа 612">
            <a:extLst>
              <a:ext uri="{FF2B5EF4-FFF2-40B4-BE49-F238E27FC236}">
                <a16:creationId xmlns:a16="http://schemas.microsoft.com/office/drawing/2014/main" id="{510C64DE-DCC4-4AC5-857E-27A660B3B03F}"/>
              </a:ext>
            </a:extLst>
          </p:cNvPr>
          <p:cNvGrpSpPr>
            <a:grpSpLocks noChangeAspect="1"/>
          </p:cNvGrpSpPr>
          <p:nvPr/>
        </p:nvGrpSpPr>
        <p:grpSpPr>
          <a:xfrm>
            <a:off x="4524757" y="1652560"/>
            <a:ext cx="503208" cy="457200"/>
            <a:chOff x="8502650" y="4503738"/>
            <a:chExt cx="555625" cy="504825"/>
          </a:xfrm>
        </p:grpSpPr>
        <p:sp>
          <p:nvSpPr>
            <p:cNvPr id="102" name="Freeform 302">
              <a:extLst>
                <a:ext uri="{FF2B5EF4-FFF2-40B4-BE49-F238E27FC236}">
                  <a16:creationId xmlns:a16="http://schemas.microsoft.com/office/drawing/2014/main" id="{D6F2E886-9C07-4970-B7F3-77AA1C8C885F}"/>
                </a:ext>
              </a:extLst>
            </p:cNvPr>
            <p:cNvSpPr>
              <a:spLocks noEditPoints="1"/>
            </p:cNvSpPr>
            <p:nvPr/>
          </p:nvSpPr>
          <p:spPr bwMode="auto">
            <a:xfrm>
              <a:off x="8502650" y="4503738"/>
              <a:ext cx="354013" cy="504825"/>
            </a:xfrm>
            <a:custGeom>
              <a:avLst/>
              <a:gdLst>
                <a:gd name="T0" fmla="*/ 223 w 1562"/>
                <a:gd name="T1" fmla="*/ 502 h 2230"/>
                <a:gd name="T2" fmla="*/ 781 w 1562"/>
                <a:gd name="T3" fmla="*/ 390 h 2230"/>
                <a:gd name="T4" fmla="*/ 166 w 1562"/>
                <a:gd name="T5" fmla="*/ 0 h 2230"/>
                <a:gd name="T6" fmla="*/ 1424 w 1562"/>
                <a:gd name="T7" fmla="*/ 2 h 2230"/>
                <a:gd name="T8" fmla="*/ 1478 w 1562"/>
                <a:gd name="T9" fmla="*/ 22 h 2230"/>
                <a:gd name="T10" fmla="*/ 1522 w 1562"/>
                <a:gd name="T11" fmla="*/ 59 h 2230"/>
                <a:gd name="T12" fmla="*/ 1551 w 1562"/>
                <a:gd name="T13" fmla="*/ 108 h 2230"/>
                <a:gd name="T14" fmla="*/ 1562 w 1562"/>
                <a:gd name="T15" fmla="*/ 166 h 2230"/>
                <a:gd name="T16" fmla="*/ 1292 w 1562"/>
                <a:gd name="T17" fmla="*/ 724 h 2230"/>
                <a:gd name="T18" fmla="*/ 223 w 1562"/>
                <a:gd name="T19" fmla="*/ 836 h 2230"/>
                <a:gd name="T20" fmla="*/ 1013 w 1562"/>
                <a:gd name="T21" fmla="*/ 1004 h 2230"/>
                <a:gd name="T22" fmla="*/ 223 w 1562"/>
                <a:gd name="T23" fmla="*/ 1115 h 2230"/>
                <a:gd name="T24" fmla="*/ 769 w 1562"/>
                <a:gd name="T25" fmla="*/ 1248 h 2230"/>
                <a:gd name="T26" fmla="*/ 223 w 1562"/>
                <a:gd name="T27" fmla="*/ 1283 h 2230"/>
                <a:gd name="T28" fmla="*/ 740 w 1562"/>
                <a:gd name="T29" fmla="*/ 1394 h 2230"/>
                <a:gd name="T30" fmla="*/ 223 w 1562"/>
                <a:gd name="T31" fmla="*/ 1562 h 2230"/>
                <a:gd name="T32" fmla="*/ 684 w 1562"/>
                <a:gd name="T33" fmla="*/ 1673 h 2230"/>
                <a:gd name="T34" fmla="*/ 650 w 1562"/>
                <a:gd name="T35" fmla="*/ 1840 h 2230"/>
                <a:gd name="T36" fmla="*/ 223 w 1562"/>
                <a:gd name="T37" fmla="*/ 1951 h 2230"/>
                <a:gd name="T38" fmla="*/ 1562 w 1562"/>
                <a:gd name="T39" fmla="*/ 1726 h 2230"/>
                <a:gd name="T40" fmla="*/ 1559 w 1562"/>
                <a:gd name="T41" fmla="*/ 2093 h 2230"/>
                <a:gd name="T42" fmla="*/ 1538 w 1562"/>
                <a:gd name="T43" fmla="*/ 2148 h 2230"/>
                <a:gd name="T44" fmla="*/ 1501 w 1562"/>
                <a:gd name="T45" fmla="*/ 2191 h 2230"/>
                <a:gd name="T46" fmla="*/ 1453 w 1562"/>
                <a:gd name="T47" fmla="*/ 2221 h 2230"/>
                <a:gd name="T48" fmla="*/ 1394 w 1562"/>
                <a:gd name="T49" fmla="*/ 2230 h 2230"/>
                <a:gd name="T50" fmla="*/ 137 w 1562"/>
                <a:gd name="T51" fmla="*/ 2228 h 2230"/>
                <a:gd name="T52" fmla="*/ 82 w 1562"/>
                <a:gd name="T53" fmla="*/ 2208 h 2230"/>
                <a:gd name="T54" fmla="*/ 39 w 1562"/>
                <a:gd name="T55" fmla="*/ 2171 h 2230"/>
                <a:gd name="T56" fmla="*/ 9 w 1562"/>
                <a:gd name="T57" fmla="*/ 2122 h 2230"/>
                <a:gd name="T58" fmla="*/ 0 w 1562"/>
                <a:gd name="T59" fmla="*/ 2064 h 2230"/>
                <a:gd name="T60" fmla="*/ 2 w 1562"/>
                <a:gd name="T61" fmla="*/ 137 h 2230"/>
                <a:gd name="T62" fmla="*/ 22 w 1562"/>
                <a:gd name="T63" fmla="*/ 82 h 2230"/>
                <a:gd name="T64" fmla="*/ 59 w 1562"/>
                <a:gd name="T65" fmla="*/ 39 h 2230"/>
                <a:gd name="T66" fmla="*/ 108 w 1562"/>
                <a:gd name="T67" fmla="*/ 9 h 2230"/>
                <a:gd name="T68" fmla="*/ 166 w 1562"/>
                <a:gd name="T69" fmla="*/ 0 h 2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562" h="2230">
                  <a:moveTo>
                    <a:pt x="223" y="390"/>
                  </a:moveTo>
                  <a:lnTo>
                    <a:pt x="223" y="502"/>
                  </a:lnTo>
                  <a:lnTo>
                    <a:pt x="781" y="502"/>
                  </a:lnTo>
                  <a:lnTo>
                    <a:pt x="781" y="390"/>
                  </a:lnTo>
                  <a:lnTo>
                    <a:pt x="223" y="390"/>
                  </a:lnTo>
                  <a:close/>
                  <a:moveTo>
                    <a:pt x="166" y="0"/>
                  </a:moveTo>
                  <a:lnTo>
                    <a:pt x="1394" y="0"/>
                  </a:lnTo>
                  <a:lnTo>
                    <a:pt x="1424" y="2"/>
                  </a:lnTo>
                  <a:lnTo>
                    <a:pt x="1453" y="9"/>
                  </a:lnTo>
                  <a:lnTo>
                    <a:pt x="1478" y="22"/>
                  </a:lnTo>
                  <a:lnTo>
                    <a:pt x="1501" y="39"/>
                  </a:lnTo>
                  <a:lnTo>
                    <a:pt x="1522" y="59"/>
                  </a:lnTo>
                  <a:lnTo>
                    <a:pt x="1538" y="82"/>
                  </a:lnTo>
                  <a:lnTo>
                    <a:pt x="1551" y="108"/>
                  </a:lnTo>
                  <a:lnTo>
                    <a:pt x="1559" y="137"/>
                  </a:lnTo>
                  <a:lnTo>
                    <a:pt x="1562" y="166"/>
                  </a:lnTo>
                  <a:lnTo>
                    <a:pt x="1562" y="456"/>
                  </a:lnTo>
                  <a:lnTo>
                    <a:pt x="1292" y="724"/>
                  </a:lnTo>
                  <a:lnTo>
                    <a:pt x="223" y="724"/>
                  </a:lnTo>
                  <a:lnTo>
                    <a:pt x="223" y="836"/>
                  </a:lnTo>
                  <a:lnTo>
                    <a:pt x="1181" y="836"/>
                  </a:lnTo>
                  <a:lnTo>
                    <a:pt x="1013" y="1004"/>
                  </a:lnTo>
                  <a:lnTo>
                    <a:pt x="223" y="1004"/>
                  </a:lnTo>
                  <a:lnTo>
                    <a:pt x="223" y="1115"/>
                  </a:lnTo>
                  <a:lnTo>
                    <a:pt x="902" y="1115"/>
                  </a:lnTo>
                  <a:lnTo>
                    <a:pt x="769" y="1248"/>
                  </a:lnTo>
                  <a:lnTo>
                    <a:pt x="762" y="1283"/>
                  </a:lnTo>
                  <a:lnTo>
                    <a:pt x="223" y="1283"/>
                  </a:lnTo>
                  <a:lnTo>
                    <a:pt x="223" y="1394"/>
                  </a:lnTo>
                  <a:lnTo>
                    <a:pt x="740" y="1394"/>
                  </a:lnTo>
                  <a:lnTo>
                    <a:pt x="706" y="1562"/>
                  </a:lnTo>
                  <a:lnTo>
                    <a:pt x="223" y="1562"/>
                  </a:lnTo>
                  <a:lnTo>
                    <a:pt x="223" y="1673"/>
                  </a:lnTo>
                  <a:lnTo>
                    <a:pt x="684" y="1673"/>
                  </a:lnTo>
                  <a:lnTo>
                    <a:pt x="664" y="1774"/>
                  </a:lnTo>
                  <a:lnTo>
                    <a:pt x="650" y="1840"/>
                  </a:lnTo>
                  <a:lnTo>
                    <a:pt x="223" y="1840"/>
                  </a:lnTo>
                  <a:lnTo>
                    <a:pt x="223" y="1951"/>
                  </a:lnTo>
                  <a:lnTo>
                    <a:pt x="1338" y="1951"/>
                  </a:lnTo>
                  <a:lnTo>
                    <a:pt x="1562" y="1726"/>
                  </a:lnTo>
                  <a:lnTo>
                    <a:pt x="1562" y="2064"/>
                  </a:lnTo>
                  <a:lnTo>
                    <a:pt x="1559" y="2093"/>
                  </a:lnTo>
                  <a:lnTo>
                    <a:pt x="1551" y="2122"/>
                  </a:lnTo>
                  <a:lnTo>
                    <a:pt x="1538" y="2148"/>
                  </a:lnTo>
                  <a:lnTo>
                    <a:pt x="1522" y="2171"/>
                  </a:lnTo>
                  <a:lnTo>
                    <a:pt x="1501" y="2191"/>
                  </a:lnTo>
                  <a:lnTo>
                    <a:pt x="1478" y="2208"/>
                  </a:lnTo>
                  <a:lnTo>
                    <a:pt x="1453" y="2221"/>
                  </a:lnTo>
                  <a:lnTo>
                    <a:pt x="1424" y="2228"/>
                  </a:lnTo>
                  <a:lnTo>
                    <a:pt x="1394" y="2230"/>
                  </a:lnTo>
                  <a:lnTo>
                    <a:pt x="166" y="2230"/>
                  </a:lnTo>
                  <a:lnTo>
                    <a:pt x="137" y="2228"/>
                  </a:lnTo>
                  <a:lnTo>
                    <a:pt x="108" y="2221"/>
                  </a:lnTo>
                  <a:lnTo>
                    <a:pt x="82" y="2208"/>
                  </a:lnTo>
                  <a:lnTo>
                    <a:pt x="59" y="2191"/>
                  </a:lnTo>
                  <a:lnTo>
                    <a:pt x="39" y="2171"/>
                  </a:lnTo>
                  <a:lnTo>
                    <a:pt x="22" y="2148"/>
                  </a:lnTo>
                  <a:lnTo>
                    <a:pt x="9" y="2122"/>
                  </a:lnTo>
                  <a:lnTo>
                    <a:pt x="2" y="2093"/>
                  </a:lnTo>
                  <a:lnTo>
                    <a:pt x="0" y="2064"/>
                  </a:lnTo>
                  <a:lnTo>
                    <a:pt x="0" y="166"/>
                  </a:lnTo>
                  <a:lnTo>
                    <a:pt x="2" y="137"/>
                  </a:lnTo>
                  <a:lnTo>
                    <a:pt x="9" y="108"/>
                  </a:lnTo>
                  <a:lnTo>
                    <a:pt x="22" y="82"/>
                  </a:lnTo>
                  <a:lnTo>
                    <a:pt x="39" y="59"/>
                  </a:lnTo>
                  <a:lnTo>
                    <a:pt x="59" y="39"/>
                  </a:lnTo>
                  <a:lnTo>
                    <a:pt x="82" y="22"/>
                  </a:lnTo>
                  <a:lnTo>
                    <a:pt x="108" y="9"/>
                  </a:lnTo>
                  <a:lnTo>
                    <a:pt x="137" y="2"/>
                  </a:lnTo>
                  <a:lnTo>
                    <a:pt x="166"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303">
              <a:extLst>
                <a:ext uri="{FF2B5EF4-FFF2-40B4-BE49-F238E27FC236}">
                  <a16:creationId xmlns:a16="http://schemas.microsoft.com/office/drawing/2014/main" id="{E94B43CD-B8FE-469D-B4AA-FC17C3130DD6}"/>
                </a:ext>
              </a:extLst>
            </p:cNvPr>
            <p:cNvSpPr>
              <a:spLocks/>
            </p:cNvSpPr>
            <p:nvPr/>
          </p:nvSpPr>
          <p:spPr bwMode="auto">
            <a:xfrm>
              <a:off x="8909050" y="4546601"/>
              <a:ext cx="149225" cy="150813"/>
            </a:xfrm>
            <a:custGeom>
              <a:avLst/>
              <a:gdLst>
                <a:gd name="T0" fmla="*/ 237 w 661"/>
                <a:gd name="T1" fmla="*/ 0 h 661"/>
                <a:gd name="T2" fmla="*/ 261 w 661"/>
                <a:gd name="T3" fmla="*/ 3 h 661"/>
                <a:gd name="T4" fmla="*/ 285 w 661"/>
                <a:gd name="T5" fmla="*/ 10 h 661"/>
                <a:gd name="T6" fmla="*/ 306 w 661"/>
                <a:gd name="T7" fmla="*/ 21 h 661"/>
                <a:gd name="T8" fmla="*/ 326 w 661"/>
                <a:gd name="T9" fmla="*/ 37 h 661"/>
                <a:gd name="T10" fmla="*/ 623 w 661"/>
                <a:gd name="T11" fmla="*/ 336 h 661"/>
                <a:gd name="T12" fmla="*/ 640 w 661"/>
                <a:gd name="T13" fmla="*/ 355 h 661"/>
                <a:gd name="T14" fmla="*/ 652 w 661"/>
                <a:gd name="T15" fmla="*/ 377 h 661"/>
                <a:gd name="T16" fmla="*/ 658 w 661"/>
                <a:gd name="T17" fmla="*/ 401 h 661"/>
                <a:gd name="T18" fmla="*/ 661 w 661"/>
                <a:gd name="T19" fmla="*/ 424 h 661"/>
                <a:gd name="T20" fmla="*/ 658 w 661"/>
                <a:gd name="T21" fmla="*/ 448 h 661"/>
                <a:gd name="T22" fmla="*/ 652 w 661"/>
                <a:gd name="T23" fmla="*/ 472 h 661"/>
                <a:gd name="T24" fmla="*/ 640 w 661"/>
                <a:gd name="T25" fmla="*/ 494 h 661"/>
                <a:gd name="T26" fmla="*/ 623 w 661"/>
                <a:gd name="T27" fmla="*/ 514 h 661"/>
                <a:gd name="T28" fmla="*/ 476 w 661"/>
                <a:gd name="T29" fmla="*/ 661 h 661"/>
                <a:gd name="T30" fmla="*/ 396 w 661"/>
                <a:gd name="T31" fmla="*/ 580 h 661"/>
                <a:gd name="T32" fmla="*/ 80 w 661"/>
                <a:gd name="T33" fmla="*/ 265 h 661"/>
                <a:gd name="T34" fmla="*/ 0 w 661"/>
                <a:gd name="T35" fmla="*/ 185 h 661"/>
                <a:gd name="T36" fmla="*/ 147 w 661"/>
                <a:gd name="T37" fmla="*/ 37 h 661"/>
                <a:gd name="T38" fmla="*/ 167 w 661"/>
                <a:gd name="T39" fmla="*/ 21 h 661"/>
                <a:gd name="T40" fmla="*/ 190 w 661"/>
                <a:gd name="T41" fmla="*/ 10 h 661"/>
                <a:gd name="T42" fmla="*/ 212 w 661"/>
                <a:gd name="T43" fmla="*/ 3 h 661"/>
                <a:gd name="T44" fmla="*/ 237 w 661"/>
                <a:gd name="T45"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61" h="661">
                  <a:moveTo>
                    <a:pt x="237" y="0"/>
                  </a:moveTo>
                  <a:lnTo>
                    <a:pt x="261" y="3"/>
                  </a:lnTo>
                  <a:lnTo>
                    <a:pt x="285" y="10"/>
                  </a:lnTo>
                  <a:lnTo>
                    <a:pt x="306" y="21"/>
                  </a:lnTo>
                  <a:lnTo>
                    <a:pt x="326" y="37"/>
                  </a:lnTo>
                  <a:lnTo>
                    <a:pt x="623" y="336"/>
                  </a:lnTo>
                  <a:lnTo>
                    <a:pt x="640" y="355"/>
                  </a:lnTo>
                  <a:lnTo>
                    <a:pt x="652" y="377"/>
                  </a:lnTo>
                  <a:lnTo>
                    <a:pt x="658" y="401"/>
                  </a:lnTo>
                  <a:lnTo>
                    <a:pt x="661" y="424"/>
                  </a:lnTo>
                  <a:lnTo>
                    <a:pt x="658" y="448"/>
                  </a:lnTo>
                  <a:lnTo>
                    <a:pt x="652" y="472"/>
                  </a:lnTo>
                  <a:lnTo>
                    <a:pt x="640" y="494"/>
                  </a:lnTo>
                  <a:lnTo>
                    <a:pt x="623" y="514"/>
                  </a:lnTo>
                  <a:lnTo>
                    <a:pt x="476" y="661"/>
                  </a:lnTo>
                  <a:lnTo>
                    <a:pt x="396" y="580"/>
                  </a:lnTo>
                  <a:lnTo>
                    <a:pt x="80" y="265"/>
                  </a:lnTo>
                  <a:lnTo>
                    <a:pt x="0" y="185"/>
                  </a:lnTo>
                  <a:lnTo>
                    <a:pt x="147" y="37"/>
                  </a:lnTo>
                  <a:lnTo>
                    <a:pt x="167" y="21"/>
                  </a:lnTo>
                  <a:lnTo>
                    <a:pt x="190" y="10"/>
                  </a:lnTo>
                  <a:lnTo>
                    <a:pt x="212" y="3"/>
                  </a:lnTo>
                  <a:lnTo>
                    <a:pt x="237"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304">
              <a:extLst>
                <a:ext uri="{FF2B5EF4-FFF2-40B4-BE49-F238E27FC236}">
                  <a16:creationId xmlns:a16="http://schemas.microsoft.com/office/drawing/2014/main" id="{F97BC69A-A6CE-4A7F-9C6F-6CCBBEA4A217}"/>
                </a:ext>
              </a:extLst>
            </p:cNvPr>
            <p:cNvSpPr>
              <a:spLocks/>
            </p:cNvSpPr>
            <p:nvPr/>
          </p:nvSpPr>
          <p:spPr bwMode="auto">
            <a:xfrm>
              <a:off x="8675688" y="4606926"/>
              <a:ext cx="322263" cy="314325"/>
            </a:xfrm>
            <a:custGeom>
              <a:avLst/>
              <a:gdLst>
                <a:gd name="T0" fmla="*/ 951 w 1425"/>
                <a:gd name="T1" fmla="*/ 0 h 1381"/>
                <a:gd name="T2" fmla="*/ 1030 w 1425"/>
                <a:gd name="T3" fmla="*/ 79 h 1381"/>
                <a:gd name="T4" fmla="*/ 1346 w 1425"/>
                <a:gd name="T5" fmla="*/ 394 h 1381"/>
                <a:gd name="T6" fmla="*/ 1425 w 1425"/>
                <a:gd name="T7" fmla="*/ 474 h 1381"/>
                <a:gd name="T8" fmla="*/ 527 w 1425"/>
                <a:gd name="T9" fmla="*/ 1381 h 1381"/>
                <a:gd name="T10" fmla="*/ 0 w 1425"/>
                <a:gd name="T11" fmla="*/ 1381 h 1381"/>
                <a:gd name="T12" fmla="*/ 9 w 1425"/>
                <a:gd name="T13" fmla="*/ 1336 h 1381"/>
                <a:gd name="T14" fmla="*/ 108 w 1425"/>
                <a:gd name="T15" fmla="*/ 844 h 1381"/>
                <a:gd name="T16" fmla="*/ 951 w 1425"/>
                <a:gd name="T17" fmla="*/ 0 h 13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25" h="1381">
                  <a:moveTo>
                    <a:pt x="951" y="0"/>
                  </a:moveTo>
                  <a:lnTo>
                    <a:pt x="1030" y="79"/>
                  </a:lnTo>
                  <a:lnTo>
                    <a:pt x="1346" y="394"/>
                  </a:lnTo>
                  <a:lnTo>
                    <a:pt x="1425" y="474"/>
                  </a:lnTo>
                  <a:lnTo>
                    <a:pt x="527" y="1381"/>
                  </a:lnTo>
                  <a:lnTo>
                    <a:pt x="0" y="1381"/>
                  </a:lnTo>
                  <a:lnTo>
                    <a:pt x="9" y="1336"/>
                  </a:lnTo>
                  <a:lnTo>
                    <a:pt x="108" y="844"/>
                  </a:lnTo>
                  <a:lnTo>
                    <a:pt x="951" y="0"/>
                  </a:lnTo>
                  <a:close/>
                </a:path>
              </a:pathLst>
            </a:custGeom>
            <a:solidFill>
              <a:srgbClr val="FFFFFF"/>
            </a:solidFill>
            <a:ln w="0">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Rectangle 306">
              <a:extLst>
                <a:ext uri="{FF2B5EF4-FFF2-40B4-BE49-F238E27FC236}">
                  <a16:creationId xmlns:a16="http://schemas.microsoft.com/office/drawing/2014/main" id="{2D1F5DC7-C5CC-49C3-A194-8597D6EDE6A9}"/>
                </a:ext>
              </a:extLst>
            </p:cNvPr>
            <p:cNvSpPr>
              <a:spLocks noChangeArrowheads="1"/>
            </p:cNvSpPr>
            <p:nvPr/>
          </p:nvSpPr>
          <p:spPr bwMode="auto">
            <a:xfrm>
              <a:off x="8553450" y="4591051"/>
              <a:ext cx="125413" cy="25400"/>
            </a:xfrm>
            <a:prstGeom prst="rect">
              <a:avLst/>
            </a:prstGeom>
            <a:solidFill>
              <a:srgbClr val="193D72"/>
            </a:solidFill>
            <a:ln w="0">
              <a:solidFill>
                <a:srgbClr val="193D72"/>
              </a:solid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06" name="Group 105">
            <a:extLst>
              <a:ext uri="{FF2B5EF4-FFF2-40B4-BE49-F238E27FC236}">
                <a16:creationId xmlns:a16="http://schemas.microsoft.com/office/drawing/2014/main" id="{091108E2-73A9-450D-99BA-A919271DD8F0}"/>
              </a:ext>
            </a:extLst>
          </p:cNvPr>
          <p:cNvGrpSpPr/>
          <p:nvPr/>
        </p:nvGrpSpPr>
        <p:grpSpPr>
          <a:xfrm>
            <a:off x="6502909" y="1864509"/>
            <a:ext cx="4535512" cy="729966"/>
            <a:chOff x="7142434" y="1640347"/>
            <a:chExt cx="4535512" cy="729966"/>
          </a:xfrm>
        </p:grpSpPr>
        <p:sp>
          <p:nvSpPr>
            <p:cNvPr id="107" name="TextBox 106">
              <a:extLst>
                <a:ext uri="{FF2B5EF4-FFF2-40B4-BE49-F238E27FC236}">
                  <a16:creationId xmlns:a16="http://schemas.microsoft.com/office/drawing/2014/main" id="{EF7F7267-392D-43C7-A29E-A14A8CFF048A}"/>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08" name="TextBox 107">
              <a:extLst>
                <a:ext uri="{FF2B5EF4-FFF2-40B4-BE49-F238E27FC236}">
                  <a16:creationId xmlns:a16="http://schemas.microsoft.com/office/drawing/2014/main" id="{7BE0DEA9-D97D-45D8-8927-789DED2262AD}"/>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p:txBody>
        </p:sp>
      </p:grpSp>
      <p:grpSp>
        <p:nvGrpSpPr>
          <p:cNvPr id="109" name="Group 108">
            <a:extLst>
              <a:ext uri="{FF2B5EF4-FFF2-40B4-BE49-F238E27FC236}">
                <a16:creationId xmlns:a16="http://schemas.microsoft.com/office/drawing/2014/main" id="{D5F87BE9-AB76-4BB4-BCCF-A90DC2A167A6}"/>
              </a:ext>
            </a:extLst>
          </p:cNvPr>
          <p:cNvGrpSpPr/>
          <p:nvPr/>
        </p:nvGrpSpPr>
        <p:grpSpPr>
          <a:xfrm>
            <a:off x="6172200" y="2840696"/>
            <a:ext cx="4535512" cy="729966"/>
            <a:chOff x="7142434" y="1640347"/>
            <a:chExt cx="4535512" cy="729966"/>
          </a:xfrm>
        </p:grpSpPr>
        <p:sp>
          <p:nvSpPr>
            <p:cNvPr id="110" name="TextBox 109">
              <a:extLst>
                <a:ext uri="{FF2B5EF4-FFF2-40B4-BE49-F238E27FC236}">
                  <a16:creationId xmlns:a16="http://schemas.microsoft.com/office/drawing/2014/main" id="{6B267828-D4F5-4D04-B2B5-0099571161E4}"/>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1" name="TextBox 110">
              <a:extLst>
                <a:ext uri="{FF2B5EF4-FFF2-40B4-BE49-F238E27FC236}">
                  <a16:creationId xmlns:a16="http://schemas.microsoft.com/office/drawing/2014/main" id="{1486EB7B-D569-4ECA-94B5-FC55474B536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p:txBody>
        </p:sp>
      </p:grpSp>
      <p:grpSp>
        <p:nvGrpSpPr>
          <p:cNvPr id="112" name="Group 111">
            <a:extLst>
              <a:ext uri="{FF2B5EF4-FFF2-40B4-BE49-F238E27FC236}">
                <a16:creationId xmlns:a16="http://schemas.microsoft.com/office/drawing/2014/main" id="{78122EC3-00D3-4455-A325-A5E066335DD3}"/>
              </a:ext>
            </a:extLst>
          </p:cNvPr>
          <p:cNvGrpSpPr/>
          <p:nvPr/>
        </p:nvGrpSpPr>
        <p:grpSpPr>
          <a:xfrm>
            <a:off x="5791200" y="3849906"/>
            <a:ext cx="4535512" cy="729966"/>
            <a:chOff x="7142434" y="1640347"/>
            <a:chExt cx="4535512" cy="729966"/>
          </a:xfrm>
        </p:grpSpPr>
        <p:sp>
          <p:nvSpPr>
            <p:cNvPr id="113" name="TextBox 112">
              <a:extLst>
                <a:ext uri="{FF2B5EF4-FFF2-40B4-BE49-F238E27FC236}">
                  <a16:creationId xmlns:a16="http://schemas.microsoft.com/office/drawing/2014/main" id="{E43BAFF7-75C8-41FE-A786-D5DE9D907D5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a:t>
              </a:r>
            </a:p>
          </p:txBody>
        </p:sp>
        <p:sp>
          <p:nvSpPr>
            <p:cNvPr id="114" name="TextBox 113">
              <a:extLst>
                <a:ext uri="{FF2B5EF4-FFF2-40B4-BE49-F238E27FC236}">
                  <a16:creationId xmlns:a16="http://schemas.microsoft.com/office/drawing/2014/main" id="{D427F321-C9A1-48FC-BA0E-108B7A7E5014}"/>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p:txBody>
        </p:sp>
      </p:grpSp>
      <p:grpSp>
        <p:nvGrpSpPr>
          <p:cNvPr id="115" name="Group 114">
            <a:extLst>
              <a:ext uri="{FF2B5EF4-FFF2-40B4-BE49-F238E27FC236}">
                <a16:creationId xmlns:a16="http://schemas.microsoft.com/office/drawing/2014/main" id="{A5F5AAC1-54E9-4C16-A3CF-0ADE0BD8345D}"/>
              </a:ext>
            </a:extLst>
          </p:cNvPr>
          <p:cNvGrpSpPr/>
          <p:nvPr/>
        </p:nvGrpSpPr>
        <p:grpSpPr>
          <a:xfrm>
            <a:off x="5431303" y="4862763"/>
            <a:ext cx="4535512" cy="729966"/>
            <a:chOff x="7142434" y="1640347"/>
            <a:chExt cx="4535512" cy="729966"/>
          </a:xfrm>
        </p:grpSpPr>
        <p:sp>
          <p:nvSpPr>
            <p:cNvPr id="116" name="TextBox 115">
              <a:extLst>
                <a:ext uri="{FF2B5EF4-FFF2-40B4-BE49-F238E27FC236}">
                  <a16:creationId xmlns:a16="http://schemas.microsoft.com/office/drawing/2014/main" id="{E3A5B3C6-3DCD-4BCB-88C6-E5ACF6B38E01}"/>
                </a:ext>
              </a:extLst>
            </p:cNvPr>
            <p:cNvSpPr txBox="1"/>
            <p:nvPr/>
          </p:nvSpPr>
          <p:spPr>
            <a:xfrm>
              <a:off x="7142434" y="1877870"/>
              <a:ext cx="4535512"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17" name="TextBox 116">
              <a:extLst>
                <a:ext uri="{FF2B5EF4-FFF2-40B4-BE49-F238E27FC236}">
                  <a16:creationId xmlns:a16="http://schemas.microsoft.com/office/drawing/2014/main" id="{AA57C475-22BA-4C75-9F1C-EBC1165AD301}"/>
                </a:ext>
              </a:extLst>
            </p:cNvPr>
            <p:cNvSpPr txBox="1"/>
            <p:nvPr/>
          </p:nvSpPr>
          <p:spPr>
            <a:xfrm>
              <a:off x="7142434" y="1640347"/>
              <a:ext cx="2834018"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LORUM IPSUM DOLOR</a:t>
              </a:r>
            </a:p>
          </p:txBody>
        </p:sp>
      </p:grpSp>
    </p:spTree>
    <p:extLst>
      <p:ext uri="{BB962C8B-B14F-4D97-AF65-F5344CB8AC3E}">
        <p14:creationId xmlns:p14="http://schemas.microsoft.com/office/powerpoint/2010/main" val="1287877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left)">
                                      <p:cBhvr>
                                        <p:cTn id="7" dur="500"/>
                                        <p:tgtEl>
                                          <p:spTgt spid="8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19"/>
                                        </p:tgtEl>
                                        <p:attrNameLst>
                                          <p:attrName>style.visibility</p:attrName>
                                        </p:attrNameLst>
                                      </p:cBhvr>
                                      <p:to>
                                        <p:strVal val="visible"/>
                                      </p:to>
                                    </p:set>
                                    <p:anim calcmode="lin" valueType="num">
                                      <p:cBhvr>
                                        <p:cTn id="11" dur="1000" fill="hold"/>
                                        <p:tgtEl>
                                          <p:spTgt spid="119"/>
                                        </p:tgtEl>
                                        <p:attrNameLst>
                                          <p:attrName>ppt_w</p:attrName>
                                        </p:attrNameLst>
                                      </p:cBhvr>
                                      <p:tavLst>
                                        <p:tav tm="0">
                                          <p:val>
                                            <p:fltVal val="0"/>
                                          </p:val>
                                        </p:tav>
                                        <p:tav tm="100000">
                                          <p:val>
                                            <p:strVal val="#ppt_w"/>
                                          </p:val>
                                        </p:tav>
                                      </p:tavLst>
                                    </p:anim>
                                    <p:anim calcmode="lin" valueType="num">
                                      <p:cBhvr>
                                        <p:cTn id="12" dur="1000" fill="hold"/>
                                        <p:tgtEl>
                                          <p:spTgt spid="119"/>
                                        </p:tgtEl>
                                        <p:attrNameLst>
                                          <p:attrName>ppt_h</p:attrName>
                                        </p:attrNameLst>
                                      </p:cBhvr>
                                      <p:tavLst>
                                        <p:tav tm="0">
                                          <p:val>
                                            <p:fltVal val="0"/>
                                          </p:val>
                                        </p:tav>
                                        <p:tav tm="100000">
                                          <p:val>
                                            <p:strVal val="#ppt_h"/>
                                          </p:val>
                                        </p:tav>
                                      </p:tavLst>
                                    </p:anim>
                                    <p:anim calcmode="lin" valueType="num">
                                      <p:cBhvr>
                                        <p:cTn id="13" dur="1000" fill="hold"/>
                                        <p:tgtEl>
                                          <p:spTgt spid="119"/>
                                        </p:tgtEl>
                                        <p:attrNameLst>
                                          <p:attrName>style.rotation</p:attrName>
                                        </p:attrNameLst>
                                      </p:cBhvr>
                                      <p:tavLst>
                                        <p:tav tm="0">
                                          <p:val>
                                            <p:fltVal val="90"/>
                                          </p:val>
                                        </p:tav>
                                        <p:tav tm="100000">
                                          <p:val>
                                            <p:fltVal val="0"/>
                                          </p:val>
                                        </p:tav>
                                      </p:tavLst>
                                    </p:anim>
                                    <p:animEffect transition="in" filter="fade">
                                      <p:cBhvr>
                                        <p:cTn id="14" dur="1000"/>
                                        <p:tgtEl>
                                          <p:spTgt spid="119"/>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wipe(left)">
                                      <p:cBhvr>
                                        <p:cTn id="18" dur="500"/>
                                        <p:tgtEl>
                                          <p:spTgt spid="73"/>
                                        </p:tgtEl>
                                      </p:cBhvr>
                                    </p:animEffect>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37" presetClass="entr" presetSubtype="0" fill="hold" nodeType="afterEffect">
                                  <p:stCondLst>
                                    <p:cond delay="0"/>
                                  </p:stCondLst>
                                  <p:childTnLst>
                                    <p:set>
                                      <p:cBhvr>
                                        <p:cTn id="27" dur="1" fill="hold">
                                          <p:stCondLst>
                                            <p:cond delay="0"/>
                                          </p:stCondLst>
                                        </p:cTn>
                                        <p:tgtEl>
                                          <p:spTgt spid="106"/>
                                        </p:tgtEl>
                                        <p:attrNameLst>
                                          <p:attrName>style.visibility</p:attrName>
                                        </p:attrNameLst>
                                      </p:cBhvr>
                                      <p:to>
                                        <p:strVal val="visible"/>
                                      </p:to>
                                    </p:set>
                                    <p:animEffect transition="in" filter="fade">
                                      <p:cBhvr>
                                        <p:cTn id="28" dur="1000"/>
                                        <p:tgtEl>
                                          <p:spTgt spid="106"/>
                                        </p:tgtEl>
                                      </p:cBhvr>
                                    </p:animEffect>
                                    <p:anim calcmode="lin" valueType="num">
                                      <p:cBhvr>
                                        <p:cTn id="29" dur="1000" fill="hold"/>
                                        <p:tgtEl>
                                          <p:spTgt spid="106"/>
                                        </p:tgtEl>
                                        <p:attrNameLst>
                                          <p:attrName>ppt_x</p:attrName>
                                        </p:attrNameLst>
                                      </p:cBhvr>
                                      <p:tavLst>
                                        <p:tav tm="0">
                                          <p:val>
                                            <p:strVal val="#ppt_x"/>
                                          </p:val>
                                        </p:tav>
                                        <p:tav tm="100000">
                                          <p:val>
                                            <p:strVal val="#ppt_x"/>
                                          </p:val>
                                        </p:tav>
                                      </p:tavLst>
                                    </p:anim>
                                    <p:anim calcmode="lin" valueType="num">
                                      <p:cBhvr>
                                        <p:cTn id="30" dur="900" decel="100000" fill="hold"/>
                                        <p:tgtEl>
                                          <p:spTgt spid="106"/>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32" fill="hold">
                            <p:stCondLst>
                              <p:cond delay="3500"/>
                            </p:stCondLst>
                            <p:childTnLst>
                              <p:par>
                                <p:cTn id="33" presetID="22" presetClass="entr" presetSubtype="8" fill="hold" grpId="0"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wipe(left)">
                                      <p:cBhvr>
                                        <p:cTn id="35" dur="500"/>
                                        <p:tgtEl>
                                          <p:spTgt spid="77"/>
                                        </p:tgtEl>
                                      </p:cBhvr>
                                    </p:animEffect>
                                  </p:childTnLst>
                                </p:cTn>
                              </p:par>
                            </p:childTnLst>
                          </p:cTn>
                        </p:par>
                        <p:par>
                          <p:cTn id="36" fill="hold">
                            <p:stCondLst>
                              <p:cond delay="4000"/>
                            </p:stCondLst>
                            <p:childTnLst>
                              <p:par>
                                <p:cTn id="37" presetID="53" presetClass="entr" presetSubtype="16" fill="hold" nodeType="afterEffect">
                                  <p:stCondLst>
                                    <p:cond delay="0"/>
                                  </p:stCondLst>
                                  <p:childTnLst>
                                    <p:set>
                                      <p:cBhvr>
                                        <p:cTn id="38" dur="1" fill="hold">
                                          <p:stCondLst>
                                            <p:cond delay="0"/>
                                          </p:stCondLst>
                                        </p:cTn>
                                        <p:tgtEl>
                                          <p:spTgt spid="97"/>
                                        </p:tgtEl>
                                        <p:attrNameLst>
                                          <p:attrName>style.visibility</p:attrName>
                                        </p:attrNameLst>
                                      </p:cBhvr>
                                      <p:to>
                                        <p:strVal val="visible"/>
                                      </p:to>
                                    </p:set>
                                    <p:anim calcmode="lin" valueType="num">
                                      <p:cBhvr>
                                        <p:cTn id="39" dur="500" fill="hold"/>
                                        <p:tgtEl>
                                          <p:spTgt spid="97"/>
                                        </p:tgtEl>
                                        <p:attrNameLst>
                                          <p:attrName>ppt_w</p:attrName>
                                        </p:attrNameLst>
                                      </p:cBhvr>
                                      <p:tavLst>
                                        <p:tav tm="0">
                                          <p:val>
                                            <p:fltVal val="0"/>
                                          </p:val>
                                        </p:tav>
                                        <p:tav tm="100000">
                                          <p:val>
                                            <p:strVal val="#ppt_w"/>
                                          </p:val>
                                        </p:tav>
                                      </p:tavLst>
                                    </p:anim>
                                    <p:anim calcmode="lin" valueType="num">
                                      <p:cBhvr>
                                        <p:cTn id="40" dur="500" fill="hold"/>
                                        <p:tgtEl>
                                          <p:spTgt spid="97"/>
                                        </p:tgtEl>
                                        <p:attrNameLst>
                                          <p:attrName>ppt_h</p:attrName>
                                        </p:attrNameLst>
                                      </p:cBhvr>
                                      <p:tavLst>
                                        <p:tav tm="0">
                                          <p:val>
                                            <p:fltVal val="0"/>
                                          </p:val>
                                        </p:tav>
                                        <p:tav tm="100000">
                                          <p:val>
                                            <p:strVal val="#ppt_h"/>
                                          </p:val>
                                        </p:tav>
                                      </p:tavLst>
                                    </p:anim>
                                    <p:animEffect transition="in" filter="fade">
                                      <p:cBhvr>
                                        <p:cTn id="41" dur="500"/>
                                        <p:tgtEl>
                                          <p:spTgt spid="97"/>
                                        </p:tgtEl>
                                      </p:cBhvr>
                                    </p:animEffect>
                                  </p:childTnLst>
                                </p:cTn>
                              </p:par>
                            </p:childTnLst>
                          </p:cTn>
                        </p:par>
                        <p:par>
                          <p:cTn id="42" fill="hold">
                            <p:stCondLst>
                              <p:cond delay="4500"/>
                            </p:stCondLst>
                            <p:childTnLst>
                              <p:par>
                                <p:cTn id="43" presetID="37" presetClass="entr" presetSubtype="0" fill="hold" nodeType="afterEffect">
                                  <p:stCondLst>
                                    <p:cond delay="0"/>
                                  </p:stCondLst>
                                  <p:childTnLst>
                                    <p:set>
                                      <p:cBhvr>
                                        <p:cTn id="44" dur="1" fill="hold">
                                          <p:stCondLst>
                                            <p:cond delay="0"/>
                                          </p:stCondLst>
                                        </p:cTn>
                                        <p:tgtEl>
                                          <p:spTgt spid="109"/>
                                        </p:tgtEl>
                                        <p:attrNameLst>
                                          <p:attrName>style.visibility</p:attrName>
                                        </p:attrNameLst>
                                      </p:cBhvr>
                                      <p:to>
                                        <p:strVal val="visible"/>
                                      </p:to>
                                    </p:set>
                                    <p:animEffect transition="in" filter="fade">
                                      <p:cBhvr>
                                        <p:cTn id="45" dur="1000"/>
                                        <p:tgtEl>
                                          <p:spTgt spid="109"/>
                                        </p:tgtEl>
                                      </p:cBhvr>
                                    </p:animEffect>
                                    <p:anim calcmode="lin" valueType="num">
                                      <p:cBhvr>
                                        <p:cTn id="46" dur="1000" fill="hold"/>
                                        <p:tgtEl>
                                          <p:spTgt spid="109"/>
                                        </p:tgtEl>
                                        <p:attrNameLst>
                                          <p:attrName>ppt_x</p:attrName>
                                        </p:attrNameLst>
                                      </p:cBhvr>
                                      <p:tavLst>
                                        <p:tav tm="0">
                                          <p:val>
                                            <p:strVal val="#ppt_x"/>
                                          </p:val>
                                        </p:tav>
                                        <p:tav tm="100000">
                                          <p:val>
                                            <p:strVal val="#ppt_x"/>
                                          </p:val>
                                        </p:tav>
                                      </p:tavLst>
                                    </p:anim>
                                    <p:anim calcmode="lin" valueType="num">
                                      <p:cBhvr>
                                        <p:cTn id="47" dur="900" decel="100000" fill="hold"/>
                                        <p:tgtEl>
                                          <p:spTgt spid="10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49" fill="hold">
                            <p:stCondLst>
                              <p:cond delay="5500"/>
                            </p:stCondLst>
                            <p:childTnLst>
                              <p:par>
                                <p:cTn id="50" presetID="22" presetClass="entr" presetSubtype="8" fill="hold" grpId="0" nodeType="after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wipe(left)">
                                      <p:cBhvr>
                                        <p:cTn id="52" dur="500"/>
                                        <p:tgtEl>
                                          <p:spTgt spid="78"/>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p:cTn id="56" dur="500" fill="hold"/>
                                        <p:tgtEl>
                                          <p:spTgt spid="88"/>
                                        </p:tgtEl>
                                        <p:attrNameLst>
                                          <p:attrName>ppt_w</p:attrName>
                                        </p:attrNameLst>
                                      </p:cBhvr>
                                      <p:tavLst>
                                        <p:tav tm="0">
                                          <p:val>
                                            <p:fltVal val="0"/>
                                          </p:val>
                                        </p:tav>
                                        <p:tav tm="100000">
                                          <p:val>
                                            <p:strVal val="#ppt_w"/>
                                          </p:val>
                                        </p:tav>
                                      </p:tavLst>
                                    </p:anim>
                                    <p:anim calcmode="lin" valueType="num">
                                      <p:cBhvr>
                                        <p:cTn id="57" dur="500" fill="hold"/>
                                        <p:tgtEl>
                                          <p:spTgt spid="88"/>
                                        </p:tgtEl>
                                        <p:attrNameLst>
                                          <p:attrName>ppt_h</p:attrName>
                                        </p:attrNameLst>
                                      </p:cBhvr>
                                      <p:tavLst>
                                        <p:tav tm="0">
                                          <p:val>
                                            <p:fltVal val="0"/>
                                          </p:val>
                                        </p:tav>
                                        <p:tav tm="100000">
                                          <p:val>
                                            <p:strVal val="#ppt_h"/>
                                          </p:val>
                                        </p:tav>
                                      </p:tavLst>
                                    </p:anim>
                                    <p:animEffect transition="in" filter="fade">
                                      <p:cBhvr>
                                        <p:cTn id="58" dur="500"/>
                                        <p:tgtEl>
                                          <p:spTgt spid="88"/>
                                        </p:tgtEl>
                                      </p:cBhvr>
                                    </p:animEffect>
                                  </p:childTnLst>
                                </p:cTn>
                              </p:par>
                            </p:childTnLst>
                          </p:cTn>
                        </p:par>
                        <p:par>
                          <p:cTn id="59" fill="hold">
                            <p:stCondLst>
                              <p:cond delay="6500"/>
                            </p:stCondLst>
                            <p:childTnLst>
                              <p:par>
                                <p:cTn id="60" presetID="37" presetClass="entr" presetSubtype="0" fill="hold" nodeType="afterEffect">
                                  <p:stCondLst>
                                    <p:cond delay="0"/>
                                  </p:stCondLst>
                                  <p:childTnLst>
                                    <p:set>
                                      <p:cBhvr>
                                        <p:cTn id="61" dur="1" fill="hold">
                                          <p:stCondLst>
                                            <p:cond delay="0"/>
                                          </p:stCondLst>
                                        </p:cTn>
                                        <p:tgtEl>
                                          <p:spTgt spid="112"/>
                                        </p:tgtEl>
                                        <p:attrNameLst>
                                          <p:attrName>style.visibility</p:attrName>
                                        </p:attrNameLst>
                                      </p:cBhvr>
                                      <p:to>
                                        <p:strVal val="visible"/>
                                      </p:to>
                                    </p:set>
                                    <p:animEffect transition="in" filter="fade">
                                      <p:cBhvr>
                                        <p:cTn id="62" dur="1000"/>
                                        <p:tgtEl>
                                          <p:spTgt spid="112"/>
                                        </p:tgtEl>
                                      </p:cBhvr>
                                    </p:animEffect>
                                    <p:anim calcmode="lin" valueType="num">
                                      <p:cBhvr>
                                        <p:cTn id="63" dur="1000" fill="hold"/>
                                        <p:tgtEl>
                                          <p:spTgt spid="112"/>
                                        </p:tgtEl>
                                        <p:attrNameLst>
                                          <p:attrName>ppt_x</p:attrName>
                                        </p:attrNameLst>
                                      </p:cBhvr>
                                      <p:tavLst>
                                        <p:tav tm="0">
                                          <p:val>
                                            <p:strVal val="#ppt_x"/>
                                          </p:val>
                                        </p:tav>
                                        <p:tav tm="100000">
                                          <p:val>
                                            <p:strVal val="#ppt_x"/>
                                          </p:val>
                                        </p:tav>
                                      </p:tavLst>
                                    </p:anim>
                                    <p:anim calcmode="lin" valueType="num">
                                      <p:cBhvr>
                                        <p:cTn id="64" dur="900" decel="100000" fill="hold"/>
                                        <p:tgtEl>
                                          <p:spTgt spid="112"/>
                                        </p:tgtEl>
                                        <p:attrNameLst>
                                          <p:attrName>ppt_y</p:attrName>
                                        </p:attrNameLst>
                                      </p:cBhvr>
                                      <p:tavLst>
                                        <p:tav tm="0">
                                          <p:val>
                                            <p:strVal val="#ppt_y+1"/>
                                          </p:val>
                                        </p:tav>
                                        <p:tav tm="100000">
                                          <p:val>
                                            <p:strVal val="#ppt_y-.03"/>
                                          </p:val>
                                        </p:tav>
                                      </p:tavLst>
                                    </p:anim>
                                    <p:anim calcmode="lin" valueType="num">
                                      <p:cBhvr>
                                        <p:cTn id="65"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66" fill="hold">
                            <p:stCondLst>
                              <p:cond delay="7500"/>
                            </p:stCondLst>
                            <p:childTnLst>
                              <p:par>
                                <p:cTn id="67" presetID="22" presetClass="entr" presetSubtype="8" fill="hold" grpId="0" nodeType="afterEffect">
                                  <p:stCondLst>
                                    <p:cond delay="0"/>
                                  </p:stCondLst>
                                  <p:childTnLst>
                                    <p:set>
                                      <p:cBhvr>
                                        <p:cTn id="68" dur="1" fill="hold">
                                          <p:stCondLst>
                                            <p:cond delay="0"/>
                                          </p:stCondLst>
                                        </p:cTn>
                                        <p:tgtEl>
                                          <p:spTgt spid="79"/>
                                        </p:tgtEl>
                                        <p:attrNameLst>
                                          <p:attrName>style.visibility</p:attrName>
                                        </p:attrNameLst>
                                      </p:cBhvr>
                                      <p:to>
                                        <p:strVal val="visible"/>
                                      </p:to>
                                    </p:set>
                                    <p:animEffect transition="in" filter="wipe(left)">
                                      <p:cBhvr>
                                        <p:cTn id="69" dur="500"/>
                                        <p:tgtEl>
                                          <p:spTgt spid="79"/>
                                        </p:tgtEl>
                                      </p:cBhvr>
                                    </p:animEffect>
                                  </p:childTnLst>
                                </p:cTn>
                              </p:par>
                            </p:childTnLst>
                          </p:cTn>
                        </p:par>
                        <p:par>
                          <p:cTn id="70" fill="hold">
                            <p:stCondLst>
                              <p:cond delay="8000"/>
                            </p:stCondLst>
                            <p:childTnLst>
                              <p:par>
                                <p:cTn id="71" presetID="53" presetClass="entr" presetSubtype="16" fill="hold" nodeType="afterEffect">
                                  <p:stCondLst>
                                    <p:cond delay="0"/>
                                  </p:stCondLst>
                                  <p:childTnLst>
                                    <p:set>
                                      <p:cBhvr>
                                        <p:cTn id="72" dur="1" fill="hold">
                                          <p:stCondLst>
                                            <p:cond delay="0"/>
                                          </p:stCondLst>
                                        </p:cTn>
                                        <p:tgtEl>
                                          <p:spTgt spid="89"/>
                                        </p:tgtEl>
                                        <p:attrNameLst>
                                          <p:attrName>style.visibility</p:attrName>
                                        </p:attrNameLst>
                                      </p:cBhvr>
                                      <p:to>
                                        <p:strVal val="visible"/>
                                      </p:to>
                                    </p:set>
                                    <p:anim calcmode="lin" valueType="num">
                                      <p:cBhvr>
                                        <p:cTn id="73" dur="500" fill="hold"/>
                                        <p:tgtEl>
                                          <p:spTgt spid="89"/>
                                        </p:tgtEl>
                                        <p:attrNameLst>
                                          <p:attrName>ppt_w</p:attrName>
                                        </p:attrNameLst>
                                      </p:cBhvr>
                                      <p:tavLst>
                                        <p:tav tm="0">
                                          <p:val>
                                            <p:fltVal val="0"/>
                                          </p:val>
                                        </p:tav>
                                        <p:tav tm="100000">
                                          <p:val>
                                            <p:strVal val="#ppt_w"/>
                                          </p:val>
                                        </p:tav>
                                      </p:tavLst>
                                    </p:anim>
                                    <p:anim calcmode="lin" valueType="num">
                                      <p:cBhvr>
                                        <p:cTn id="74" dur="500" fill="hold"/>
                                        <p:tgtEl>
                                          <p:spTgt spid="89"/>
                                        </p:tgtEl>
                                        <p:attrNameLst>
                                          <p:attrName>ppt_h</p:attrName>
                                        </p:attrNameLst>
                                      </p:cBhvr>
                                      <p:tavLst>
                                        <p:tav tm="0">
                                          <p:val>
                                            <p:fltVal val="0"/>
                                          </p:val>
                                        </p:tav>
                                        <p:tav tm="100000">
                                          <p:val>
                                            <p:strVal val="#ppt_h"/>
                                          </p:val>
                                        </p:tav>
                                      </p:tavLst>
                                    </p:anim>
                                    <p:animEffect transition="in" filter="fade">
                                      <p:cBhvr>
                                        <p:cTn id="75" dur="500"/>
                                        <p:tgtEl>
                                          <p:spTgt spid="89"/>
                                        </p:tgtEl>
                                      </p:cBhvr>
                                    </p:animEffect>
                                  </p:childTnLst>
                                </p:cTn>
                              </p:par>
                            </p:childTnLst>
                          </p:cTn>
                        </p:par>
                        <p:par>
                          <p:cTn id="76" fill="hold">
                            <p:stCondLst>
                              <p:cond delay="8500"/>
                            </p:stCondLst>
                            <p:childTnLst>
                              <p:par>
                                <p:cTn id="77" presetID="37" presetClass="entr" presetSubtype="0" fill="hold" nodeType="afterEffect">
                                  <p:stCondLst>
                                    <p:cond delay="0"/>
                                  </p:stCondLst>
                                  <p:childTnLst>
                                    <p:set>
                                      <p:cBhvr>
                                        <p:cTn id="78" dur="1" fill="hold">
                                          <p:stCondLst>
                                            <p:cond delay="0"/>
                                          </p:stCondLst>
                                        </p:cTn>
                                        <p:tgtEl>
                                          <p:spTgt spid="115"/>
                                        </p:tgtEl>
                                        <p:attrNameLst>
                                          <p:attrName>style.visibility</p:attrName>
                                        </p:attrNameLst>
                                      </p:cBhvr>
                                      <p:to>
                                        <p:strVal val="visible"/>
                                      </p:to>
                                    </p:set>
                                    <p:animEffect transition="in" filter="fade">
                                      <p:cBhvr>
                                        <p:cTn id="79" dur="1000"/>
                                        <p:tgtEl>
                                          <p:spTgt spid="115"/>
                                        </p:tgtEl>
                                      </p:cBhvr>
                                    </p:animEffect>
                                    <p:anim calcmode="lin" valueType="num">
                                      <p:cBhvr>
                                        <p:cTn id="80" dur="1000" fill="hold"/>
                                        <p:tgtEl>
                                          <p:spTgt spid="115"/>
                                        </p:tgtEl>
                                        <p:attrNameLst>
                                          <p:attrName>ppt_x</p:attrName>
                                        </p:attrNameLst>
                                      </p:cBhvr>
                                      <p:tavLst>
                                        <p:tav tm="0">
                                          <p:val>
                                            <p:strVal val="#ppt_x"/>
                                          </p:val>
                                        </p:tav>
                                        <p:tav tm="100000">
                                          <p:val>
                                            <p:strVal val="#ppt_x"/>
                                          </p:val>
                                        </p:tav>
                                      </p:tavLst>
                                    </p:anim>
                                    <p:anim calcmode="lin" valueType="num">
                                      <p:cBhvr>
                                        <p:cTn id="81" dur="900" decel="100000" fill="hold"/>
                                        <p:tgtEl>
                                          <p:spTgt spid="115"/>
                                        </p:tgtEl>
                                        <p:attrNameLst>
                                          <p:attrName>ppt_y</p:attrName>
                                        </p:attrNameLst>
                                      </p:cBhvr>
                                      <p:tavLst>
                                        <p:tav tm="0">
                                          <p:val>
                                            <p:strVal val="#ppt_y+1"/>
                                          </p:val>
                                        </p:tav>
                                        <p:tav tm="100000">
                                          <p:val>
                                            <p:strVal val="#ppt_y-.03"/>
                                          </p:val>
                                        </p:tav>
                                      </p:tavLst>
                                    </p:anim>
                                    <p:anim calcmode="lin" valueType="num">
                                      <p:cBhvr>
                                        <p:cTn id="82" dur="100" accel="100000" fill="hold">
                                          <p:stCondLst>
                                            <p:cond delay="900"/>
                                          </p:stCondLst>
                                        </p:cTn>
                                        <p:tgtEl>
                                          <p:spTgt spid="11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animBg="1"/>
      <p:bldP spid="77" grpId="0" animBg="1"/>
      <p:bldP spid="78" grpId="0" animBg="1"/>
      <p:bldP spid="79" grpId="0" animBg="1"/>
      <p:bldP spid="87" grpId="0"/>
      <p:bldP spid="8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91C631E8-B8F9-4D4C-BAC6-2B123040A51B}"/>
              </a:ext>
            </a:extLst>
          </p:cNvPr>
          <p:cNvSpPr/>
          <p:nvPr/>
        </p:nvSpPr>
        <p:spPr>
          <a:xfrm>
            <a:off x="-5753" y="0"/>
            <a:ext cx="4261991"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9" name="Freeform: Shape 38">
            <a:extLst>
              <a:ext uri="{FF2B5EF4-FFF2-40B4-BE49-F238E27FC236}">
                <a16:creationId xmlns:a16="http://schemas.microsoft.com/office/drawing/2014/main" id="{B09776DC-1618-4014-BAB7-4FE8D9E957F7}"/>
              </a:ext>
            </a:extLst>
          </p:cNvPr>
          <p:cNvSpPr>
            <a:spLocks noChangeAspect="1"/>
          </p:cNvSpPr>
          <p:nvPr/>
        </p:nvSpPr>
        <p:spPr>
          <a:xfrm rot="8104759">
            <a:off x="4396740" y="3826026"/>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FE4A1E"/>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2" name="Text Box 10">
            <a:extLst>
              <a:ext uri="{FF2B5EF4-FFF2-40B4-BE49-F238E27FC236}">
                <a16:creationId xmlns:a16="http://schemas.microsoft.com/office/drawing/2014/main" id="{21EFDA08-9F58-41FE-98DA-CEA4B4A5573B}"/>
              </a:ext>
            </a:extLst>
          </p:cNvPr>
          <p:cNvSpPr txBox="1">
            <a:spLocks noChangeArrowheads="1"/>
          </p:cNvSpPr>
          <p:nvPr/>
        </p:nvSpPr>
        <p:spPr bwMode="auto">
          <a:xfrm>
            <a:off x="3629075" y="5519600"/>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FE4A1E"/>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Shape 42">
            <a:extLst>
              <a:ext uri="{FF2B5EF4-FFF2-40B4-BE49-F238E27FC236}">
                <a16:creationId xmlns:a16="http://schemas.microsoft.com/office/drawing/2014/main" id="{B9678782-C322-47EC-9E4B-C994D8B73EE8}"/>
              </a:ext>
            </a:extLst>
          </p:cNvPr>
          <p:cNvSpPr>
            <a:spLocks noChangeAspect="1"/>
          </p:cNvSpPr>
          <p:nvPr/>
        </p:nvSpPr>
        <p:spPr>
          <a:xfrm rot="8104759">
            <a:off x="6301742" y="215599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5C9AD3"/>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46" name="Text Box 10">
            <a:extLst>
              <a:ext uri="{FF2B5EF4-FFF2-40B4-BE49-F238E27FC236}">
                <a16:creationId xmlns:a16="http://schemas.microsoft.com/office/drawing/2014/main" id="{EBD415A9-4941-458C-9BF0-F31C64AED0CD}"/>
              </a:ext>
            </a:extLst>
          </p:cNvPr>
          <p:cNvSpPr txBox="1">
            <a:spLocks noChangeArrowheads="1"/>
          </p:cNvSpPr>
          <p:nvPr/>
        </p:nvSpPr>
        <p:spPr bwMode="auto">
          <a:xfrm>
            <a:off x="5562240" y="50391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5C9AD3"/>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 Box 10">
            <a:extLst>
              <a:ext uri="{FF2B5EF4-FFF2-40B4-BE49-F238E27FC236}">
                <a16:creationId xmlns:a16="http://schemas.microsoft.com/office/drawing/2014/main" id="{4DE1CAC6-8A31-4962-9EF2-6537C6308644}"/>
              </a:ext>
            </a:extLst>
          </p:cNvPr>
          <p:cNvSpPr txBox="1">
            <a:spLocks noChangeArrowheads="1"/>
          </p:cNvSpPr>
          <p:nvPr/>
        </p:nvSpPr>
        <p:spPr bwMode="auto">
          <a:xfrm>
            <a:off x="7470651" y="5519601"/>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44546B"/>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Freeform: Shape 50">
            <a:extLst>
              <a:ext uri="{FF2B5EF4-FFF2-40B4-BE49-F238E27FC236}">
                <a16:creationId xmlns:a16="http://schemas.microsoft.com/office/drawing/2014/main" id="{99198699-8914-4AD7-803E-6232BBAEDA21}"/>
              </a:ext>
            </a:extLst>
          </p:cNvPr>
          <p:cNvSpPr>
            <a:spLocks noChangeAspect="1"/>
          </p:cNvSpPr>
          <p:nvPr/>
        </p:nvSpPr>
        <p:spPr>
          <a:xfrm rot="8104759">
            <a:off x="10112460" y="212333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7A7A7A"/>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69" name="Group 68">
            <a:extLst>
              <a:ext uri="{FF2B5EF4-FFF2-40B4-BE49-F238E27FC236}">
                <a16:creationId xmlns:a16="http://schemas.microsoft.com/office/drawing/2014/main" id="{8BCA5CB0-FFF4-431F-86D2-FC0D228A0942}"/>
              </a:ext>
            </a:extLst>
          </p:cNvPr>
          <p:cNvGrpSpPr>
            <a:grpSpLocks noChangeAspect="1"/>
          </p:cNvGrpSpPr>
          <p:nvPr/>
        </p:nvGrpSpPr>
        <p:grpSpPr>
          <a:xfrm>
            <a:off x="10474121" y="1621782"/>
            <a:ext cx="465393" cy="370870"/>
            <a:chOff x="10341058" y="1598525"/>
            <a:chExt cx="744629" cy="593391"/>
          </a:xfrm>
          <a:solidFill>
            <a:srgbClr val="7A7A7A"/>
          </a:solidFill>
          <a:effectLst>
            <a:outerShdw blurRad="63500" sx="102000" sy="102000" algn="ctr" rotWithShape="0">
              <a:prstClr val="black">
                <a:alpha val="40000"/>
              </a:prstClr>
            </a:outerShdw>
          </a:effectLst>
        </p:grpSpPr>
        <p:sp>
          <p:nvSpPr>
            <p:cNvPr id="45" name="Freeform: Shape 44">
              <a:extLst>
                <a:ext uri="{FF2B5EF4-FFF2-40B4-BE49-F238E27FC236}">
                  <a16:creationId xmlns:a16="http://schemas.microsoft.com/office/drawing/2014/main" id="{CE329CE4-4551-40C6-AAA1-DCF5A3980A8D}"/>
                </a:ext>
              </a:extLst>
            </p:cNvPr>
            <p:cNvSpPr>
              <a:spLocks noChangeAspect="1"/>
            </p:cNvSpPr>
            <p:nvPr/>
          </p:nvSpPr>
          <p:spPr>
            <a:xfrm rot="9035050">
              <a:off x="10354167" y="1762550"/>
              <a:ext cx="731520" cy="429366"/>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38107BC-A00F-4C70-A356-408ED1F0BA04}"/>
                </a:ext>
              </a:extLst>
            </p:cNvPr>
            <p:cNvSpPr>
              <a:spLocks noChangeAspect="1"/>
            </p:cNvSpPr>
            <p:nvPr/>
          </p:nvSpPr>
          <p:spPr>
            <a:xfrm rot="9035050">
              <a:off x="10341058" y="1598525"/>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Text Box 10">
            <a:extLst>
              <a:ext uri="{FF2B5EF4-FFF2-40B4-BE49-F238E27FC236}">
                <a16:creationId xmlns:a16="http://schemas.microsoft.com/office/drawing/2014/main" id="{545742DA-5D1D-49FD-9170-45F94BF5C83B}"/>
              </a:ext>
            </a:extLst>
          </p:cNvPr>
          <p:cNvSpPr txBox="1">
            <a:spLocks noChangeArrowheads="1"/>
          </p:cNvSpPr>
          <p:nvPr/>
        </p:nvSpPr>
        <p:spPr bwMode="auto">
          <a:xfrm>
            <a:off x="9369221" y="439112"/>
            <a:ext cx="2667000" cy="1031051"/>
          </a:xfrm>
          <a:prstGeom prst="rect">
            <a:avLst/>
          </a:prstGeom>
          <a:noFill/>
          <a:ln w="9525">
            <a:noFill/>
            <a:miter lim="800000"/>
            <a:headEnd/>
            <a:tailEnd/>
          </a:ln>
        </p:spPr>
        <p:txBody>
          <a:bodyPr wrap="square" lIns="60960" tIns="30480" rIns="60960" bIns="30480">
            <a:spAutoFit/>
          </a:bodyPr>
          <a:lstStyle/>
          <a:p>
            <a:pPr algn="ctr"/>
            <a:r>
              <a:rPr lang="en-US" sz="1500" b="1" dirty="0">
                <a:solidFill>
                  <a:srgbClr val="7A7A7A"/>
                </a:solidFill>
                <a:latin typeface="Candara" panose="020E0502030303020204" pitchFamily="34" charset="0"/>
              </a:rPr>
              <a:t>LOREM IPSUM DOLOR</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a:extLst>
              <a:ext uri="{FF2B5EF4-FFF2-40B4-BE49-F238E27FC236}">
                <a16:creationId xmlns:a16="http://schemas.microsoft.com/office/drawing/2014/main" id="{F7DF5A0B-C218-4093-A6DC-F274A9DBBD6D}"/>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56" name="TextBox 55">
            <a:extLst>
              <a:ext uri="{FF2B5EF4-FFF2-40B4-BE49-F238E27FC236}">
                <a16:creationId xmlns:a16="http://schemas.microsoft.com/office/drawing/2014/main" id="{AF6FCAFF-FB1E-499D-A942-D17C61E4B0FA}"/>
              </a:ext>
            </a:extLst>
          </p:cNvPr>
          <p:cNvSpPr txBox="1"/>
          <p:nvPr/>
        </p:nvSpPr>
        <p:spPr>
          <a:xfrm>
            <a:off x="419080" y="3200400"/>
            <a:ext cx="2628920" cy="3093154"/>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57" name="Straight Connector 56">
            <a:extLst>
              <a:ext uri="{FF2B5EF4-FFF2-40B4-BE49-F238E27FC236}">
                <a16:creationId xmlns:a16="http://schemas.microsoft.com/office/drawing/2014/main" id="{C53F633D-960C-4E85-AFC0-AEFA7FB05C50}"/>
              </a:ext>
            </a:extLst>
          </p:cNvPr>
          <p:cNvCxnSpPr/>
          <p:nvPr/>
        </p:nvCxnSpPr>
        <p:spPr>
          <a:xfrm flipV="1">
            <a:off x="538302" y="2820022"/>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2" name="Group 71">
            <a:extLst>
              <a:ext uri="{FF2B5EF4-FFF2-40B4-BE49-F238E27FC236}">
                <a16:creationId xmlns:a16="http://schemas.microsoft.com/office/drawing/2014/main" id="{5222E235-93F7-4B76-87DB-93E7FF678FBF}"/>
              </a:ext>
            </a:extLst>
          </p:cNvPr>
          <p:cNvGrpSpPr/>
          <p:nvPr/>
        </p:nvGrpSpPr>
        <p:grpSpPr>
          <a:xfrm>
            <a:off x="4396741" y="3073255"/>
            <a:ext cx="1188720" cy="1173085"/>
            <a:chOff x="4396741" y="3073255"/>
            <a:chExt cx="1188720" cy="1173085"/>
          </a:xfrm>
        </p:grpSpPr>
        <p:sp>
          <p:nvSpPr>
            <p:cNvPr id="40" name="Freeform: Shape 39">
              <a:extLst>
                <a:ext uri="{FF2B5EF4-FFF2-40B4-BE49-F238E27FC236}">
                  <a16:creationId xmlns:a16="http://schemas.microsoft.com/office/drawing/2014/main" id="{AE7947F5-3341-415B-9D08-70DE7C8F1496}"/>
                </a:ext>
              </a:extLst>
            </p:cNvPr>
            <p:cNvSpPr>
              <a:spLocks noChangeAspect="1"/>
            </p:cNvSpPr>
            <p:nvPr/>
          </p:nvSpPr>
          <p:spPr>
            <a:xfrm rot="8104759">
              <a:off x="4396741" y="3073255"/>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93EC58E1-DF07-4B35-A86C-148D1136DBAC}"/>
                </a:ext>
              </a:extLst>
            </p:cNvPr>
            <p:cNvSpPr>
              <a:spLocks noChangeAspect="1"/>
            </p:cNvSpPr>
            <p:nvPr/>
          </p:nvSpPr>
          <p:spPr>
            <a:xfrm rot="8104759">
              <a:off x="4533542" y="3203229"/>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3"/>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3" name="Group 72">
            <a:extLst>
              <a:ext uri="{FF2B5EF4-FFF2-40B4-BE49-F238E27FC236}">
                <a16:creationId xmlns:a16="http://schemas.microsoft.com/office/drawing/2014/main" id="{2F7BB866-1AE3-4790-90DA-34F2899F7C01}"/>
              </a:ext>
            </a:extLst>
          </p:cNvPr>
          <p:cNvGrpSpPr/>
          <p:nvPr/>
        </p:nvGrpSpPr>
        <p:grpSpPr>
          <a:xfrm>
            <a:off x="6301741" y="3067874"/>
            <a:ext cx="1188720" cy="1173085"/>
            <a:chOff x="6301741" y="3067874"/>
            <a:chExt cx="1188720" cy="1173085"/>
          </a:xfrm>
        </p:grpSpPr>
        <p:sp>
          <p:nvSpPr>
            <p:cNvPr id="44" name="Freeform: Shape 43">
              <a:extLst>
                <a:ext uri="{FF2B5EF4-FFF2-40B4-BE49-F238E27FC236}">
                  <a16:creationId xmlns:a16="http://schemas.microsoft.com/office/drawing/2014/main" id="{D726C547-66C2-443A-AF5E-8A8D52095DF4}"/>
                </a:ext>
              </a:extLst>
            </p:cNvPr>
            <p:cNvSpPr>
              <a:spLocks noChangeAspect="1"/>
            </p:cNvSpPr>
            <p:nvPr/>
          </p:nvSpPr>
          <p:spPr>
            <a:xfrm rot="8104759">
              <a:off x="6301741" y="3067874"/>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56CF7F78-8688-43A2-9842-BF7701900F5C}"/>
                </a:ext>
              </a:extLst>
            </p:cNvPr>
            <p:cNvSpPr>
              <a:spLocks noChangeAspect="1"/>
            </p:cNvSpPr>
            <p:nvPr/>
          </p:nvSpPr>
          <p:spPr>
            <a:xfrm rot="8104759">
              <a:off x="6438541" y="3188496"/>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5" name="Group 74">
            <a:extLst>
              <a:ext uri="{FF2B5EF4-FFF2-40B4-BE49-F238E27FC236}">
                <a16:creationId xmlns:a16="http://schemas.microsoft.com/office/drawing/2014/main" id="{CE357065-ED16-4E44-A585-CC6C4CF4A4EC}"/>
              </a:ext>
            </a:extLst>
          </p:cNvPr>
          <p:cNvGrpSpPr/>
          <p:nvPr/>
        </p:nvGrpSpPr>
        <p:grpSpPr>
          <a:xfrm>
            <a:off x="10112459" y="3035217"/>
            <a:ext cx="1188720" cy="1173085"/>
            <a:chOff x="10112459" y="3035217"/>
            <a:chExt cx="1188720" cy="1173085"/>
          </a:xfrm>
        </p:grpSpPr>
        <p:sp>
          <p:nvSpPr>
            <p:cNvPr id="52" name="Freeform: Shape 51">
              <a:extLst>
                <a:ext uri="{FF2B5EF4-FFF2-40B4-BE49-F238E27FC236}">
                  <a16:creationId xmlns:a16="http://schemas.microsoft.com/office/drawing/2014/main" id="{CE2DE1FF-EE6F-43ED-863D-FA747F5EE7E0}"/>
                </a:ext>
              </a:extLst>
            </p:cNvPr>
            <p:cNvSpPr>
              <a:spLocks noChangeAspect="1"/>
            </p:cNvSpPr>
            <p:nvPr/>
          </p:nvSpPr>
          <p:spPr>
            <a:xfrm rot="8104759">
              <a:off x="10112459" y="3035217"/>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4" name="Freeform: Shape 63">
              <a:extLst>
                <a:ext uri="{FF2B5EF4-FFF2-40B4-BE49-F238E27FC236}">
                  <a16:creationId xmlns:a16="http://schemas.microsoft.com/office/drawing/2014/main" id="{598512B0-69D9-4D33-9021-649335DD457E}"/>
                </a:ext>
              </a:extLst>
            </p:cNvPr>
            <p:cNvSpPr>
              <a:spLocks noChangeAspect="1"/>
            </p:cNvSpPr>
            <p:nvPr/>
          </p:nvSpPr>
          <p:spPr>
            <a:xfrm rot="8104759">
              <a:off x="10249618" y="3167387"/>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grpSp>
        <p:nvGrpSpPr>
          <p:cNvPr id="70" name="Group 69">
            <a:extLst>
              <a:ext uri="{FF2B5EF4-FFF2-40B4-BE49-F238E27FC236}">
                <a16:creationId xmlns:a16="http://schemas.microsoft.com/office/drawing/2014/main" id="{43091C19-EB07-4A24-95BA-AD1B680E12D3}"/>
              </a:ext>
            </a:extLst>
          </p:cNvPr>
          <p:cNvGrpSpPr>
            <a:grpSpLocks noChangeAspect="1"/>
          </p:cNvGrpSpPr>
          <p:nvPr/>
        </p:nvGrpSpPr>
        <p:grpSpPr>
          <a:xfrm>
            <a:off x="4730735" y="5098745"/>
            <a:ext cx="457200" cy="361842"/>
            <a:chOff x="4716780" y="5086573"/>
            <a:chExt cx="556528" cy="440453"/>
          </a:xfrm>
          <a:solidFill>
            <a:srgbClr val="FE4A1E"/>
          </a:solidFill>
          <a:effectLst>
            <a:outerShdw blurRad="63500" sx="102000" sy="102000" algn="ctr" rotWithShape="0">
              <a:prstClr val="black">
                <a:alpha val="40000"/>
              </a:prstClr>
            </a:outerShdw>
          </a:effectLst>
        </p:grpSpPr>
        <p:sp>
          <p:nvSpPr>
            <p:cNvPr id="41" name="Freeform: Shape 40">
              <a:extLst>
                <a:ext uri="{FF2B5EF4-FFF2-40B4-BE49-F238E27FC236}">
                  <a16:creationId xmlns:a16="http://schemas.microsoft.com/office/drawing/2014/main" id="{1D79CD34-A3DA-4339-BA9D-E23D11005496}"/>
                </a:ext>
              </a:extLst>
            </p:cNvPr>
            <p:cNvSpPr>
              <a:spLocks noChangeAspect="1"/>
            </p:cNvSpPr>
            <p:nvPr/>
          </p:nvSpPr>
          <p:spPr>
            <a:xfrm rot="19885711">
              <a:off x="4716780" y="520500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2FD8CBB1-9268-45D8-871E-7F48C8CEBBB8}"/>
                </a:ext>
              </a:extLst>
            </p:cNvPr>
            <p:cNvSpPr>
              <a:spLocks noChangeAspect="1"/>
            </p:cNvSpPr>
            <p:nvPr/>
          </p:nvSpPr>
          <p:spPr>
            <a:xfrm rot="19885711">
              <a:off x="4724668" y="5086573"/>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70">
            <a:extLst>
              <a:ext uri="{FF2B5EF4-FFF2-40B4-BE49-F238E27FC236}">
                <a16:creationId xmlns:a16="http://schemas.microsoft.com/office/drawing/2014/main" id="{82540626-0F97-4A67-99C0-2A4C5091FC23}"/>
              </a:ext>
            </a:extLst>
          </p:cNvPr>
          <p:cNvGrpSpPr>
            <a:grpSpLocks noChangeAspect="1"/>
          </p:cNvGrpSpPr>
          <p:nvPr/>
        </p:nvGrpSpPr>
        <p:grpSpPr>
          <a:xfrm>
            <a:off x="8572311" y="5050099"/>
            <a:ext cx="457200" cy="361841"/>
            <a:chOff x="8518891" y="5053916"/>
            <a:chExt cx="556529" cy="440453"/>
          </a:xfrm>
          <a:solidFill>
            <a:srgbClr val="44546B"/>
          </a:solidFill>
          <a:effectLst>
            <a:outerShdw blurRad="63500" sx="102000" sy="102000" algn="ctr" rotWithShape="0">
              <a:prstClr val="black">
                <a:alpha val="40000"/>
              </a:prstClr>
            </a:outerShdw>
          </a:effectLst>
        </p:grpSpPr>
        <p:sp>
          <p:nvSpPr>
            <p:cNvPr id="49" name="Freeform: Shape 48">
              <a:extLst>
                <a:ext uri="{FF2B5EF4-FFF2-40B4-BE49-F238E27FC236}">
                  <a16:creationId xmlns:a16="http://schemas.microsoft.com/office/drawing/2014/main" id="{659B76C0-92D9-4E95-90F2-3F6111AEA689}"/>
                </a:ext>
              </a:extLst>
            </p:cNvPr>
            <p:cNvSpPr>
              <a:spLocks noChangeAspect="1"/>
            </p:cNvSpPr>
            <p:nvPr/>
          </p:nvSpPr>
          <p:spPr>
            <a:xfrm rot="19885711">
              <a:off x="8526780" y="517234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C04ADE62-0A50-4BE8-8E44-8A16A0E5893E}"/>
                </a:ext>
              </a:extLst>
            </p:cNvPr>
            <p:cNvSpPr>
              <a:spLocks noChangeAspect="1"/>
            </p:cNvSpPr>
            <p:nvPr/>
          </p:nvSpPr>
          <p:spPr>
            <a:xfrm rot="19885711">
              <a:off x="8518891" y="5053916"/>
              <a:ext cx="548640" cy="322023"/>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a:extLst>
              <a:ext uri="{FF2B5EF4-FFF2-40B4-BE49-F238E27FC236}">
                <a16:creationId xmlns:a16="http://schemas.microsoft.com/office/drawing/2014/main" id="{2847BCEC-A15F-4C79-A449-C9FCD5354F21}"/>
              </a:ext>
            </a:extLst>
          </p:cNvPr>
          <p:cNvGrpSpPr>
            <a:grpSpLocks noChangeAspect="1"/>
          </p:cNvGrpSpPr>
          <p:nvPr/>
        </p:nvGrpSpPr>
        <p:grpSpPr>
          <a:xfrm>
            <a:off x="6670500" y="1663955"/>
            <a:ext cx="450481" cy="374431"/>
            <a:chOff x="6542886" y="1644588"/>
            <a:chExt cx="731520" cy="608026"/>
          </a:xfrm>
          <a:solidFill>
            <a:srgbClr val="5C9AD3"/>
          </a:solidFill>
          <a:effectLst>
            <a:outerShdw blurRad="63500" sx="102000" sy="102000" algn="ctr" rotWithShape="0">
              <a:prstClr val="black">
                <a:alpha val="40000"/>
              </a:prstClr>
            </a:outerShdw>
          </a:effectLst>
        </p:grpSpPr>
        <p:sp>
          <p:nvSpPr>
            <p:cNvPr id="67" name="Freeform: Shape 66">
              <a:extLst>
                <a:ext uri="{FF2B5EF4-FFF2-40B4-BE49-F238E27FC236}">
                  <a16:creationId xmlns:a16="http://schemas.microsoft.com/office/drawing/2014/main" id="{26CB1C3B-ACAF-42E8-87AA-7B6DC55FC68D}"/>
                </a:ext>
              </a:extLst>
            </p:cNvPr>
            <p:cNvSpPr>
              <a:spLocks noChangeAspect="1"/>
            </p:cNvSpPr>
            <p:nvPr/>
          </p:nvSpPr>
          <p:spPr>
            <a:xfrm rot="9035050">
              <a:off x="6542886" y="1823249"/>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B168BDF-3D8E-4093-B792-A21C70FAAE49}"/>
                </a:ext>
              </a:extLst>
            </p:cNvPr>
            <p:cNvSpPr>
              <a:spLocks noChangeAspect="1"/>
            </p:cNvSpPr>
            <p:nvPr/>
          </p:nvSpPr>
          <p:spPr>
            <a:xfrm rot="9035050">
              <a:off x="6542886" y="1644588"/>
              <a:ext cx="731520" cy="429365"/>
            </a:xfrm>
            <a:custGeom>
              <a:avLst/>
              <a:gdLst>
                <a:gd name="connsiteX0" fmla="*/ 371736 w 6774883"/>
                <a:gd name="connsiteY0" fmla="*/ 35147 h 3976528"/>
                <a:gd name="connsiteX1" fmla="*/ 433212 w 6774883"/>
                <a:gd name="connsiteY1" fmla="*/ 97074 h 3976528"/>
                <a:gd name="connsiteX2" fmla="*/ 666079 w 6774883"/>
                <a:gd name="connsiteY2" fmla="*/ 463609 h 3976528"/>
                <a:gd name="connsiteX3" fmla="*/ 672692 w 6774883"/>
                <a:gd name="connsiteY3" fmla="*/ 481063 h 3976528"/>
                <a:gd name="connsiteX4" fmla="*/ 2497396 w 6774883"/>
                <a:gd name="connsiteY4" fmla="*/ 3345119 h 3976528"/>
                <a:gd name="connsiteX5" fmla="*/ 2522116 w 6774883"/>
                <a:gd name="connsiteY5" fmla="*/ 3370227 h 3976528"/>
                <a:gd name="connsiteX6" fmla="*/ 2525600 w 6774883"/>
                <a:gd name="connsiteY6" fmla="*/ 3371575 h 3976528"/>
                <a:gd name="connsiteX7" fmla="*/ 2541536 w 6774883"/>
                <a:gd name="connsiteY7" fmla="*/ 3405164 h 3976528"/>
                <a:gd name="connsiteX8" fmla="*/ 2621565 w 6774883"/>
                <a:gd name="connsiteY8" fmla="*/ 3474402 h 3976528"/>
                <a:gd name="connsiteX9" fmla="*/ 2723148 w 6774883"/>
                <a:gd name="connsiteY9" fmla="*/ 3504065 h 3976528"/>
                <a:gd name="connsiteX10" fmla="*/ 2739560 w 6774883"/>
                <a:gd name="connsiteY10" fmla="*/ 3501912 h 3976528"/>
                <a:gd name="connsiteX11" fmla="*/ 2747605 w 6774883"/>
                <a:gd name="connsiteY11" fmla="*/ 3507779 h 3976528"/>
                <a:gd name="connsiteX12" fmla="*/ 2782091 w 6774883"/>
                <a:gd name="connsiteY12" fmla="*/ 3514993 h 3976528"/>
                <a:gd name="connsiteX13" fmla="*/ 4910211 w 6774883"/>
                <a:gd name="connsiteY13" fmla="*/ 3506137 h 3976528"/>
                <a:gd name="connsiteX14" fmla="*/ 4914887 w 6774883"/>
                <a:gd name="connsiteY14" fmla="*/ 3508196 h 3976528"/>
                <a:gd name="connsiteX15" fmla="*/ 6230169 w 6774883"/>
                <a:gd name="connsiteY15" fmla="*/ 3503945 h 3976528"/>
                <a:gd name="connsiteX16" fmla="*/ 6242597 w 6774883"/>
                <a:gd name="connsiteY16" fmla="*/ 3498664 h 3976528"/>
                <a:gd name="connsiteX17" fmla="*/ 6555892 w 6774883"/>
                <a:gd name="connsiteY17" fmla="*/ 3498664 h 3976528"/>
                <a:gd name="connsiteX18" fmla="*/ 6774883 w 6774883"/>
                <a:gd name="connsiteY18" fmla="*/ 3736407 h 3976528"/>
                <a:gd name="connsiteX19" fmla="*/ 6555892 w 6774883"/>
                <a:gd name="connsiteY19" fmla="*/ 3974152 h 3976528"/>
                <a:gd name="connsiteX20" fmla="*/ 5632664 w 6774883"/>
                <a:gd name="connsiteY20" fmla="*/ 3974152 h 3976528"/>
                <a:gd name="connsiteX21" fmla="*/ 5628013 w 6774883"/>
                <a:gd name="connsiteY21" fmla="*/ 3973642 h 3976528"/>
                <a:gd name="connsiteX22" fmla="*/ 3418377 w 6774883"/>
                <a:gd name="connsiteY22" fmla="*/ 3973642 h 3976528"/>
                <a:gd name="connsiteX23" fmla="*/ 3392014 w 6774883"/>
                <a:gd name="connsiteY23" fmla="*/ 3976528 h 3976528"/>
                <a:gd name="connsiteX24" fmla="*/ 2468786 w 6774883"/>
                <a:gd name="connsiteY24" fmla="*/ 3976528 h 3976528"/>
                <a:gd name="connsiteX25" fmla="*/ 2287198 w 6774883"/>
                <a:gd name="connsiteY25" fmla="*/ 3871712 h 3976528"/>
                <a:gd name="connsiteX26" fmla="*/ 2279545 w 6774883"/>
                <a:gd name="connsiteY26" fmla="*/ 3856404 h 3976528"/>
                <a:gd name="connsiteX27" fmla="*/ 2253317 w 6774883"/>
                <a:gd name="connsiteY27" fmla="*/ 3835205 h 3976528"/>
                <a:gd name="connsiteX28" fmla="*/ 2225575 w 6774883"/>
                <a:gd name="connsiteY28" fmla="*/ 3800546 h 3976528"/>
                <a:gd name="connsiteX29" fmla="*/ 1730497 w 6774883"/>
                <a:gd name="connsiteY29" fmla="*/ 3021285 h 3976528"/>
                <a:gd name="connsiteX30" fmla="*/ 1728434 w 6774883"/>
                <a:gd name="connsiteY30" fmla="*/ 3017086 h 3976528"/>
                <a:gd name="connsiteX31" fmla="*/ 543523 w 6774883"/>
                <a:gd name="connsiteY31" fmla="*/ 1152018 h 3976528"/>
                <a:gd name="connsiteX32" fmla="*/ 526950 w 6774883"/>
                <a:gd name="connsiteY32" fmla="*/ 1131314 h 3976528"/>
                <a:gd name="connsiteX33" fmla="*/ 31871 w 6774883"/>
                <a:gd name="connsiteY33" fmla="*/ 352053 h 3976528"/>
                <a:gd name="connsiteX34" fmla="*/ 115109 w 6774883"/>
                <a:gd name="connsiteY34" fmla="*/ 39721 h 3976528"/>
                <a:gd name="connsiteX35" fmla="*/ 371736 w 6774883"/>
                <a:gd name="connsiteY35" fmla="*/ 35147 h 39765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6774883" h="3976528">
                  <a:moveTo>
                    <a:pt x="371736" y="35147"/>
                  </a:moveTo>
                  <a:cubicBezTo>
                    <a:pt x="395939" y="50810"/>
                    <a:pt x="417000" y="71555"/>
                    <a:pt x="433212" y="97074"/>
                  </a:cubicBezTo>
                  <a:lnTo>
                    <a:pt x="666079" y="463609"/>
                  </a:lnTo>
                  <a:lnTo>
                    <a:pt x="672692" y="481063"/>
                  </a:lnTo>
                  <a:lnTo>
                    <a:pt x="2497396" y="3345119"/>
                  </a:lnTo>
                  <a:cubicBezTo>
                    <a:pt x="2504050" y="3355565"/>
                    <a:pt x="2512513" y="3363970"/>
                    <a:pt x="2522116" y="3370227"/>
                  </a:cubicBezTo>
                  <a:lnTo>
                    <a:pt x="2525600" y="3371575"/>
                  </a:lnTo>
                  <a:lnTo>
                    <a:pt x="2541536" y="3405164"/>
                  </a:lnTo>
                  <a:cubicBezTo>
                    <a:pt x="2562507" y="3433106"/>
                    <a:pt x="2589356" y="3456862"/>
                    <a:pt x="2621565" y="3474402"/>
                  </a:cubicBezTo>
                  <a:cubicBezTo>
                    <a:pt x="2653776" y="3491943"/>
                    <a:pt x="2688298" y="3501608"/>
                    <a:pt x="2723148" y="3504065"/>
                  </a:cubicBezTo>
                  <a:lnTo>
                    <a:pt x="2739560" y="3501912"/>
                  </a:lnTo>
                  <a:lnTo>
                    <a:pt x="2747605" y="3507779"/>
                  </a:lnTo>
                  <a:cubicBezTo>
                    <a:pt x="2758061" y="3512474"/>
                    <a:pt x="2769707" y="3515045"/>
                    <a:pt x="2782091" y="3514993"/>
                  </a:cubicBezTo>
                  <a:lnTo>
                    <a:pt x="4910211" y="3506137"/>
                  </a:lnTo>
                  <a:lnTo>
                    <a:pt x="4914887" y="3508196"/>
                  </a:lnTo>
                  <a:lnTo>
                    <a:pt x="6230169" y="3503945"/>
                  </a:lnTo>
                  <a:lnTo>
                    <a:pt x="6242597" y="3498664"/>
                  </a:lnTo>
                  <a:lnTo>
                    <a:pt x="6555892" y="3498664"/>
                  </a:lnTo>
                  <a:cubicBezTo>
                    <a:pt x="6676826" y="3498664"/>
                    <a:pt x="6774883" y="3605098"/>
                    <a:pt x="6774883" y="3736407"/>
                  </a:cubicBezTo>
                  <a:cubicBezTo>
                    <a:pt x="6774883" y="3867717"/>
                    <a:pt x="6676825" y="3974152"/>
                    <a:pt x="6555892" y="3974152"/>
                  </a:cubicBezTo>
                  <a:lnTo>
                    <a:pt x="5632664" y="3974152"/>
                  </a:lnTo>
                  <a:lnTo>
                    <a:pt x="5628013" y="3973642"/>
                  </a:lnTo>
                  <a:lnTo>
                    <a:pt x="3418377" y="3973642"/>
                  </a:lnTo>
                  <a:lnTo>
                    <a:pt x="3392014" y="3976528"/>
                  </a:lnTo>
                  <a:lnTo>
                    <a:pt x="2468786" y="3976528"/>
                  </a:lnTo>
                  <a:cubicBezTo>
                    <a:pt x="2393203" y="3976528"/>
                    <a:pt x="2326555" y="3934952"/>
                    <a:pt x="2287198" y="3871712"/>
                  </a:cubicBezTo>
                  <a:lnTo>
                    <a:pt x="2279545" y="3856404"/>
                  </a:lnTo>
                  <a:lnTo>
                    <a:pt x="2253317" y="3835205"/>
                  </a:lnTo>
                  <a:cubicBezTo>
                    <a:pt x="2243000" y="3824871"/>
                    <a:pt x="2233682" y="3813305"/>
                    <a:pt x="2225575" y="3800546"/>
                  </a:cubicBezTo>
                  <a:lnTo>
                    <a:pt x="1730497" y="3021285"/>
                  </a:lnTo>
                  <a:lnTo>
                    <a:pt x="1728434" y="3017086"/>
                  </a:lnTo>
                  <a:lnTo>
                    <a:pt x="543523" y="1152018"/>
                  </a:lnTo>
                  <a:lnTo>
                    <a:pt x="526950" y="1131314"/>
                  </a:lnTo>
                  <a:lnTo>
                    <a:pt x="31871" y="352053"/>
                  </a:lnTo>
                  <a:cubicBezTo>
                    <a:pt x="-32978" y="249978"/>
                    <a:pt x="4276" y="110136"/>
                    <a:pt x="115109" y="39721"/>
                  </a:cubicBezTo>
                  <a:cubicBezTo>
                    <a:pt x="198233" y="-13089"/>
                    <a:pt x="299127" y="-11840"/>
                    <a:pt x="371736" y="35147"/>
                  </a:cubicBezTo>
                  <a:close/>
                </a:path>
              </a:pathLst>
            </a:custGeom>
            <a:grp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Shape 46">
            <a:extLst>
              <a:ext uri="{FF2B5EF4-FFF2-40B4-BE49-F238E27FC236}">
                <a16:creationId xmlns:a16="http://schemas.microsoft.com/office/drawing/2014/main" id="{707633ED-701B-48D2-BCB8-56D0B557604D}"/>
              </a:ext>
            </a:extLst>
          </p:cNvPr>
          <p:cNvSpPr>
            <a:spLocks noChangeAspect="1"/>
          </p:cNvSpPr>
          <p:nvPr/>
        </p:nvSpPr>
        <p:spPr>
          <a:xfrm rot="8104759">
            <a:off x="8206740" y="3793369"/>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solidFill>
            <a:srgbClr val="44546B"/>
          </a:solid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nvGrpSpPr>
          <p:cNvPr id="74" name="Group 73">
            <a:extLst>
              <a:ext uri="{FF2B5EF4-FFF2-40B4-BE49-F238E27FC236}">
                <a16:creationId xmlns:a16="http://schemas.microsoft.com/office/drawing/2014/main" id="{EDB9F40D-0C70-43D2-8F75-13E66C8D1893}"/>
              </a:ext>
            </a:extLst>
          </p:cNvPr>
          <p:cNvGrpSpPr/>
          <p:nvPr/>
        </p:nvGrpSpPr>
        <p:grpSpPr>
          <a:xfrm>
            <a:off x="8206741" y="3040598"/>
            <a:ext cx="1188720" cy="1173085"/>
            <a:chOff x="8206741" y="3040598"/>
            <a:chExt cx="1188720" cy="1173085"/>
          </a:xfrm>
        </p:grpSpPr>
        <p:sp>
          <p:nvSpPr>
            <p:cNvPr id="48" name="Freeform: Shape 47">
              <a:extLst>
                <a:ext uri="{FF2B5EF4-FFF2-40B4-BE49-F238E27FC236}">
                  <a16:creationId xmlns:a16="http://schemas.microsoft.com/office/drawing/2014/main" id="{239566E0-2025-44D2-BA48-389C86C15098}"/>
                </a:ext>
              </a:extLst>
            </p:cNvPr>
            <p:cNvSpPr>
              <a:spLocks noChangeAspect="1"/>
            </p:cNvSpPr>
            <p:nvPr/>
          </p:nvSpPr>
          <p:spPr>
            <a:xfrm rot="8104759">
              <a:off x="8206741" y="3040598"/>
              <a:ext cx="1188720" cy="117308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2700000" scaled="1"/>
              <a:tileRect/>
            </a:gradFill>
            <a:ln>
              <a:solidFill>
                <a:schemeClr val="tx1">
                  <a:alpha val="50000"/>
                </a:schemeClr>
              </a:solidFill>
            </a:ln>
            <a:effectLst>
              <a:outerShdw blurRad="63500" sx="102000" sy="102000" algn="ctr" rotWithShape="0">
                <a:prstClr val="black">
                  <a:alpha val="40000"/>
                </a:prstClr>
              </a:outerShdw>
            </a:effectLst>
            <a:scene3d>
              <a:camera prst="orthographicFront"/>
              <a:lightRig rig="threePt" dir="t"/>
            </a:scene3d>
            <a:sp3d>
              <a:bevelT prst="relaxedInset"/>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5BA2A20A-9966-463D-98E8-49257A8F6BCF}"/>
                </a:ext>
              </a:extLst>
            </p:cNvPr>
            <p:cNvSpPr>
              <a:spLocks noChangeAspect="1"/>
            </p:cNvSpPr>
            <p:nvPr/>
          </p:nvSpPr>
          <p:spPr>
            <a:xfrm rot="8104759">
              <a:off x="8343711" y="3170572"/>
              <a:ext cx="914400" cy="902374"/>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tx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grpSp>
    </p:spTree>
    <p:extLst>
      <p:ext uri="{BB962C8B-B14F-4D97-AF65-F5344CB8AC3E}">
        <p14:creationId xmlns:p14="http://schemas.microsoft.com/office/powerpoint/2010/main" val="7349708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750"/>
                                        <p:tgtEl>
                                          <p:spTgt spid="55"/>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fade">
                                      <p:cBhvr>
                                        <p:cTn id="11" dur="1000"/>
                                        <p:tgtEl>
                                          <p:spTgt spid="57"/>
                                        </p:tgtEl>
                                      </p:cBhvr>
                                    </p:animEffect>
                                    <p:anim calcmode="lin" valueType="num">
                                      <p:cBhvr>
                                        <p:cTn id="12" dur="1000" fill="hold"/>
                                        <p:tgtEl>
                                          <p:spTgt spid="57"/>
                                        </p:tgtEl>
                                        <p:attrNameLst>
                                          <p:attrName>ppt_x</p:attrName>
                                        </p:attrNameLst>
                                      </p:cBhvr>
                                      <p:tavLst>
                                        <p:tav tm="0">
                                          <p:val>
                                            <p:strVal val="#ppt_x"/>
                                          </p:val>
                                        </p:tav>
                                        <p:tav tm="100000">
                                          <p:val>
                                            <p:strVal val="#ppt_x"/>
                                          </p:val>
                                        </p:tav>
                                      </p:tavLst>
                                    </p:anim>
                                    <p:anim calcmode="lin" valueType="num">
                                      <p:cBhvr>
                                        <p:cTn id="13" dur="900" decel="100000" fill="hold"/>
                                        <p:tgtEl>
                                          <p:spTgt spid="5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56"/>
                                        </p:tgtEl>
                                        <p:attrNameLst>
                                          <p:attrName>style.visibility</p:attrName>
                                        </p:attrNameLst>
                                      </p:cBhvr>
                                      <p:to>
                                        <p:strVal val="visible"/>
                                      </p:to>
                                    </p:set>
                                    <p:animEffect transition="in" filter="fade">
                                      <p:cBhvr>
                                        <p:cTn id="18" dur="1000"/>
                                        <p:tgtEl>
                                          <p:spTgt spid="56"/>
                                        </p:tgtEl>
                                      </p:cBhvr>
                                    </p:animEffect>
                                    <p:anim calcmode="lin" valueType="num">
                                      <p:cBhvr>
                                        <p:cTn id="19" dur="1000" fill="hold"/>
                                        <p:tgtEl>
                                          <p:spTgt spid="56"/>
                                        </p:tgtEl>
                                        <p:attrNameLst>
                                          <p:attrName>ppt_x</p:attrName>
                                        </p:attrNameLst>
                                      </p:cBhvr>
                                      <p:tavLst>
                                        <p:tav tm="0">
                                          <p:val>
                                            <p:strVal val="#ppt_x"/>
                                          </p:val>
                                        </p:tav>
                                        <p:tav tm="100000">
                                          <p:val>
                                            <p:strVal val="#ppt_x"/>
                                          </p:val>
                                        </p:tav>
                                      </p:tavLst>
                                    </p:anim>
                                    <p:anim calcmode="lin" valueType="num">
                                      <p:cBhvr>
                                        <p:cTn id="20" dur="1000" fill="hold"/>
                                        <p:tgtEl>
                                          <p:spTgt spid="56"/>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500" fill="hold"/>
                                        <p:tgtEl>
                                          <p:spTgt spid="39"/>
                                        </p:tgtEl>
                                        <p:attrNameLst>
                                          <p:attrName>ppt_w</p:attrName>
                                        </p:attrNameLst>
                                      </p:cBhvr>
                                      <p:tavLst>
                                        <p:tav tm="0">
                                          <p:val>
                                            <p:fltVal val="0"/>
                                          </p:val>
                                        </p:tav>
                                        <p:tav tm="100000">
                                          <p:val>
                                            <p:strVal val="#ppt_w"/>
                                          </p:val>
                                        </p:tav>
                                      </p:tavLst>
                                    </p:anim>
                                    <p:anim calcmode="lin" valueType="num">
                                      <p:cBhvr>
                                        <p:cTn id="25" dur="500" fill="hold"/>
                                        <p:tgtEl>
                                          <p:spTgt spid="39"/>
                                        </p:tgtEl>
                                        <p:attrNameLst>
                                          <p:attrName>ppt_h</p:attrName>
                                        </p:attrNameLst>
                                      </p:cBhvr>
                                      <p:tavLst>
                                        <p:tav tm="0">
                                          <p:val>
                                            <p:fltVal val="0"/>
                                          </p:val>
                                        </p:tav>
                                        <p:tav tm="100000">
                                          <p:val>
                                            <p:strVal val="#ppt_h"/>
                                          </p:val>
                                        </p:tav>
                                      </p:tavLst>
                                    </p:anim>
                                    <p:animEffect transition="in" filter="fade">
                                      <p:cBhvr>
                                        <p:cTn id="26" dur="500"/>
                                        <p:tgtEl>
                                          <p:spTgt spid="39"/>
                                        </p:tgtEl>
                                      </p:cBhvr>
                                    </p:animEffect>
                                  </p:childTnLst>
                                </p:cTn>
                              </p:par>
                            </p:childTnLst>
                          </p:cTn>
                        </p:par>
                        <p:par>
                          <p:cTn id="27" fill="hold">
                            <p:stCondLst>
                              <p:cond delay="3250"/>
                            </p:stCondLst>
                            <p:childTnLst>
                              <p:par>
                                <p:cTn id="28" presetID="42" presetClass="entr" presetSubtype="0" fill="hold" nodeType="afterEffect">
                                  <p:stCondLst>
                                    <p:cond delay="0"/>
                                  </p:stCondLst>
                                  <p:childTnLst>
                                    <p:set>
                                      <p:cBhvr>
                                        <p:cTn id="29" dur="1" fill="hold">
                                          <p:stCondLst>
                                            <p:cond delay="0"/>
                                          </p:stCondLst>
                                        </p:cTn>
                                        <p:tgtEl>
                                          <p:spTgt spid="72"/>
                                        </p:tgtEl>
                                        <p:attrNameLst>
                                          <p:attrName>style.visibility</p:attrName>
                                        </p:attrNameLst>
                                      </p:cBhvr>
                                      <p:to>
                                        <p:strVal val="visible"/>
                                      </p:to>
                                    </p:set>
                                    <p:animEffect transition="in" filter="fade">
                                      <p:cBhvr>
                                        <p:cTn id="30" dur="1000"/>
                                        <p:tgtEl>
                                          <p:spTgt spid="72"/>
                                        </p:tgtEl>
                                      </p:cBhvr>
                                    </p:animEffect>
                                    <p:anim calcmode="lin" valueType="num">
                                      <p:cBhvr>
                                        <p:cTn id="31" dur="1000" fill="hold"/>
                                        <p:tgtEl>
                                          <p:spTgt spid="72"/>
                                        </p:tgtEl>
                                        <p:attrNameLst>
                                          <p:attrName>ppt_x</p:attrName>
                                        </p:attrNameLst>
                                      </p:cBhvr>
                                      <p:tavLst>
                                        <p:tav tm="0">
                                          <p:val>
                                            <p:strVal val="#ppt_x"/>
                                          </p:val>
                                        </p:tav>
                                        <p:tav tm="100000">
                                          <p:val>
                                            <p:strVal val="#ppt_x"/>
                                          </p:val>
                                        </p:tav>
                                      </p:tavLst>
                                    </p:anim>
                                    <p:anim calcmode="lin" valueType="num">
                                      <p:cBhvr>
                                        <p:cTn id="32" dur="1000" fill="hold"/>
                                        <p:tgtEl>
                                          <p:spTgt spid="72"/>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7" presetClass="entr" presetSubtype="0" fill="hold" nodeType="afterEffect">
                                  <p:stCondLst>
                                    <p:cond delay="0"/>
                                  </p:stCondLst>
                                  <p:childTnLst>
                                    <p:set>
                                      <p:cBhvr>
                                        <p:cTn id="35" dur="1" fill="hold">
                                          <p:stCondLst>
                                            <p:cond delay="0"/>
                                          </p:stCondLst>
                                        </p:cTn>
                                        <p:tgtEl>
                                          <p:spTgt spid="70"/>
                                        </p:tgtEl>
                                        <p:attrNameLst>
                                          <p:attrName>style.visibility</p:attrName>
                                        </p:attrNameLst>
                                      </p:cBhvr>
                                      <p:to>
                                        <p:strVal val="visible"/>
                                      </p:to>
                                    </p:set>
                                    <p:animEffect transition="in" filter="fade">
                                      <p:cBhvr>
                                        <p:cTn id="36" dur="1000"/>
                                        <p:tgtEl>
                                          <p:spTgt spid="70"/>
                                        </p:tgtEl>
                                      </p:cBhvr>
                                    </p:animEffect>
                                    <p:anim calcmode="lin" valueType="num">
                                      <p:cBhvr>
                                        <p:cTn id="37" dur="1000" fill="hold"/>
                                        <p:tgtEl>
                                          <p:spTgt spid="70"/>
                                        </p:tgtEl>
                                        <p:attrNameLst>
                                          <p:attrName>ppt_x</p:attrName>
                                        </p:attrNameLst>
                                      </p:cBhvr>
                                      <p:tavLst>
                                        <p:tav tm="0">
                                          <p:val>
                                            <p:strVal val="#ppt_x"/>
                                          </p:val>
                                        </p:tav>
                                        <p:tav tm="100000">
                                          <p:val>
                                            <p:strVal val="#ppt_x"/>
                                          </p:val>
                                        </p:tav>
                                      </p:tavLst>
                                    </p:anim>
                                    <p:anim calcmode="lin" valueType="num">
                                      <p:cBhvr>
                                        <p:cTn id="38" dur="1000" fill="hold"/>
                                        <p:tgtEl>
                                          <p:spTgt spid="7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childTnLst>
                                </p:cTn>
                              </p:par>
                            </p:childTnLst>
                          </p:cTn>
                        </p:par>
                        <p:par>
                          <p:cTn id="50" fill="hold">
                            <p:stCondLst>
                              <p:cond delay="5750"/>
                            </p:stCondLst>
                            <p:childTnLst>
                              <p:par>
                                <p:cTn id="51" presetID="47"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67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fade">
                                      <p:cBhvr>
                                        <p:cTn id="64" dur="1000"/>
                                        <p:tgtEl>
                                          <p:spTgt spid="46"/>
                                        </p:tgtEl>
                                      </p:cBhvr>
                                    </p:animEffect>
                                    <p:anim calcmode="lin" valueType="num">
                                      <p:cBhvr>
                                        <p:cTn id="65" dur="1000" fill="hold"/>
                                        <p:tgtEl>
                                          <p:spTgt spid="46"/>
                                        </p:tgtEl>
                                        <p:attrNameLst>
                                          <p:attrName>ppt_x</p:attrName>
                                        </p:attrNameLst>
                                      </p:cBhvr>
                                      <p:tavLst>
                                        <p:tav tm="0">
                                          <p:val>
                                            <p:strVal val="#ppt_x"/>
                                          </p:val>
                                        </p:tav>
                                        <p:tav tm="100000">
                                          <p:val>
                                            <p:strVal val="#ppt_x"/>
                                          </p:val>
                                        </p:tav>
                                      </p:tavLst>
                                    </p:anim>
                                    <p:anim calcmode="lin" valueType="num">
                                      <p:cBhvr>
                                        <p:cTn id="66" dur="1000" fill="hold"/>
                                        <p:tgtEl>
                                          <p:spTgt spid="46"/>
                                        </p:tgtEl>
                                        <p:attrNameLst>
                                          <p:attrName>ppt_y</p:attrName>
                                        </p:attrNameLst>
                                      </p:cBhvr>
                                      <p:tavLst>
                                        <p:tav tm="0">
                                          <p:val>
                                            <p:strVal val="#ppt_y-.1"/>
                                          </p:val>
                                        </p:tav>
                                        <p:tav tm="100000">
                                          <p:val>
                                            <p:strVal val="#ppt_y"/>
                                          </p:val>
                                        </p:tav>
                                      </p:tavLst>
                                    </p:anim>
                                  </p:childTnLst>
                                </p:cTn>
                              </p:par>
                            </p:childTnLst>
                          </p:cTn>
                        </p:par>
                        <p:par>
                          <p:cTn id="67" fill="hold">
                            <p:stCondLst>
                              <p:cond delay="7750"/>
                            </p:stCondLst>
                            <p:childTnLst>
                              <p:par>
                                <p:cTn id="68" presetID="47" presetClass="entr" presetSubtype="0" fill="hold" grpId="0" nodeType="afterEffect">
                                  <p:stCondLst>
                                    <p:cond delay="0"/>
                                  </p:stCondLst>
                                  <p:childTnLst>
                                    <p:set>
                                      <p:cBhvr>
                                        <p:cTn id="69" dur="1" fill="hold">
                                          <p:stCondLst>
                                            <p:cond delay="0"/>
                                          </p:stCondLst>
                                        </p:cTn>
                                        <p:tgtEl>
                                          <p:spTgt spid="47"/>
                                        </p:tgtEl>
                                        <p:attrNameLst>
                                          <p:attrName>style.visibility</p:attrName>
                                        </p:attrNameLst>
                                      </p:cBhvr>
                                      <p:to>
                                        <p:strVal val="visible"/>
                                      </p:to>
                                    </p:set>
                                    <p:animEffect transition="in" filter="fade">
                                      <p:cBhvr>
                                        <p:cTn id="70" dur="1000"/>
                                        <p:tgtEl>
                                          <p:spTgt spid="47"/>
                                        </p:tgtEl>
                                      </p:cBhvr>
                                    </p:animEffect>
                                    <p:anim calcmode="lin" valueType="num">
                                      <p:cBhvr>
                                        <p:cTn id="71" dur="1000" fill="hold"/>
                                        <p:tgtEl>
                                          <p:spTgt spid="47"/>
                                        </p:tgtEl>
                                        <p:attrNameLst>
                                          <p:attrName>ppt_x</p:attrName>
                                        </p:attrNameLst>
                                      </p:cBhvr>
                                      <p:tavLst>
                                        <p:tav tm="0">
                                          <p:val>
                                            <p:strVal val="#ppt_x"/>
                                          </p:val>
                                        </p:tav>
                                        <p:tav tm="100000">
                                          <p:val>
                                            <p:strVal val="#ppt_x"/>
                                          </p:val>
                                        </p:tav>
                                      </p:tavLst>
                                    </p:anim>
                                    <p:anim calcmode="lin" valueType="num">
                                      <p:cBhvr>
                                        <p:cTn id="72" dur="1000" fill="hold"/>
                                        <p:tgtEl>
                                          <p:spTgt spid="47"/>
                                        </p:tgtEl>
                                        <p:attrNameLst>
                                          <p:attrName>ppt_y</p:attrName>
                                        </p:attrNameLst>
                                      </p:cBhvr>
                                      <p:tavLst>
                                        <p:tav tm="0">
                                          <p:val>
                                            <p:strVal val="#ppt_y-.1"/>
                                          </p:val>
                                        </p:tav>
                                        <p:tav tm="100000">
                                          <p:val>
                                            <p:strVal val="#ppt_y"/>
                                          </p:val>
                                        </p:tav>
                                      </p:tavLst>
                                    </p:anim>
                                  </p:childTnLst>
                                </p:cTn>
                              </p:par>
                            </p:childTnLst>
                          </p:cTn>
                        </p:par>
                        <p:par>
                          <p:cTn id="73" fill="hold">
                            <p:stCondLst>
                              <p:cond delay="8750"/>
                            </p:stCondLst>
                            <p:childTnLst>
                              <p:par>
                                <p:cTn id="74" presetID="42" presetClass="entr" presetSubtype="0" fill="hold" nodeType="afterEffect">
                                  <p:stCondLst>
                                    <p:cond delay="0"/>
                                  </p:stCondLst>
                                  <p:childTnLst>
                                    <p:set>
                                      <p:cBhvr>
                                        <p:cTn id="75" dur="1" fill="hold">
                                          <p:stCondLst>
                                            <p:cond delay="0"/>
                                          </p:stCondLst>
                                        </p:cTn>
                                        <p:tgtEl>
                                          <p:spTgt spid="74"/>
                                        </p:tgtEl>
                                        <p:attrNameLst>
                                          <p:attrName>style.visibility</p:attrName>
                                        </p:attrNameLst>
                                      </p:cBhvr>
                                      <p:to>
                                        <p:strVal val="visible"/>
                                      </p:to>
                                    </p:set>
                                    <p:animEffect transition="in" filter="fade">
                                      <p:cBhvr>
                                        <p:cTn id="76" dur="1000"/>
                                        <p:tgtEl>
                                          <p:spTgt spid="74"/>
                                        </p:tgtEl>
                                      </p:cBhvr>
                                    </p:animEffect>
                                    <p:anim calcmode="lin" valueType="num">
                                      <p:cBhvr>
                                        <p:cTn id="77" dur="1000" fill="hold"/>
                                        <p:tgtEl>
                                          <p:spTgt spid="74"/>
                                        </p:tgtEl>
                                        <p:attrNameLst>
                                          <p:attrName>ppt_x</p:attrName>
                                        </p:attrNameLst>
                                      </p:cBhvr>
                                      <p:tavLst>
                                        <p:tav tm="0">
                                          <p:val>
                                            <p:strVal val="#ppt_x"/>
                                          </p:val>
                                        </p:tav>
                                        <p:tav tm="100000">
                                          <p:val>
                                            <p:strVal val="#ppt_x"/>
                                          </p:val>
                                        </p:tav>
                                      </p:tavLst>
                                    </p:anim>
                                    <p:anim calcmode="lin" valueType="num">
                                      <p:cBhvr>
                                        <p:cTn id="78" dur="1000" fill="hold"/>
                                        <p:tgtEl>
                                          <p:spTgt spid="74"/>
                                        </p:tgtEl>
                                        <p:attrNameLst>
                                          <p:attrName>ppt_y</p:attrName>
                                        </p:attrNameLst>
                                      </p:cBhvr>
                                      <p:tavLst>
                                        <p:tav tm="0">
                                          <p:val>
                                            <p:strVal val="#ppt_y+.1"/>
                                          </p:val>
                                        </p:tav>
                                        <p:tav tm="100000">
                                          <p:val>
                                            <p:strVal val="#ppt_y"/>
                                          </p:val>
                                        </p:tav>
                                      </p:tavLst>
                                    </p:anim>
                                  </p:childTnLst>
                                </p:cTn>
                              </p:par>
                            </p:childTnLst>
                          </p:cTn>
                        </p:par>
                        <p:par>
                          <p:cTn id="79" fill="hold">
                            <p:stCondLst>
                              <p:cond delay="9750"/>
                            </p:stCondLst>
                            <p:childTnLst>
                              <p:par>
                                <p:cTn id="80" presetID="47" presetClass="entr" presetSubtype="0" fill="hold" nodeType="afterEffect">
                                  <p:stCondLst>
                                    <p:cond delay="0"/>
                                  </p:stCondLst>
                                  <p:childTnLst>
                                    <p:set>
                                      <p:cBhvr>
                                        <p:cTn id="81" dur="1" fill="hold">
                                          <p:stCondLst>
                                            <p:cond delay="0"/>
                                          </p:stCondLst>
                                        </p:cTn>
                                        <p:tgtEl>
                                          <p:spTgt spid="71"/>
                                        </p:tgtEl>
                                        <p:attrNameLst>
                                          <p:attrName>style.visibility</p:attrName>
                                        </p:attrNameLst>
                                      </p:cBhvr>
                                      <p:to>
                                        <p:strVal val="visible"/>
                                      </p:to>
                                    </p:set>
                                    <p:animEffect transition="in" filter="fade">
                                      <p:cBhvr>
                                        <p:cTn id="82" dur="1000"/>
                                        <p:tgtEl>
                                          <p:spTgt spid="71"/>
                                        </p:tgtEl>
                                      </p:cBhvr>
                                    </p:animEffect>
                                    <p:anim calcmode="lin" valueType="num">
                                      <p:cBhvr>
                                        <p:cTn id="83" dur="1000" fill="hold"/>
                                        <p:tgtEl>
                                          <p:spTgt spid="71"/>
                                        </p:tgtEl>
                                        <p:attrNameLst>
                                          <p:attrName>ppt_x</p:attrName>
                                        </p:attrNameLst>
                                      </p:cBhvr>
                                      <p:tavLst>
                                        <p:tav tm="0">
                                          <p:val>
                                            <p:strVal val="#ppt_x"/>
                                          </p:val>
                                        </p:tav>
                                        <p:tav tm="100000">
                                          <p:val>
                                            <p:strVal val="#ppt_x"/>
                                          </p:val>
                                        </p:tav>
                                      </p:tavLst>
                                    </p:anim>
                                    <p:anim calcmode="lin" valueType="num">
                                      <p:cBhvr>
                                        <p:cTn id="84" dur="1000" fill="hold"/>
                                        <p:tgtEl>
                                          <p:spTgt spid="71"/>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50"/>
                                        </p:tgtEl>
                                        <p:attrNameLst>
                                          <p:attrName>style.visibility</p:attrName>
                                        </p:attrNameLst>
                                      </p:cBhvr>
                                      <p:to>
                                        <p:strVal val="visible"/>
                                      </p:to>
                                    </p:set>
                                    <p:animEffect transition="in" filter="fade">
                                      <p:cBhvr>
                                        <p:cTn id="87" dur="1000"/>
                                        <p:tgtEl>
                                          <p:spTgt spid="50"/>
                                        </p:tgtEl>
                                      </p:cBhvr>
                                    </p:animEffect>
                                    <p:anim calcmode="lin" valueType="num">
                                      <p:cBhvr>
                                        <p:cTn id="88" dur="1000" fill="hold"/>
                                        <p:tgtEl>
                                          <p:spTgt spid="50"/>
                                        </p:tgtEl>
                                        <p:attrNameLst>
                                          <p:attrName>ppt_x</p:attrName>
                                        </p:attrNameLst>
                                      </p:cBhvr>
                                      <p:tavLst>
                                        <p:tav tm="0">
                                          <p:val>
                                            <p:strVal val="#ppt_x"/>
                                          </p:val>
                                        </p:tav>
                                        <p:tav tm="100000">
                                          <p:val>
                                            <p:strVal val="#ppt_x"/>
                                          </p:val>
                                        </p:tav>
                                      </p:tavLst>
                                    </p:anim>
                                    <p:anim calcmode="lin" valueType="num">
                                      <p:cBhvr>
                                        <p:cTn id="89" dur="1000" fill="hold"/>
                                        <p:tgtEl>
                                          <p:spTgt spid="50"/>
                                        </p:tgtEl>
                                        <p:attrNameLst>
                                          <p:attrName>ppt_y</p:attrName>
                                        </p:attrNameLst>
                                      </p:cBhvr>
                                      <p:tavLst>
                                        <p:tav tm="0">
                                          <p:val>
                                            <p:strVal val="#ppt_y+.1"/>
                                          </p:val>
                                        </p:tav>
                                        <p:tav tm="100000">
                                          <p:val>
                                            <p:strVal val="#ppt_y"/>
                                          </p:val>
                                        </p:tav>
                                      </p:tavLst>
                                    </p:anim>
                                  </p:childTnLst>
                                </p:cTn>
                              </p:par>
                            </p:childTnLst>
                          </p:cTn>
                        </p:par>
                        <p:par>
                          <p:cTn id="90" fill="hold">
                            <p:stCondLst>
                              <p:cond delay="10750"/>
                            </p:stCondLst>
                            <p:childTnLst>
                              <p:par>
                                <p:cTn id="91" presetID="53" presetClass="entr" presetSubtype="16" fill="hold" grpId="0" nodeType="afterEffect">
                                  <p:stCondLst>
                                    <p:cond delay="0"/>
                                  </p:stCondLst>
                                  <p:childTnLst>
                                    <p:set>
                                      <p:cBhvr>
                                        <p:cTn id="92" dur="1" fill="hold">
                                          <p:stCondLst>
                                            <p:cond delay="0"/>
                                          </p:stCondLst>
                                        </p:cTn>
                                        <p:tgtEl>
                                          <p:spTgt spid="51"/>
                                        </p:tgtEl>
                                        <p:attrNameLst>
                                          <p:attrName>style.visibility</p:attrName>
                                        </p:attrNameLst>
                                      </p:cBhvr>
                                      <p:to>
                                        <p:strVal val="visible"/>
                                      </p:to>
                                    </p:set>
                                    <p:anim calcmode="lin" valueType="num">
                                      <p:cBhvr>
                                        <p:cTn id="93" dur="500" fill="hold"/>
                                        <p:tgtEl>
                                          <p:spTgt spid="51"/>
                                        </p:tgtEl>
                                        <p:attrNameLst>
                                          <p:attrName>ppt_w</p:attrName>
                                        </p:attrNameLst>
                                      </p:cBhvr>
                                      <p:tavLst>
                                        <p:tav tm="0">
                                          <p:val>
                                            <p:fltVal val="0"/>
                                          </p:val>
                                        </p:tav>
                                        <p:tav tm="100000">
                                          <p:val>
                                            <p:strVal val="#ppt_w"/>
                                          </p:val>
                                        </p:tav>
                                      </p:tavLst>
                                    </p:anim>
                                    <p:anim calcmode="lin" valueType="num">
                                      <p:cBhvr>
                                        <p:cTn id="94" dur="500" fill="hold"/>
                                        <p:tgtEl>
                                          <p:spTgt spid="51"/>
                                        </p:tgtEl>
                                        <p:attrNameLst>
                                          <p:attrName>ppt_h</p:attrName>
                                        </p:attrNameLst>
                                      </p:cBhvr>
                                      <p:tavLst>
                                        <p:tav tm="0">
                                          <p:val>
                                            <p:fltVal val="0"/>
                                          </p:val>
                                        </p:tav>
                                        <p:tav tm="100000">
                                          <p:val>
                                            <p:strVal val="#ppt_h"/>
                                          </p:val>
                                        </p:tav>
                                      </p:tavLst>
                                    </p:anim>
                                    <p:animEffect transition="in" filter="fade">
                                      <p:cBhvr>
                                        <p:cTn id="95" dur="500"/>
                                        <p:tgtEl>
                                          <p:spTgt spid="51"/>
                                        </p:tgtEl>
                                      </p:cBhvr>
                                    </p:animEffect>
                                  </p:childTnLst>
                                </p:cTn>
                              </p:par>
                            </p:childTnLst>
                          </p:cTn>
                        </p:par>
                        <p:par>
                          <p:cTn id="96" fill="hold">
                            <p:stCondLst>
                              <p:cond delay="11250"/>
                            </p:stCondLst>
                            <p:childTnLst>
                              <p:par>
                                <p:cTn id="97" presetID="47" presetClass="entr" presetSubtype="0" fill="hold" nodeType="afterEffect">
                                  <p:stCondLst>
                                    <p:cond delay="0"/>
                                  </p:stCondLst>
                                  <p:childTnLst>
                                    <p:set>
                                      <p:cBhvr>
                                        <p:cTn id="98" dur="1" fill="hold">
                                          <p:stCondLst>
                                            <p:cond delay="0"/>
                                          </p:stCondLst>
                                        </p:cTn>
                                        <p:tgtEl>
                                          <p:spTgt spid="75"/>
                                        </p:tgtEl>
                                        <p:attrNameLst>
                                          <p:attrName>style.visibility</p:attrName>
                                        </p:attrNameLst>
                                      </p:cBhvr>
                                      <p:to>
                                        <p:strVal val="visible"/>
                                      </p:to>
                                    </p:set>
                                    <p:animEffect transition="in" filter="fade">
                                      <p:cBhvr>
                                        <p:cTn id="99" dur="1000"/>
                                        <p:tgtEl>
                                          <p:spTgt spid="75"/>
                                        </p:tgtEl>
                                      </p:cBhvr>
                                    </p:animEffect>
                                    <p:anim calcmode="lin" valueType="num">
                                      <p:cBhvr>
                                        <p:cTn id="100" dur="1000" fill="hold"/>
                                        <p:tgtEl>
                                          <p:spTgt spid="75"/>
                                        </p:tgtEl>
                                        <p:attrNameLst>
                                          <p:attrName>ppt_x</p:attrName>
                                        </p:attrNameLst>
                                      </p:cBhvr>
                                      <p:tavLst>
                                        <p:tav tm="0">
                                          <p:val>
                                            <p:strVal val="#ppt_x"/>
                                          </p:val>
                                        </p:tav>
                                        <p:tav tm="100000">
                                          <p:val>
                                            <p:strVal val="#ppt_x"/>
                                          </p:val>
                                        </p:tav>
                                      </p:tavLst>
                                    </p:anim>
                                    <p:anim calcmode="lin" valueType="num">
                                      <p:cBhvr>
                                        <p:cTn id="101" dur="1000" fill="hold"/>
                                        <p:tgtEl>
                                          <p:spTgt spid="75"/>
                                        </p:tgtEl>
                                        <p:attrNameLst>
                                          <p:attrName>ppt_y</p:attrName>
                                        </p:attrNameLst>
                                      </p:cBhvr>
                                      <p:tavLst>
                                        <p:tav tm="0">
                                          <p:val>
                                            <p:strVal val="#ppt_y-.1"/>
                                          </p:val>
                                        </p:tav>
                                        <p:tav tm="100000">
                                          <p:val>
                                            <p:strVal val="#ppt_y"/>
                                          </p:val>
                                        </p:tav>
                                      </p:tavLst>
                                    </p:anim>
                                  </p:childTnLst>
                                </p:cTn>
                              </p:par>
                            </p:childTnLst>
                          </p:cTn>
                        </p:par>
                        <p:par>
                          <p:cTn id="102" fill="hold">
                            <p:stCondLst>
                              <p:cond delay="12250"/>
                            </p:stCondLst>
                            <p:childTnLst>
                              <p:par>
                                <p:cTn id="103" presetID="42" presetClass="entr" presetSubtype="0" fill="hold"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1000"/>
                                        <p:tgtEl>
                                          <p:spTgt spid="69"/>
                                        </p:tgtEl>
                                      </p:cBhvr>
                                    </p:animEffect>
                                    <p:anim calcmode="lin" valueType="num">
                                      <p:cBhvr>
                                        <p:cTn id="106" dur="1000" fill="hold"/>
                                        <p:tgtEl>
                                          <p:spTgt spid="69"/>
                                        </p:tgtEl>
                                        <p:attrNameLst>
                                          <p:attrName>ppt_x</p:attrName>
                                        </p:attrNameLst>
                                      </p:cBhvr>
                                      <p:tavLst>
                                        <p:tav tm="0">
                                          <p:val>
                                            <p:strVal val="#ppt_x"/>
                                          </p:val>
                                        </p:tav>
                                        <p:tav tm="100000">
                                          <p:val>
                                            <p:strVal val="#ppt_x"/>
                                          </p:val>
                                        </p:tav>
                                      </p:tavLst>
                                    </p:anim>
                                    <p:anim calcmode="lin" valueType="num">
                                      <p:cBhvr>
                                        <p:cTn id="107" dur="1000" fill="hold"/>
                                        <p:tgtEl>
                                          <p:spTgt spid="69"/>
                                        </p:tgtEl>
                                        <p:attrNameLst>
                                          <p:attrName>ppt_y</p:attrName>
                                        </p:attrNameLst>
                                      </p:cBhvr>
                                      <p:tavLst>
                                        <p:tav tm="0">
                                          <p:val>
                                            <p:strVal val="#ppt_y+.1"/>
                                          </p:val>
                                        </p:tav>
                                        <p:tav tm="100000">
                                          <p:val>
                                            <p:strVal val="#ppt_y"/>
                                          </p:val>
                                        </p:tav>
                                      </p:tavLst>
                                    </p:anim>
                                  </p:childTnLst>
                                </p:cTn>
                              </p:par>
                              <p:par>
                                <p:cTn id="108" presetID="47" presetClass="entr" presetSubtype="0" fill="hold" grpId="0" nodeType="withEffect">
                                  <p:stCondLst>
                                    <p:cond delay="0"/>
                                  </p:stCondLst>
                                  <p:childTnLst>
                                    <p:set>
                                      <p:cBhvr>
                                        <p:cTn id="109" dur="1" fill="hold">
                                          <p:stCondLst>
                                            <p:cond delay="0"/>
                                          </p:stCondLst>
                                        </p:cTn>
                                        <p:tgtEl>
                                          <p:spTgt spid="54"/>
                                        </p:tgtEl>
                                        <p:attrNameLst>
                                          <p:attrName>style.visibility</p:attrName>
                                        </p:attrNameLst>
                                      </p:cBhvr>
                                      <p:to>
                                        <p:strVal val="visible"/>
                                      </p:to>
                                    </p:set>
                                    <p:animEffect transition="in" filter="fade">
                                      <p:cBhvr>
                                        <p:cTn id="110" dur="1000"/>
                                        <p:tgtEl>
                                          <p:spTgt spid="54"/>
                                        </p:tgtEl>
                                      </p:cBhvr>
                                    </p:animEffect>
                                    <p:anim calcmode="lin" valueType="num">
                                      <p:cBhvr>
                                        <p:cTn id="111" dur="1000" fill="hold"/>
                                        <p:tgtEl>
                                          <p:spTgt spid="54"/>
                                        </p:tgtEl>
                                        <p:attrNameLst>
                                          <p:attrName>ppt_x</p:attrName>
                                        </p:attrNameLst>
                                      </p:cBhvr>
                                      <p:tavLst>
                                        <p:tav tm="0">
                                          <p:val>
                                            <p:strVal val="#ppt_x"/>
                                          </p:val>
                                        </p:tav>
                                        <p:tav tm="100000">
                                          <p:val>
                                            <p:strVal val="#ppt_x"/>
                                          </p:val>
                                        </p:tav>
                                      </p:tavLst>
                                    </p:anim>
                                    <p:anim calcmode="lin" valueType="num">
                                      <p:cBhvr>
                                        <p:cTn id="112"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2" grpId="0"/>
      <p:bldP spid="43" grpId="0" animBg="1"/>
      <p:bldP spid="46" grpId="0"/>
      <p:bldP spid="50" grpId="0"/>
      <p:bldP spid="51" grpId="0" animBg="1"/>
      <p:bldP spid="54" grpId="0"/>
      <p:bldP spid="55" grpId="0"/>
      <p:bldP spid="56" grpId="0"/>
      <p:bldP spid="4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0" name="TextBox 39"/>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grpSp>
        <p:nvGrpSpPr>
          <p:cNvPr id="17" name="Group 16"/>
          <p:cNvGrpSpPr/>
          <p:nvPr/>
        </p:nvGrpSpPr>
        <p:grpSpPr>
          <a:xfrm>
            <a:off x="833057" y="3104723"/>
            <a:ext cx="2235200" cy="1993675"/>
            <a:chOff x="5783263" y="2055813"/>
            <a:chExt cx="1676400" cy="1654175"/>
          </a:xfrm>
          <a:solidFill>
            <a:srgbClr val="FE4A1E"/>
          </a:solidFill>
        </p:grpSpPr>
        <p:sp>
          <p:nvSpPr>
            <p:cNvPr id="820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FF724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E02C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37" name="Group 279"/>
          <p:cNvGrpSpPr/>
          <p:nvPr/>
        </p:nvGrpSpPr>
        <p:grpSpPr>
          <a:xfrm>
            <a:off x="704039" y="2146587"/>
            <a:ext cx="741044" cy="741037"/>
            <a:chOff x="-57363" y="1222687"/>
            <a:chExt cx="877416" cy="877415"/>
          </a:xfrm>
          <a:effectLst/>
        </p:grpSpPr>
        <p:sp>
          <p:nvSpPr>
            <p:cNvPr id="38" name="Teardrop 37"/>
            <p:cNvSpPr/>
            <p:nvPr/>
          </p:nvSpPr>
          <p:spPr>
            <a:xfrm rot="8100000">
              <a:off x="-57363" y="1222687"/>
              <a:ext cx="877416" cy="877415"/>
            </a:xfrm>
            <a:prstGeom prst="teardrop">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39" name="Oval 3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42" name="TextBox 41"/>
          <p:cNvSpPr txBox="1"/>
          <p:nvPr/>
        </p:nvSpPr>
        <p:spPr>
          <a:xfrm>
            <a:off x="782257" y="536243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Freeform 171"/>
          <p:cNvSpPr>
            <a:spLocks noChangeAspect="1" noEditPoints="1"/>
          </p:cNvSpPr>
          <p:nvPr/>
        </p:nvSpPr>
        <p:spPr bwMode="auto">
          <a:xfrm>
            <a:off x="1672654" y="3632167"/>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p:nvPr/>
        </p:nvGrpSpPr>
        <p:grpSpPr>
          <a:xfrm>
            <a:off x="3642842" y="2503311"/>
            <a:ext cx="2235200" cy="1993675"/>
            <a:chOff x="5783263" y="2055813"/>
            <a:chExt cx="1676400" cy="1654175"/>
          </a:xfrm>
          <a:solidFill>
            <a:srgbClr val="5C9AD3"/>
          </a:solidFill>
        </p:grpSpPr>
        <p:sp>
          <p:nvSpPr>
            <p:cNvPr id="80"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1"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7AB8F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3E7C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7" name="Group 279"/>
          <p:cNvGrpSpPr/>
          <p:nvPr/>
        </p:nvGrpSpPr>
        <p:grpSpPr>
          <a:xfrm>
            <a:off x="3513824" y="1545175"/>
            <a:ext cx="741044" cy="741037"/>
            <a:chOff x="-57363" y="1222687"/>
            <a:chExt cx="877416" cy="877415"/>
          </a:xfrm>
          <a:effectLst/>
        </p:grpSpPr>
        <p:sp>
          <p:nvSpPr>
            <p:cNvPr id="78" name="Teardrop 77"/>
            <p:cNvSpPr/>
            <p:nvPr/>
          </p:nvSpPr>
          <p:spPr>
            <a:xfrm rot="8100000">
              <a:off x="-57363" y="1222687"/>
              <a:ext cx="877416" cy="877415"/>
            </a:xfrm>
            <a:prstGeom prst="teardrop">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79" name="Oval 78"/>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74" name="TextBox 73"/>
          <p:cNvSpPr txBox="1"/>
          <p:nvPr/>
        </p:nvSpPr>
        <p:spPr>
          <a:xfrm>
            <a:off x="3592042" y="476102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87" name="Group 86"/>
          <p:cNvGrpSpPr/>
          <p:nvPr/>
        </p:nvGrpSpPr>
        <p:grpSpPr>
          <a:xfrm>
            <a:off x="6501609" y="1922595"/>
            <a:ext cx="2235202" cy="1993677"/>
            <a:chOff x="5783262" y="2055812"/>
            <a:chExt cx="1676401" cy="1654176"/>
          </a:xfrm>
          <a:solidFill>
            <a:srgbClr val="44546B"/>
          </a:solidFill>
        </p:grpSpPr>
        <p:sp>
          <p:nvSpPr>
            <p:cNvPr id="91"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62728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2"/>
            <p:cNvSpPr>
              <a:spLocks/>
            </p:cNvSpPr>
            <p:nvPr/>
          </p:nvSpPr>
          <p:spPr bwMode="auto">
            <a:xfrm>
              <a:off x="5783262" y="2055812"/>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2636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88" name="Group 279"/>
          <p:cNvGrpSpPr/>
          <p:nvPr/>
        </p:nvGrpSpPr>
        <p:grpSpPr>
          <a:xfrm>
            <a:off x="6372591" y="964459"/>
            <a:ext cx="741044" cy="741037"/>
            <a:chOff x="-57363" y="1222687"/>
            <a:chExt cx="877416" cy="877415"/>
          </a:xfrm>
          <a:effectLst/>
        </p:grpSpPr>
        <p:sp>
          <p:nvSpPr>
            <p:cNvPr id="89" name="Teardrop 88"/>
            <p:cNvSpPr/>
            <p:nvPr/>
          </p:nvSpPr>
          <p:spPr>
            <a:xfrm rot="8100000">
              <a:off x="-57363" y="1222687"/>
              <a:ext cx="877416" cy="877415"/>
            </a:xfrm>
            <a:prstGeom prst="teardrop">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90" name="Oval 89"/>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85" name="TextBox 84"/>
          <p:cNvSpPr txBox="1"/>
          <p:nvPr/>
        </p:nvSpPr>
        <p:spPr>
          <a:xfrm>
            <a:off x="6450809" y="418030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98" name="Group 97"/>
          <p:cNvGrpSpPr/>
          <p:nvPr/>
        </p:nvGrpSpPr>
        <p:grpSpPr>
          <a:xfrm>
            <a:off x="9309576" y="1362474"/>
            <a:ext cx="2235200" cy="1993675"/>
            <a:chOff x="5783263" y="2055813"/>
            <a:chExt cx="1676400" cy="1654175"/>
          </a:xfrm>
          <a:solidFill>
            <a:srgbClr val="7A7A7A"/>
          </a:solidFill>
        </p:grpSpPr>
        <p:sp>
          <p:nvSpPr>
            <p:cNvPr id="102" name="Freeform 9"/>
            <p:cNvSpPr>
              <a:spLocks/>
            </p:cNvSpPr>
            <p:nvPr/>
          </p:nvSpPr>
          <p:spPr bwMode="auto">
            <a:xfrm>
              <a:off x="6030913" y="2274888"/>
              <a:ext cx="1406525" cy="1435100"/>
            </a:xfrm>
            <a:custGeom>
              <a:avLst/>
              <a:gdLst/>
              <a:ahLst/>
              <a:cxnLst>
                <a:cxn ang="0">
                  <a:pos x="0" y="0"/>
                </a:cxn>
                <a:cxn ang="0">
                  <a:pos x="886" y="0"/>
                </a:cxn>
                <a:cxn ang="0">
                  <a:pos x="306" y="904"/>
                </a:cxn>
                <a:cxn ang="0">
                  <a:pos x="0" y="0"/>
                </a:cxn>
              </a:cxnLst>
              <a:rect l="0" t="0" r="r" b="b"/>
              <a:pathLst>
                <a:path w="886" h="904">
                  <a:moveTo>
                    <a:pt x="0" y="0"/>
                  </a:moveTo>
                  <a:lnTo>
                    <a:pt x="886" y="0"/>
                  </a:lnTo>
                  <a:lnTo>
                    <a:pt x="306" y="904"/>
                  </a:ln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1"/>
            <p:cNvSpPr>
              <a:spLocks/>
            </p:cNvSpPr>
            <p:nvPr/>
          </p:nvSpPr>
          <p:spPr bwMode="auto">
            <a:xfrm>
              <a:off x="5783263" y="2055813"/>
              <a:ext cx="1676400" cy="219075"/>
            </a:xfrm>
            <a:custGeom>
              <a:avLst/>
              <a:gdLst/>
              <a:ahLst/>
              <a:cxnLst>
                <a:cxn ang="0">
                  <a:pos x="0" y="0"/>
                </a:cxn>
                <a:cxn ang="0">
                  <a:pos x="682" y="0"/>
                </a:cxn>
                <a:cxn ang="0">
                  <a:pos x="1056" y="138"/>
                </a:cxn>
                <a:cxn ang="0">
                  <a:pos x="1042" y="138"/>
                </a:cxn>
                <a:cxn ang="0">
                  <a:pos x="156" y="138"/>
                </a:cxn>
                <a:cxn ang="0">
                  <a:pos x="0" y="0"/>
                </a:cxn>
              </a:cxnLst>
              <a:rect l="0" t="0" r="r" b="b"/>
              <a:pathLst>
                <a:path w="1056" h="138">
                  <a:moveTo>
                    <a:pt x="0" y="0"/>
                  </a:moveTo>
                  <a:lnTo>
                    <a:pt x="682" y="0"/>
                  </a:lnTo>
                  <a:lnTo>
                    <a:pt x="1056" y="138"/>
                  </a:lnTo>
                  <a:lnTo>
                    <a:pt x="1042" y="138"/>
                  </a:lnTo>
                  <a:lnTo>
                    <a:pt x="156" y="138"/>
                  </a:lnTo>
                  <a:lnTo>
                    <a:pt x="0" y="0"/>
                  </a:lnTo>
                  <a:close/>
                </a:path>
              </a:pathLst>
            </a:custGeom>
            <a:solidFill>
              <a:srgbClr val="9898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2"/>
            <p:cNvSpPr>
              <a:spLocks/>
            </p:cNvSpPr>
            <p:nvPr/>
          </p:nvSpPr>
          <p:spPr bwMode="auto">
            <a:xfrm>
              <a:off x="5783263" y="2055813"/>
              <a:ext cx="733425" cy="1654175"/>
            </a:xfrm>
            <a:custGeom>
              <a:avLst/>
              <a:gdLst/>
              <a:ahLst/>
              <a:cxnLst>
                <a:cxn ang="0">
                  <a:pos x="0" y="0"/>
                </a:cxn>
                <a:cxn ang="0">
                  <a:pos x="156" y="138"/>
                </a:cxn>
                <a:cxn ang="0">
                  <a:pos x="462" y="1042"/>
                </a:cxn>
                <a:cxn ang="0">
                  <a:pos x="0" y="0"/>
                </a:cxn>
              </a:cxnLst>
              <a:rect l="0" t="0" r="r" b="b"/>
              <a:pathLst>
                <a:path w="462" h="1042">
                  <a:moveTo>
                    <a:pt x="0" y="0"/>
                  </a:moveTo>
                  <a:lnTo>
                    <a:pt x="156" y="138"/>
                  </a:lnTo>
                  <a:lnTo>
                    <a:pt x="462" y="1042"/>
                  </a:lnTo>
                  <a:lnTo>
                    <a:pt x="0" y="0"/>
                  </a:lnTo>
                  <a:close/>
                </a:path>
              </a:pathLst>
            </a:custGeom>
            <a:solidFill>
              <a:srgbClr val="5C5C5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279"/>
          <p:cNvGrpSpPr/>
          <p:nvPr/>
        </p:nvGrpSpPr>
        <p:grpSpPr>
          <a:xfrm>
            <a:off x="9180558" y="404338"/>
            <a:ext cx="741044" cy="741037"/>
            <a:chOff x="-57363" y="1222687"/>
            <a:chExt cx="877416" cy="877415"/>
          </a:xfrm>
          <a:effectLst/>
        </p:grpSpPr>
        <p:sp>
          <p:nvSpPr>
            <p:cNvPr id="100" name="Teardrop 99"/>
            <p:cNvSpPr/>
            <p:nvPr/>
          </p:nvSpPr>
          <p:spPr>
            <a:xfrm rot="8100000">
              <a:off x="-57363" y="1222687"/>
              <a:ext cx="877416" cy="877415"/>
            </a:xfrm>
            <a:prstGeom prst="teardrop">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3" dirty="0">
                <a:solidFill>
                  <a:schemeClr val="tx1">
                    <a:lumMod val="75000"/>
                    <a:lumOff val="25000"/>
                  </a:schemeClr>
                </a:solidFill>
              </a:endParaRPr>
            </a:p>
          </p:txBody>
        </p:sp>
        <p:sp>
          <p:nvSpPr>
            <p:cNvPr id="101" name="Oval 100"/>
            <p:cNvSpPr/>
            <p:nvPr/>
          </p:nvSpPr>
          <p:spPr>
            <a:xfrm>
              <a:off x="78587" y="1344417"/>
              <a:ext cx="608479" cy="608478"/>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333" b="1" dirty="0">
                  <a:solidFill>
                    <a:schemeClr val="tx1">
                      <a:lumMod val="75000"/>
                      <a:lumOff val="25000"/>
                    </a:schemeClr>
                  </a:solidFill>
                </a:rPr>
                <a:t>95%</a:t>
              </a:r>
            </a:p>
          </p:txBody>
        </p:sp>
      </p:grpSp>
      <p:sp>
        <p:nvSpPr>
          <p:cNvPr id="96" name="TextBox 95"/>
          <p:cNvSpPr txBox="1"/>
          <p:nvPr/>
        </p:nvSpPr>
        <p:spPr>
          <a:xfrm>
            <a:off x="9258776" y="362018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8" name="Group 75"/>
          <p:cNvGrpSpPr>
            <a:grpSpLocks noChangeAspect="1"/>
          </p:cNvGrpSpPr>
          <p:nvPr/>
        </p:nvGrpSpPr>
        <p:grpSpPr>
          <a:xfrm>
            <a:off x="4527866" y="2949662"/>
            <a:ext cx="457200" cy="574159"/>
            <a:chOff x="6743700" y="2347912"/>
            <a:chExt cx="273050" cy="342900"/>
          </a:xfrm>
          <a:solidFill>
            <a:schemeClr val="bg1"/>
          </a:solidFill>
          <a:effectLst>
            <a:outerShdw blurRad="50800" dist="38100" dir="2700000" algn="tl" rotWithShape="0">
              <a:prstClr val="black">
                <a:alpha val="40000"/>
              </a:prstClr>
            </a:outerShdw>
          </a:effectLst>
        </p:grpSpPr>
        <p:sp>
          <p:nvSpPr>
            <p:cNvPr id="4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Freeform 236"/>
          <p:cNvSpPr>
            <a:spLocks noChangeAspect="1" noEditPoints="1"/>
          </p:cNvSpPr>
          <p:nvPr/>
        </p:nvSpPr>
        <p:spPr bwMode="auto">
          <a:xfrm>
            <a:off x="7433677" y="2411764"/>
            <a:ext cx="457200" cy="45720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a:grpSpLocks noChangeAspect="1"/>
          </p:cNvGrpSpPr>
          <p:nvPr/>
        </p:nvGrpSpPr>
        <p:grpSpPr>
          <a:xfrm>
            <a:off x="10287476" y="1792196"/>
            <a:ext cx="434427" cy="457200"/>
            <a:chOff x="3768725" y="2336800"/>
            <a:chExt cx="393700" cy="414338"/>
          </a:xfrm>
          <a:solidFill>
            <a:schemeClr val="bg1"/>
          </a:solidFill>
          <a:effectLst>
            <a:outerShdw blurRad="50800" dist="38100" dir="2700000" algn="tl" rotWithShape="0">
              <a:prstClr val="black">
                <a:alpha val="40000"/>
              </a:prstClr>
            </a:outerShdw>
          </a:effectLst>
        </p:grpSpPr>
        <p:sp>
          <p:nvSpPr>
            <p:cNvPr id="5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766022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par>
                          <p:cTn id="8" fill="hold">
                            <p:stCondLst>
                              <p:cond delay="500"/>
                            </p:stCondLst>
                            <p:childTnLst>
                              <p:par>
                                <p:cTn id="9" presetID="3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800" decel="100000"/>
                                        <p:tgtEl>
                                          <p:spTgt spid="17"/>
                                        </p:tgtEl>
                                      </p:cBhvr>
                                    </p:animEffect>
                                    <p:anim calcmode="lin" valueType="num">
                                      <p:cBhvr>
                                        <p:cTn id="12" dur="800" decel="100000" fill="hold"/>
                                        <p:tgtEl>
                                          <p:spTgt spid="17"/>
                                        </p:tgtEl>
                                        <p:attrNameLst>
                                          <p:attrName>style.rotation</p:attrName>
                                        </p:attrNameLst>
                                      </p:cBhvr>
                                      <p:tavLst>
                                        <p:tav tm="0">
                                          <p:val>
                                            <p:fltVal val="-90"/>
                                          </p:val>
                                        </p:tav>
                                        <p:tav tm="100000">
                                          <p:val>
                                            <p:fltVal val="0"/>
                                          </p:val>
                                        </p:tav>
                                      </p:tavLst>
                                    </p:anim>
                                    <p:anim calcmode="lin" valueType="num">
                                      <p:cBhvr>
                                        <p:cTn id="13" dur="800" decel="100000" fill="hold"/>
                                        <p:tgtEl>
                                          <p:spTgt spid="17"/>
                                        </p:tgtEl>
                                        <p:attrNameLst>
                                          <p:attrName>ppt_x</p:attrName>
                                        </p:attrNameLst>
                                      </p:cBhvr>
                                      <p:tavLst>
                                        <p:tav tm="0">
                                          <p:val>
                                            <p:strVal val="#ppt_x+0.4"/>
                                          </p:val>
                                        </p:tav>
                                        <p:tav tm="100000">
                                          <p:val>
                                            <p:strVal val="#ppt_x-0.05"/>
                                          </p:val>
                                        </p:tav>
                                      </p:tavLst>
                                    </p:anim>
                                    <p:anim calcmode="lin" valueType="num">
                                      <p:cBhvr>
                                        <p:cTn id="14" dur="800" decel="100000" fill="hold"/>
                                        <p:tgtEl>
                                          <p:spTgt spid="17"/>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17"/>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17"/>
                                        </p:tgtEl>
                                        <p:attrNameLst>
                                          <p:attrName>ppt_y</p:attrName>
                                        </p:attrNameLst>
                                      </p:cBhvr>
                                      <p:tavLst>
                                        <p:tav tm="0">
                                          <p:val>
                                            <p:strVal val="#ppt_y+0.1"/>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p:cTn id="20" dur="500" fill="hold"/>
                                        <p:tgtEl>
                                          <p:spTgt spid="43"/>
                                        </p:tgtEl>
                                        <p:attrNameLst>
                                          <p:attrName>ppt_w</p:attrName>
                                        </p:attrNameLst>
                                      </p:cBhvr>
                                      <p:tavLst>
                                        <p:tav tm="0">
                                          <p:val>
                                            <p:fltVal val="0"/>
                                          </p:val>
                                        </p:tav>
                                        <p:tav tm="100000">
                                          <p:val>
                                            <p:strVal val="#ppt_w"/>
                                          </p:val>
                                        </p:tav>
                                      </p:tavLst>
                                    </p:anim>
                                    <p:anim calcmode="lin" valueType="num">
                                      <p:cBhvr>
                                        <p:cTn id="21" dur="500" fill="hold"/>
                                        <p:tgtEl>
                                          <p:spTgt spid="43"/>
                                        </p:tgtEl>
                                        <p:attrNameLst>
                                          <p:attrName>ppt_h</p:attrName>
                                        </p:attrNameLst>
                                      </p:cBhvr>
                                      <p:tavLst>
                                        <p:tav tm="0">
                                          <p:val>
                                            <p:fltVal val="0"/>
                                          </p:val>
                                        </p:tav>
                                        <p:tav tm="100000">
                                          <p:val>
                                            <p:strVal val="#ppt_h"/>
                                          </p:val>
                                        </p:tav>
                                      </p:tavLst>
                                    </p:anim>
                                    <p:animEffect transition="in" filter="fade">
                                      <p:cBhvr>
                                        <p:cTn id="22" dur="500"/>
                                        <p:tgtEl>
                                          <p:spTgt spid="43"/>
                                        </p:tgtEl>
                                      </p:cBhvr>
                                    </p:animEffect>
                                  </p:childTnLst>
                                </p:cTn>
                              </p:par>
                            </p:childTnLst>
                          </p:cTn>
                        </p:par>
                        <p:par>
                          <p:cTn id="23" fill="hold">
                            <p:stCondLst>
                              <p:cond delay="2000"/>
                            </p:stCondLst>
                            <p:childTnLst>
                              <p:par>
                                <p:cTn id="24" presetID="42" presetClass="entr" presetSubtype="0" fill="hold" nodeType="afterEffect">
                                  <p:stCondLst>
                                    <p:cond delay="0"/>
                                  </p:stCondLst>
                                  <p:childTnLst>
                                    <p:set>
                                      <p:cBhvr>
                                        <p:cTn id="25" dur="1" fill="hold">
                                          <p:stCondLst>
                                            <p:cond delay="0"/>
                                          </p:stCondLst>
                                        </p:cTn>
                                        <p:tgtEl>
                                          <p:spTgt spid="37"/>
                                        </p:tgtEl>
                                        <p:attrNameLst>
                                          <p:attrName>style.visibility</p:attrName>
                                        </p:attrNameLst>
                                      </p:cBhvr>
                                      <p:to>
                                        <p:strVal val="visible"/>
                                      </p:to>
                                    </p:set>
                                    <p:animEffect transition="in" filter="fade">
                                      <p:cBhvr>
                                        <p:cTn id="26" dur="1000"/>
                                        <p:tgtEl>
                                          <p:spTgt spid="37"/>
                                        </p:tgtEl>
                                      </p:cBhvr>
                                    </p:animEffect>
                                    <p:anim calcmode="lin" valueType="num">
                                      <p:cBhvr>
                                        <p:cTn id="27" dur="1000" fill="hold"/>
                                        <p:tgtEl>
                                          <p:spTgt spid="37"/>
                                        </p:tgtEl>
                                        <p:attrNameLst>
                                          <p:attrName>ppt_x</p:attrName>
                                        </p:attrNameLst>
                                      </p:cBhvr>
                                      <p:tavLst>
                                        <p:tav tm="0">
                                          <p:val>
                                            <p:strVal val="#ppt_x"/>
                                          </p:val>
                                        </p:tav>
                                        <p:tav tm="100000">
                                          <p:val>
                                            <p:strVal val="#ppt_x"/>
                                          </p:val>
                                        </p:tav>
                                      </p:tavLst>
                                    </p:anim>
                                    <p:anim calcmode="lin" valueType="num">
                                      <p:cBhvr>
                                        <p:cTn id="28" dur="1000" fill="hold"/>
                                        <p:tgtEl>
                                          <p:spTgt spid="3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42" presetClass="entr" presetSubtype="0" fill="hold" grpId="0" nodeType="afterEffect">
                                  <p:stCondLst>
                                    <p:cond delay="0"/>
                                  </p:stCondLst>
                                  <p:childTnLst>
                                    <p:set>
                                      <p:cBhvr>
                                        <p:cTn id="31" dur="1" fill="hold">
                                          <p:stCondLst>
                                            <p:cond delay="0"/>
                                          </p:stCondLst>
                                        </p:cTn>
                                        <p:tgtEl>
                                          <p:spTgt spid="42"/>
                                        </p:tgtEl>
                                        <p:attrNameLst>
                                          <p:attrName>style.visibility</p:attrName>
                                        </p:attrNameLst>
                                      </p:cBhvr>
                                      <p:to>
                                        <p:strVal val="visible"/>
                                      </p:to>
                                    </p:set>
                                    <p:animEffect transition="in" filter="fade">
                                      <p:cBhvr>
                                        <p:cTn id="32" dur="1000"/>
                                        <p:tgtEl>
                                          <p:spTgt spid="42"/>
                                        </p:tgtEl>
                                      </p:cBhvr>
                                    </p:animEffect>
                                    <p:anim calcmode="lin" valueType="num">
                                      <p:cBhvr>
                                        <p:cTn id="33" dur="1000" fill="hold"/>
                                        <p:tgtEl>
                                          <p:spTgt spid="42"/>
                                        </p:tgtEl>
                                        <p:attrNameLst>
                                          <p:attrName>ppt_x</p:attrName>
                                        </p:attrNameLst>
                                      </p:cBhvr>
                                      <p:tavLst>
                                        <p:tav tm="0">
                                          <p:val>
                                            <p:strVal val="#ppt_x"/>
                                          </p:val>
                                        </p:tav>
                                        <p:tav tm="100000">
                                          <p:val>
                                            <p:strVal val="#ppt_x"/>
                                          </p:val>
                                        </p:tav>
                                      </p:tavLst>
                                    </p:anim>
                                    <p:anim calcmode="lin" valueType="num">
                                      <p:cBhvr>
                                        <p:cTn id="34" dur="1000" fill="hold"/>
                                        <p:tgtEl>
                                          <p:spTgt spid="42"/>
                                        </p:tgtEl>
                                        <p:attrNameLst>
                                          <p:attrName>ppt_y</p:attrName>
                                        </p:attrNameLst>
                                      </p:cBhvr>
                                      <p:tavLst>
                                        <p:tav tm="0">
                                          <p:val>
                                            <p:strVal val="#ppt_y+.1"/>
                                          </p:val>
                                        </p:tav>
                                        <p:tav tm="100000">
                                          <p:val>
                                            <p:strVal val="#ppt_y"/>
                                          </p:val>
                                        </p:tav>
                                      </p:tavLst>
                                    </p:anim>
                                  </p:childTnLst>
                                </p:cTn>
                              </p:par>
                            </p:childTnLst>
                          </p:cTn>
                        </p:par>
                        <p:par>
                          <p:cTn id="35" fill="hold">
                            <p:stCondLst>
                              <p:cond delay="4000"/>
                            </p:stCondLst>
                            <p:childTnLst>
                              <p:par>
                                <p:cTn id="36" presetID="30" presetClass="entr" presetSubtype="0" fill="hold" nodeType="afterEffect">
                                  <p:stCondLst>
                                    <p:cond delay="0"/>
                                  </p:stCondLst>
                                  <p:childTnLst>
                                    <p:set>
                                      <p:cBhvr>
                                        <p:cTn id="37" dur="1" fill="hold">
                                          <p:stCondLst>
                                            <p:cond delay="0"/>
                                          </p:stCondLst>
                                        </p:cTn>
                                        <p:tgtEl>
                                          <p:spTgt spid="76"/>
                                        </p:tgtEl>
                                        <p:attrNameLst>
                                          <p:attrName>style.visibility</p:attrName>
                                        </p:attrNameLst>
                                      </p:cBhvr>
                                      <p:to>
                                        <p:strVal val="visible"/>
                                      </p:to>
                                    </p:set>
                                    <p:animEffect transition="in" filter="fade">
                                      <p:cBhvr>
                                        <p:cTn id="38" dur="800" decel="100000"/>
                                        <p:tgtEl>
                                          <p:spTgt spid="76"/>
                                        </p:tgtEl>
                                      </p:cBhvr>
                                    </p:animEffect>
                                    <p:anim calcmode="lin" valueType="num">
                                      <p:cBhvr>
                                        <p:cTn id="39" dur="800" decel="100000" fill="hold"/>
                                        <p:tgtEl>
                                          <p:spTgt spid="76"/>
                                        </p:tgtEl>
                                        <p:attrNameLst>
                                          <p:attrName>style.rotation</p:attrName>
                                        </p:attrNameLst>
                                      </p:cBhvr>
                                      <p:tavLst>
                                        <p:tav tm="0">
                                          <p:val>
                                            <p:fltVal val="-90"/>
                                          </p:val>
                                        </p:tav>
                                        <p:tav tm="100000">
                                          <p:val>
                                            <p:fltVal val="0"/>
                                          </p:val>
                                        </p:tav>
                                      </p:tavLst>
                                    </p:anim>
                                    <p:anim calcmode="lin" valueType="num">
                                      <p:cBhvr>
                                        <p:cTn id="40" dur="800" decel="100000" fill="hold"/>
                                        <p:tgtEl>
                                          <p:spTgt spid="76"/>
                                        </p:tgtEl>
                                        <p:attrNameLst>
                                          <p:attrName>ppt_x</p:attrName>
                                        </p:attrNameLst>
                                      </p:cBhvr>
                                      <p:tavLst>
                                        <p:tav tm="0">
                                          <p:val>
                                            <p:strVal val="#ppt_x+0.4"/>
                                          </p:val>
                                        </p:tav>
                                        <p:tav tm="100000">
                                          <p:val>
                                            <p:strVal val="#ppt_x-0.05"/>
                                          </p:val>
                                        </p:tav>
                                      </p:tavLst>
                                    </p:anim>
                                    <p:anim calcmode="lin" valueType="num">
                                      <p:cBhvr>
                                        <p:cTn id="41" dur="800" decel="100000" fill="hold"/>
                                        <p:tgtEl>
                                          <p:spTgt spid="76"/>
                                        </p:tgtEl>
                                        <p:attrNameLst>
                                          <p:attrName>ppt_y</p:attrName>
                                        </p:attrNameLst>
                                      </p:cBhvr>
                                      <p:tavLst>
                                        <p:tav tm="0">
                                          <p:val>
                                            <p:strVal val="#ppt_y-0.4"/>
                                          </p:val>
                                        </p:tav>
                                        <p:tav tm="100000">
                                          <p:val>
                                            <p:strVal val="#ppt_y+0.1"/>
                                          </p:val>
                                        </p:tav>
                                      </p:tavLst>
                                    </p:anim>
                                    <p:anim calcmode="lin" valueType="num">
                                      <p:cBhvr>
                                        <p:cTn id="42" dur="200" accel="100000" fill="hold">
                                          <p:stCondLst>
                                            <p:cond delay="800"/>
                                          </p:stCondLst>
                                        </p:cTn>
                                        <p:tgtEl>
                                          <p:spTgt spid="76"/>
                                        </p:tgtEl>
                                        <p:attrNameLst>
                                          <p:attrName>ppt_x</p:attrName>
                                        </p:attrNameLst>
                                      </p:cBhvr>
                                      <p:tavLst>
                                        <p:tav tm="0">
                                          <p:val>
                                            <p:strVal val="#ppt_x-0.05"/>
                                          </p:val>
                                        </p:tav>
                                        <p:tav tm="100000">
                                          <p:val>
                                            <p:strVal val="#ppt_x"/>
                                          </p:val>
                                        </p:tav>
                                      </p:tavLst>
                                    </p:anim>
                                    <p:anim calcmode="lin" valueType="num">
                                      <p:cBhvr>
                                        <p:cTn id="43" dur="200" accel="100000" fill="hold">
                                          <p:stCondLst>
                                            <p:cond delay="800"/>
                                          </p:stCondLst>
                                        </p:cTn>
                                        <p:tgtEl>
                                          <p:spTgt spid="76"/>
                                        </p:tgtEl>
                                        <p:attrNameLst>
                                          <p:attrName>ppt_y</p:attrName>
                                        </p:attrNameLst>
                                      </p:cBhvr>
                                      <p:tavLst>
                                        <p:tav tm="0">
                                          <p:val>
                                            <p:strVal val="#ppt_y+0.1"/>
                                          </p:val>
                                        </p:tav>
                                        <p:tav tm="100000">
                                          <p:val>
                                            <p:strVal val="#ppt_y"/>
                                          </p:val>
                                        </p:tav>
                                      </p:tavLst>
                                    </p:anim>
                                  </p:childTnLst>
                                </p:cTn>
                              </p:par>
                            </p:childTnLst>
                          </p:cTn>
                        </p:par>
                        <p:par>
                          <p:cTn id="44" fill="hold">
                            <p:stCondLst>
                              <p:cond delay="5000"/>
                            </p:stCondLst>
                            <p:childTnLst>
                              <p:par>
                                <p:cTn id="45" presetID="53" presetClass="entr" presetSubtype="16" fill="hold"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p:cTn id="47" dur="500" fill="hold"/>
                                        <p:tgtEl>
                                          <p:spTgt spid="48"/>
                                        </p:tgtEl>
                                        <p:attrNameLst>
                                          <p:attrName>ppt_w</p:attrName>
                                        </p:attrNameLst>
                                      </p:cBhvr>
                                      <p:tavLst>
                                        <p:tav tm="0">
                                          <p:val>
                                            <p:fltVal val="0"/>
                                          </p:val>
                                        </p:tav>
                                        <p:tav tm="100000">
                                          <p:val>
                                            <p:strVal val="#ppt_w"/>
                                          </p:val>
                                        </p:tav>
                                      </p:tavLst>
                                    </p:anim>
                                    <p:anim calcmode="lin" valueType="num">
                                      <p:cBhvr>
                                        <p:cTn id="48" dur="500" fill="hold"/>
                                        <p:tgtEl>
                                          <p:spTgt spid="48"/>
                                        </p:tgtEl>
                                        <p:attrNameLst>
                                          <p:attrName>ppt_h</p:attrName>
                                        </p:attrNameLst>
                                      </p:cBhvr>
                                      <p:tavLst>
                                        <p:tav tm="0">
                                          <p:val>
                                            <p:fltVal val="0"/>
                                          </p:val>
                                        </p:tav>
                                        <p:tav tm="100000">
                                          <p:val>
                                            <p:strVal val="#ppt_h"/>
                                          </p:val>
                                        </p:tav>
                                      </p:tavLst>
                                    </p:anim>
                                    <p:animEffect transition="in" filter="fade">
                                      <p:cBhvr>
                                        <p:cTn id="49" dur="500"/>
                                        <p:tgtEl>
                                          <p:spTgt spid="48"/>
                                        </p:tgtEl>
                                      </p:cBhvr>
                                    </p:animEffect>
                                  </p:childTnLst>
                                </p:cTn>
                              </p:par>
                            </p:childTnLst>
                          </p:cTn>
                        </p:par>
                        <p:par>
                          <p:cTn id="50" fill="hold">
                            <p:stCondLst>
                              <p:cond delay="5500"/>
                            </p:stCondLst>
                            <p:childTnLst>
                              <p:par>
                                <p:cTn id="51" presetID="42" presetClass="entr" presetSubtype="0" fill="hold" nodeType="afterEffect">
                                  <p:stCondLst>
                                    <p:cond delay="0"/>
                                  </p:stCondLst>
                                  <p:childTnLst>
                                    <p:set>
                                      <p:cBhvr>
                                        <p:cTn id="52" dur="1" fill="hold">
                                          <p:stCondLst>
                                            <p:cond delay="0"/>
                                          </p:stCondLst>
                                        </p:cTn>
                                        <p:tgtEl>
                                          <p:spTgt spid="77"/>
                                        </p:tgtEl>
                                        <p:attrNameLst>
                                          <p:attrName>style.visibility</p:attrName>
                                        </p:attrNameLst>
                                      </p:cBhvr>
                                      <p:to>
                                        <p:strVal val="visible"/>
                                      </p:to>
                                    </p:set>
                                    <p:animEffect transition="in" filter="fade">
                                      <p:cBhvr>
                                        <p:cTn id="53" dur="1000"/>
                                        <p:tgtEl>
                                          <p:spTgt spid="77"/>
                                        </p:tgtEl>
                                      </p:cBhvr>
                                    </p:animEffect>
                                    <p:anim calcmode="lin" valueType="num">
                                      <p:cBhvr>
                                        <p:cTn id="54" dur="1000" fill="hold"/>
                                        <p:tgtEl>
                                          <p:spTgt spid="77"/>
                                        </p:tgtEl>
                                        <p:attrNameLst>
                                          <p:attrName>ppt_x</p:attrName>
                                        </p:attrNameLst>
                                      </p:cBhvr>
                                      <p:tavLst>
                                        <p:tav tm="0">
                                          <p:val>
                                            <p:strVal val="#ppt_x"/>
                                          </p:val>
                                        </p:tav>
                                        <p:tav tm="100000">
                                          <p:val>
                                            <p:strVal val="#ppt_x"/>
                                          </p:val>
                                        </p:tav>
                                      </p:tavLst>
                                    </p:anim>
                                    <p:anim calcmode="lin" valueType="num">
                                      <p:cBhvr>
                                        <p:cTn id="55" dur="1000" fill="hold"/>
                                        <p:tgtEl>
                                          <p:spTgt spid="77"/>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74"/>
                                        </p:tgtEl>
                                        <p:attrNameLst>
                                          <p:attrName>style.visibility</p:attrName>
                                        </p:attrNameLst>
                                      </p:cBhvr>
                                      <p:to>
                                        <p:strVal val="visible"/>
                                      </p:to>
                                    </p:set>
                                    <p:animEffect transition="in" filter="fade">
                                      <p:cBhvr>
                                        <p:cTn id="59" dur="1000"/>
                                        <p:tgtEl>
                                          <p:spTgt spid="74"/>
                                        </p:tgtEl>
                                      </p:cBhvr>
                                    </p:animEffect>
                                    <p:anim calcmode="lin" valueType="num">
                                      <p:cBhvr>
                                        <p:cTn id="60" dur="1000" fill="hold"/>
                                        <p:tgtEl>
                                          <p:spTgt spid="74"/>
                                        </p:tgtEl>
                                        <p:attrNameLst>
                                          <p:attrName>ppt_x</p:attrName>
                                        </p:attrNameLst>
                                      </p:cBhvr>
                                      <p:tavLst>
                                        <p:tav tm="0">
                                          <p:val>
                                            <p:strVal val="#ppt_x"/>
                                          </p:val>
                                        </p:tav>
                                        <p:tav tm="100000">
                                          <p:val>
                                            <p:strVal val="#ppt_x"/>
                                          </p:val>
                                        </p:tav>
                                      </p:tavLst>
                                    </p:anim>
                                    <p:anim calcmode="lin" valueType="num">
                                      <p:cBhvr>
                                        <p:cTn id="61" dur="1000" fill="hold"/>
                                        <p:tgtEl>
                                          <p:spTgt spid="74"/>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30" presetClass="entr" presetSubtype="0" fill="hold"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800" decel="100000"/>
                                        <p:tgtEl>
                                          <p:spTgt spid="87"/>
                                        </p:tgtEl>
                                      </p:cBhvr>
                                    </p:animEffect>
                                    <p:anim calcmode="lin" valueType="num">
                                      <p:cBhvr>
                                        <p:cTn id="66" dur="800" decel="100000" fill="hold"/>
                                        <p:tgtEl>
                                          <p:spTgt spid="87"/>
                                        </p:tgtEl>
                                        <p:attrNameLst>
                                          <p:attrName>style.rotation</p:attrName>
                                        </p:attrNameLst>
                                      </p:cBhvr>
                                      <p:tavLst>
                                        <p:tav tm="0">
                                          <p:val>
                                            <p:fltVal val="-90"/>
                                          </p:val>
                                        </p:tav>
                                        <p:tav tm="100000">
                                          <p:val>
                                            <p:fltVal val="0"/>
                                          </p:val>
                                        </p:tav>
                                      </p:tavLst>
                                    </p:anim>
                                    <p:anim calcmode="lin" valueType="num">
                                      <p:cBhvr>
                                        <p:cTn id="67" dur="800" decel="100000" fill="hold"/>
                                        <p:tgtEl>
                                          <p:spTgt spid="87"/>
                                        </p:tgtEl>
                                        <p:attrNameLst>
                                          <p:attrName>ppt_x</p:attrName>
                                        </p:attrNameLst>
                                      </p:cBhvr>
                                      <p:tavLst>
                                        <p:tav tm="0">
                                          <p:val>
                                            <p:strVal val="#ppt_x+0.4"/>
                                          </p:val>
                                        </p:tav>
                                        <p:tav tm="100000">
                                          <p:val>
                                            <p:strVal val="#ppt_x-0.05"/>
                                          </p:val>
                                        </p:tav>
                                      </p:tavLst>
                                    </p:anim>
                                    <p:anim calcmode="lin" valueType="num">
                                      <p:cBhvr>
                                        <p:cTn id="68" dur="800" decel="100000" fill="hold"/>
                                        <p:tgtEl>
                                          <p:spTgt spid="87"/>
                                        </p:tgtEl>
                                        <p:attrNameLst>
                                          <p:attrName>ppt_y</p:attrName>
                                        </p:attrNameLst>
                                      </p:cBhvr>
                                      <p:tavLst>
                                        <p:tav tm="0">
                                          <p:val>
                                            <p:strVal val="#ppt_y-0.4"/>
                                          </p:val>
                                        </p:tav>
                                        <p:tav tm="100000">
                                          <p:val>
                                            <p:strVal val="#ppt_y+0.1"/>
                                          </p:val>
                                        </p:tav>
                                      </p:tavLst>
                                    </p:anim>
                                    <p:anim calcmode="lin" valueType="num">
                                      <p:cBhvr>
                                        <p:cTn id="69" dur="200" accel="100000" fill="hold">
                                          <p:stCondLst>
                                            <p:cond delay="800"/>
                                          </p:stCondLst>
                                        </p:cTn>
                                        <p:tgtEl>
                                          <p:spTgt spid="87"/>
                                        </p:tgtEl>
                                        <p:attrNameLst>
                                          <p:attrName>ppt_x</p:attrName>
                                        </p:attrNameLst>
                                      </p:cBhvr>
                                      <p:tavLst>
                                        <p:tav tm="0">
                                          <p:val>
                                            <p:strVal val="#ppt_x-0.05"/>
                                          </p:val>
                                        </p:tav>
                                        <p:tav tm="100000">
                                          <p:val>
                                            <p:strVal val="#ppt_x"/>
                                          </p:val>
                                        </p:tav>
                                      </p:tavLst>
                                    </p:anim>
                                    <p:anim calcmode="lin" valueType="num">
                                      <p:cBhvr>
                                        <p:cTn id="70" dur="200" accel="100000" fill="hold">
                                          <p:stCondLst>
                                            <p:cond delay="800"/>
                                          </p:stCondLst>
                                        </p:cTn>
                                        <p:tgtEl>
                                          <p:spTgt spid="87"/>
                                        </p:tgtEl>
                                        <p:attrNameLst>
                                          <p:attrName>ppt_y</p:attrName>
                                        </p:attrNameLst>
                                      </p:cBhvr>
                                      <p:tavLst>
                                        <p:tav tm="0">
                                          <p:val>
                                            <p:strVal val="#ppt_y+0.1"/>
                                          </p:val>
                                        </p:tav>
                                        <p:tav tm="100000">
                                          <p:val>
                                            <p:strVal val="#ppt_y"/>
                                          </p:val>
                                        </p:tav>
                                      </p:tavLst>
                                    </p:anim>
                                  </p:childTnLst>
                                </p:cTn>
                              </p:par>
                            </p:childTnLst>
                          </p:cTn>
                        </p:par>
                        <p:par>
                          <p:cTn id="71" fill="hold">
                            <p:stCondLst>
                              <p:cond delay="8500"/>
                            </p:stCondLst>
                            <p:childTnLst>
                              <p:par>
                                <p:cTn id="72" presetID="53" presetClass="entr" presetSubtype="16" fill="hold" grpId="0" nodeType="afterEffect">
                                  <p:stCondLst>
                                    <p:cond delay="0"/>
                                  </p:stCondLst>
                                  <p:childTnLst>
                                    <p:set>
                                      <p:cBhvr>
                                        <p:cTn id="73" dur="1" fill="hold">
                                          <p:stCondLst>
                                            <p:cond delay="0"/>
                                          </p:stCondLst>
                                        </p:cTn>
                                        <p:tgtEl>
                                          <p:spTgt spid="47"/>
                                        </p:tgtEl>
                                        <p:attrNameLst>
                                          <p:attrName>style.visibility</p:attrName>
                                        </p:attrNameLst>
                                      </p:cBhvr>
                                      <p:to>
                                        <p:strVal val="visible"/>
                                      </p:to>
                                    </p:set>
                                    <p:anim calcmode="lin" valueType="num">
                                      <p:cBhvr>
                                        <p:cTn id="74" dur="500" fill="hold"/>
                                        <p:tgtEl>
                                          <p:spTgt spid="47"/>
                                        </p:tgtEl>
                                        <p:attrNameLst>
                                          <p:attrName>ppt_w</p:attrName>
                                        </p:attrNameLst>
                                      </p:cBhvr>
                                      <p:tavLst>
                                        <p:tav tm="0">
                                          <p:val>
                                            <p:fltVal val="0"/>
                                          </p:val>
                                        </p:tav>
                                        <p:tav tm="100000">
                                          <p:val>
                                            <p:strVal val="#ppt_w"/>
                                          </p:val>
                                        </p:tav>
                                      </p:tavLst>
                                    </p:anim>
                                    <p:anim calcmode="lin" valueType="num">
                                      <p:cBhvr>
                                        <p:cTn id="75" dur="500" fill="hold"/>
                                        <p:tgtEl>
                                          <p:spTgt spid="47"/>
                                        </p:tgtEl>
                                        <p:attrNameLst>
                                          <p:attrName>ppt_h</p:attrName>
                                        </p:attrNameLst>
                                      </p:cBhvr>
                                      <p:tavLst>
                                        <p:tav tm="0">
                                          <p:val>
                                            <p:fltVal val="0"/>
                                          </p:val>
                                        </p:tav>
                                        <p:tav tm="100000">
                                          <p:val>
                                            <p:strVal val="#ppt_h"/>
                                          </p:val>
                                        </p:tav>
                                      </p:tavLst>
                                    </p:anim>
                                    <p:animEffect transition="in" filter="fade">
                                      <p:cBhvr>
                                        <p:cTn id="76" dur="500"/>
                                        <p:tgtEl>
                                          <p:spTgt spid="47"/>
                                        </p:tgtEl>
                                      </p:cBhvr>
                                    </p:animEffect>
                                  </p:childTnLst>
                                </p:cTn>
                              </p:par>
                            </p:childTnLst>
                          </p:cTn>
                        </p:par>
                        <p:par>
                          <p:cTn id="77" fill="hold">
                            <p:stCondLst>
                              <p:cond delay="9000"/>
                            </p:stCondLst>
                            <p:childTnLst>
                              <p:par>
                                <p:cTn id="78" presetID="42" presetClass="entr" presetSubtype="0" fill="hold" nodeType="afterEffect">
                                  <p:stCondLst>
                                    <p:cond delay="0"/>
                                  </p:stCondLst>
                                  <p:childTnLst>
                                    <p:set>
                                      <p:cBhvr>
                                        <p:cTn id="79" dur="1" fill="hold">
                                          <p:stCondLst>
                                            <p:cond delay="0"/>
                                          </p:stCondLst>
                                        </p:cTn>
                                        <p:tgtEl>
                                          <p:spTgt spid="88"/>
                                        </p:tgtEl>
                                        <p:attrNameLst>
                                          <p:attrName>style.visibility</p:attrName>
                                        </p:attrNameLst>
                                      </p:cBhvr>
                                      <p:to>
                                        <p:strVal val="visible"/>
                                      </p:to>
                                    </p:set>
                                    <p:animEffect transition="in" filter="fade">
                                      <p:cBhvr>
                                        <p:cTn id="80" dur="1000"/>
                                        <p:tgtEl>
                                          <p:spTgt spid="88"/>
                                        </p:tgtEl>
                                      </p:cBhvr>
                                    </p:animEffect>
                                    <p:anim calcmode="lin" valueType="num">
                                      <p:cBhvr>
                                        <p:cTn id="81" dur="1000" fill="hold"/>
                                        <p:tgtEl>
                                          <p:spTgt spid="88"/>
                                        </p:tgtEl>
                                        <p:attrNameLst>
                                          <p:attrName>ppt_x</p:attrName>
                                        </p:attrNameLst>
                                      </p:cBhvr>
                                      <p:tavLst>
                                        <p:tav tm="0">
                                          <p:val>
                                            <p:strVal val="#ppt_x"/>
                                          </p:val>
                                        </p:tav>
                                        <p:tav tm="100000">
                                          <p:val>
                                            <p:strVal val="#ppt_x"/>
                                          </p:val>
                                        </p:tav>
                                      </p:tavLst>
                                    </p:anim>
                                    <p:anim calcmode="lin" valueType="num">
                                      <p:cBhvr>
                                        <p:cTn id="82" dur="1000" fill="hold"/>
                                        <p:tgtEl>
                                          <p:spTgt spid="88"/>
                                        </p:tgtEl>
                                        <p:attrNameLst>
                                          <p:attrName>ppt_y</p:attrName>
                                        </p:attrNameLst>
                                      </p:cBhvr>
                                      <p:tavLst>
                                        <p:tav tm="0">
                                          <p:val>
                                            <p:strVal val="#ppt_y+.1"/>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85"/>
                                        </p:tgtEl>
                                        <p:attrNameLst>
                                          <p:attrName>style.visibility</p:attrName>
                                        </p:attrNameLst>
                                      </p:cBhvr>
                                      <p:to>
                                        <p:strVal val="visible"/>
                                      </p:to>
                                    </p:set>
                                    <p:animEffect transition="in" filter="fade">
                                      <p:cBhvr>
                                        <p:cTn id="86" dur="1000"/>
                                        <p:tgtEl>
                                          <p:spTgt spid="85"/>
                                        </p:tgtEl>
                                      </p:cBhvr>
                                    </p:animEffect>
                                    <p:anim calcmode="lin" valueType="num">
                                      <p:cBhvr>
                                        <p:cTn id="87" dur="1000" fill="hold"/>
                                        <p:tgtEl>
                                          <p:spTgt spid="85"/>
                                        </p:tgtEl>
                                        <p:attrNameLst>
                                          <p:attrName>ppt_x</p:attrName>
                                        </p:attrNameLst>
                                      </p:cBhvr>
                                      <p:tavLst>
                                        <p:tav tm="0">
                                          <p:val>
                                            <p:strVal val="#ppt_x"/>
                                          </p:val>
                                        </p:tav>
                                        <p:tav tm="100000">
                                          <p:val>
                                            <p:strVal val="#ppt_x"/>
                                          </p:val>
                                        </p:tav>
                                      </p:tavLst>
                                    </p:anim>
                                    <p:anim calcmode="lin" valueType="num">
                                      <p:cBhvr>
                                        <p:cTn id="88" dur="1000" fill="hold"/>
                                        <p:tgtEl>
                                          <p:spTgt spid="85"/>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30" presetClass="entr" presetSubtype="0" fill="hold" nodeType="afterEffect">
                                  <p:stCondLst>
                                    <p:cond delay="0"/>
                                  </p:stCondLst>
                                  <p:childTnLst>
                                    <p:set>
                                      <p:cBhvr>
                                        <p:cTn id="91" dur="1" fill="hold">
                                          <p:stCondLst>
                                            <p:cond delay="0"/>
                                          </p:stCondLst>
                                        </p:cTn>
                                        <p:tgtEl>
                                          <p:spTgt spid="98"/>
                                        </p:tgtEl>
                                        <p:attrNameLst>
                                          <p:attrName>style.visibility</p:attrName>
                                        </p:attrNameLst>
                                      </p:cBhvr>
                                      <p:to>
                                        <p:strVal val="visible"/>
                                      </p:to>
                                    </p:set>
                                    <p:animEffect transition="in" filter="fade">
                                      <p:cBhvr>
                                        <p:cTn id="92" dur="800" decel="100000"/>
                                        <p:tgtEl>
                                          <p:spTgt spid="98"/>
                                        </p:tgtEl>
                                      </p:cBhvr>
                                    </p:animEffect>
                                    <p:anim calcmode="lin" valueType="num">
                                      <p:cBhvr>
                                        <p:cTn id="93" dur="800" decel="100000" fill="hold"/>
                                        <p:tgtEl>
                                          <p:spTgt spid="98"/>
                                        </p:tgtEl>
                                        <p:attrNameLst>
                                          <p:attrName>style.rotation</p:attrName>
                                        </p:attrNameLst>
                                      </p:cBhvr>
                                      <p:tavLst>
                                        <p:tav tm="0">
                                          <p:val>
                                            <p:fltVal val="-90"/>
                                          </p:val>
                                        </p:tav>
                                        <p:tav tm="100000">
                                          <p:val>
                                            <p:fltVal val="0"/>
                                          </p:val>
                                        </p:tav>
                                      </p:tavLst>
                                    </p:anim>
                                    <p:anim calcmode="lin" valueType="num">
                                      <p:cBhvr>
                                        <p:cTn id="94" dur="800" decel="100000" fill="hold"/>
                                        <p:tgtEl>
                                          <p:spTgt spid="98"/>
                                        </p:tgtEl>
                                        <p:attrNameLst>
                                          <p:attrName>ppt_x</p:attrName>
                                        </p:attrNameLst>
                                      </p:cBhvr>
                                      <p:tavLst>
                                        <p:tav tm="0">
                                          <p:val>
                                            <p:strVal val="#ppt_x+0.4"/>
                                          </p:val>
                                        </p:tav>
                                        <p:tav tm="100000">
                                          <p:val>
                                            <p:strVal val="#ppt_x-0.05"/>
                                          </p:val>
                                        </p:tav>
                                      </p:tavLst>
                                    </p:anim>
                                    <p:anim calcmode="lin" valueType="num">
                                      <p:cBhvr>
                                        <p:cTn id="95" dur="800" decel="100000" fill="hold"/>
                                        <p:tgtEl>
                                          <p:spTgt spid="98"/>
                                        </p:tgtEl>
                                        <p:attrNameLst>
                                          <p:attrName>ppt_y</p:attrName>
                                        </p:attrNameLst>
                                      </p:cBhvr>
                                      <p:tavLst>
                                        <p:tav tm="0">
                                          <p:val>
                                            <p:strVal val="#ppt_y-0.4"/>
                                          </p:val>
                                        </p:tav>
                                        <p:tav tm="100000">
                                          <p:val>
                                            <p:strVal val="#ppt_y+0.1"/>
                                          </p:val>
                                        </p:tav>
                                      </p:tavLst>
                                    </p:anim>
                                    <p:anim calcmode="lin" valueType="num">
                                      <p:cBhvr>
                                        <p:cTn id="96" dur="200" accel="100000" fill="hold">
                                          <p:stCondLst>
                                            <p:cond delay="800"/>
                                          </p:stCondLst>
                                        </p:cTn>
                                        <p:tgtEl>
                                          <p:spTgt spid="98"/>
                                        </p:tgtEl>
                                        <p:attrNameLst>
                                          <p:attrName>ppt_x</p:attrName>
                                        </p:attrNameLst>
                                      </p:cBhvr>
                                      <p:tavLst>
                                        <p:tav tm="0">
                                          <p:val>
                                            <p:strVal val="#ppt_x-0.05"/>
                                          </p:val>
                                        </p:tav>
                                        <p:tav tm="100000">
                                          <p:val>
                                            <p:strVal val="#ppt_x"/>
                                          </p:val>
                                        </p:tav>
                                      </p:tavLst>
                                    </p:anim>
                                    <p:anim calcmode="lin" valueType="num">
                                      <p:cBhvr>
                                        <p:cTn id="97" dur="200" accel="100000" fill="hold">
                                          <p:stCondLst>
                                            <p:cond delay="800"/>
                                          </p:stCondLst>
                                        </p:cTn>
                                        <p:tgtEl>
                                          <p:spTgt spid="98"/>
                                        </p:tgtEl>
                                        <p:attrNameLst>
                                          <p:attrName>ppt_y</p:attrName>
                                        </p:attrNameLst>
                                      </p:cBhvr>
                                      <p:tavLst>
                                        <p:tav tm="0">
                                          <p:val>
                                            <p:strVal val="#ppt_y+0.1"/>
                                          </p:val>
                                        </p:tav>
                                        <p:tav tm="100000">
                                          <p:val>
                                            <p:strVal val="#ppt_y"/>
                                          </p:val>
                                        </p:tav>
                                      </p:tavLst>
                                    </p:anim>
                                  </p:childTnLst>
                                </p:cTn>
                              </p:par>
                            </p:childTnLst>
                          </p:cTn>
                        </p:par>
                        <p:par>
                          <p:cTn id="98" fill="hold">
                            <p:stCondLst>
                              <p:cond delay="12000"/>
                            </p:stCondLst>
                            <p:childTnLst>
                              <p:par>
                                <p:cTn id="99" presetID="53" presetClass="entr" presetSubtype="16" fill="hold"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childTnLst>
                          </p:cTn>
                        </p:par>
                        <p:par>
                          <p:cTn id="104" fill="hold">
                            <p:stCondLst>
                              <p:cond delay="12500"/>
                            </p:stCondLst>
                            <p:childTnLst>
                              <p:par>
                                <p:cTn id="105" presetID="42" presetClass="entr" presetSubtype="0" fill="hold" nodeType="afterEffect">
                                  <p:stCondLst>
                                    <p:cond delay="0"/>
                                  </p:stCondLst>
                                  <p:childTnLst>
                                    <p:set>
                                      <p:cBhvr>
                                        <p:cTn id="106" dur="1" fill="hold">
                                          <p:stCondLst>
                                            <p:cond delay="0"/>
                                          </p:stCondLst>
                                        </p:cTn>
                                        <p:tgtEl>
                                          <p:spTgt spid="99"/>
                                        </p:tgtEl>
                                        <p:attrNameLst>
                                          <p:attrName>style.visibility</p:attrName>
                                        </p:attrNameLst>
                                      </p:cBhvr>
                                      <p:to>
                                        <p:strVal val="visible"/>
                                      </p:to>
                                    </p:set>
                                    <p:animEffect transition="in" filter="fade">
                                      <p:cBhvr>
                                        <p:cTn id="107" dur="1000"/>
                                        <p:tgtEl>
                                          <p:spTgt spid="99"/>
                                        </p:tgtEl>
                                      </p:cBhvr>
                                    </p:animEffect>
                                    <p:anim calcmode="lin" valueType="num">
                                      <p:cBhvr>
                                        <p:cTn id="108" dur="1000" fill="hold"/>
                                        <p:tgtEl>
                                          <p:spTgt spid="99"/>
                                        </p:tgtEl>
                                        <p:attrNameLst>
                                          <p:attrName>ppt_x</p:attrName>
                                        </p:attrNameLst>
                                      </p:cBhvr>
                                      <p:tavLst>
                                        <p:tav tm="0">
                                          <p:val>
                                            <p:strVal val="#ppt_x"/>
                                          </p:val>
                                        </p:tav>
                                        <p:tav tm="100000">
                                          <p:val>
                                            <p:strVal val="#ppt_x"/>
                                          </p:val>
                                        </p:tav>
                                      </p:tavLst>
                                    </p:anim>
                                    <p:anim calcmode="lin" valueType="num">
                                      <p:cBhvr>
                                        <p:cTn id="109" dur="1000" fill="hold"/>
                                        <p:tgtEl>
                                          <p:spTgt spid="99"/>
                                        </p:tgtEl>
                                        <p:attrNameLst>
                                          <p:attrName>ppt_y</p:attrName>
                                        </p:attrNameLst>
                                      </p:cBhvr>
                                      <p:tavLst>
                                        <p:tav tm="0">
                                          <p:val>
                                            <p:strVal val="#ppt_y+.1"/>
                                          </p:val>
                                        </p:tav>
                                        <p:tav tm="100000">
                                          <p:val>
                                            <p:strVal val="#ppt_y"/>
                                          </p:val>
                                        </p:tav>
                                      </p:tavLst>
                                    </p:anim>
                                  </p:childTnLst>
                                </p:cTn>
                              </p:par>
                            </p:childTnLst>
                          </p:cTn>
                        </p:par>
                        <p:par>
                          <p:cTn id="110" fill="hold">
                            <p:stCondLst>
                              <p:cond delay="13500"/>
                            </p:stCondLst>
                            <p:childTnLst>
                              <p:par>
                                <p:cTn id="111" presetID="42" presetClass="entr" presetSubtype="0" fill="hold" grpId="0" nodeType="afterEffect">
                                  <p:stCondLst>
                                    <p:cond delay="0"/>
                                  </p:stCondLst>
                                  <p:childTnLst>
                                    <p:set>
                                      <p:cBhvr>
                                        <p:cTn id="112" dur="1" fill="hold">
                                          <p:stCondLst>
                                            <p:cond delay="0"/>
                                          </p:stCondLst>
                                        </p:cTn>
                                        <p:tgtEl>
                                          <p:spTgt spid="96"/>
                                        </p:tgtEl>
                                        <p:attrNameLst>
                                          <p:attrName>style.visibility</p:attrName>
                                        </p:attrNameLst>
                                      </p:cBhvr>
                                      <p:to>
                                        <p:strVal val="visible"/>
                                      </p:to>
                                    </p:set>
                                    <p:animEffect transition="in" filter="fade">
                                      <p:cBhvr>
                                        <p:cTn id="113" dur="1000"/>
                                        <p:tgtEl>
                                          <p:spTgt spid="96"/>
                                        </p:tgtEl>
                                      </p:cBhvr>
                                    </p:animEffect>
                                    <p:anim calcmode="lin" valueType="num">
                                      <p:cBhvr>
                                        <p:cTn id="114" dur="1000" fill="hold"/>
                                        <p:tgtEl>
                                          <p:spTgt spid="96"/>
                                        </p:tgtEl>
                                        <p:attrNameLst>
                                          <p:attrName>ppt_x</p:attrName>
                                        </p:attrNameLst>
                                      </p:cBhvr>
                                      <p:tavLst>
                                        <p:tav tm="0">
                                          <p:val>
                                            <p:strVal val="#ppt_x"/>
                                          </p:val>
                                        </p:tav>
                                        <p:tav tm="100000">
                                          <p:val>
                                            <p:strVal val="#ppt_x"/>
                                          </p:val>
                                        </p:tav>
                                      </p:tavLst>
                                    </p:anim>
                                    <p:anim calcmode="lin" valueType="num">
                                      <p:cBhvr>
                                        <p:cTn id="11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42" grpId="0"/>
      <p:bldP spid="43" grpId="0" animBg="1"/>
      <p:bldP spid="74" grpId="0"/>
      <p:bldP spid="85" grpId="0"/>
      <p:bldP spid="96" grpId="0"/>
      <p:bldP spid="4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BFBF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3615730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1734605"/>
            <a:chOff x="4534833" y="1624541"/>
            <a:chExt cx="1942603" cy="1734605"/>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1734605"/>
            <a:chOff x="4534833" y="1624541"/>
            <a:chExt cx="1942603" cy="1734605"/>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1734605"/>
            <a:chOff x="4534833" y="1624541"/>
            <a:chExt cx="1942603" cy="1734605"/>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1734605"/>
            <a:chOff x="4534833" y="1624541"/>
            <a:chExt cx="1942603" cy="1734605"/>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1734605"/>
            <a:chOff x="4534833" y="1624541"/>
            <a:chExt cx="1942603" cy="1734605"/>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067985"/>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109251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0" name="Freeform 19"/>
          <p:cNvSpPr/>
          <p:nvPr/>
        </p:nvSpPr>
        <p:spPr>
          <a:xfrm rot="1655715">
            <a:off x="2123873" y="-840726"/>
            <a:ext cx="1532787" cy="8539453"/>
          </a:xfrm>
          <a:custGeom>
            <a:avLst/>
            <a:gdLst>
              <a:gd name="connsiteX0" fmla="*/ 332377 w 1532787"/>
              <a:gd name="connsiteY0" fmla="*/ 627432 h 8539453"/>
              <a:gd name="connsiteX1" fmla="*/ 1532787 w 1532787"/>
              <a:gd name="connsiteY1" fmla="*/ 0 h 8539453"/>
              <a:gd name="connsiteX2" fmla="*/ 1200409 w 1532787"/>
              <a:gd name="connsiteY2" fmla="*/ 7912021 h 8539453"/>
              <a:gd name="connsiteX3" fmla="*/ 0 w 1532787"/>
              <a:gd name="connsiteY3" fmla="*/ 8539453 h 8539453"/>
            </a:gdLst>
            <a:ahLst/>
            <a:cxnLst>
              <a:cxn ang="0">
                <a:pos x="connsiteX0" y="connsiteY0"/>
              </a:cxn>
              <a:cxn ang="0">
                <a:pos x="connsiteX1" y="connsiteY1"/>
              </a:cxn>
              <a:cxn ang="0">
                <a:pos x="connsiteX2" y="connsiteY2"/>
              </a:cxn>
              <a:cxn ang="0">
                <a:pos x="connsiteX3" y="connsiteY3"/>
              </a:cxn>
            </a:cxnLst>
            <a:rect l="l" t="t" r="r" b="b"/>
            <a:pathLst>
              <a:path w="1532787" h="8539453">
                <a:moveTo>
                  <a:pt x="332377" y="627432"/>
                </a:moveTo>
                <a:lnTo>
                  <a:pt x="1532787" y="0"/>
                </a:lnTo>
                <a:lnTo>
                  <a:pt x="1200409" y="7912021"/>
                </a:lnTo>
                <a:lnTo>
                  <a:pt x="0" y="8539453"/>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grpSp>
        <p:nvGrpSpPr>
          <p:cNvPr id="10" name="Group 9"/>
          <p:cNvGrpSpPr/>
          <p:nvPr/>
        </p:nvGrpSpPr>
        <p:grpSpPr>
          <a:xfrm>
            <a:off x="6310489" y="258228"/>
            <a:ext cx="5508978" cy="954108"/>
            <a:chOff x="3341511" y="258228"/>
            <a:chExt cx="5508978" cy="954108"/>
          </a:xfrm>
        </p:grpSpPr>
        <p:sp>
          <p:nvSpPr>
            <p:cNvPr id="11" name="TextBox 10"/>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9" name="Freeform 18"/>
          <p:cNvSpPr/>
          <p:nvPr/>
        </p:nvSpPr>
        <p:spPr>
          <a:xfrm rot="1560000">
            <a:off x="345484" y="-890948"/>
            <a:ext cx="2215755" cy="8009148"/>
          </a:xfrm>
          <a:custGeom>
            <a:avLst/>
            <a:gdLst>
              <a:gd name="connsiteX0" fmla="*/ 284778 w 2215755"/>
              <a:gd name="connsiteY0" fmla="*/ 941801 h 8009148"/>
              <a:gd name="connsiteX1" fmla="*/ 2215755 w 2215755"/>
              <a:gd name="connsiteY1" fmla="*/ 0 h 8009148"/>
              <a:gd name="connsiteX2" fmla="*/ 1669573 w 2215755"/>
              <a:gd name="connsiteY2" fmla="*/ 7896615 h 8009148"/>
              <a:gd name="connsiteX3" fmla="*/ 1438846 w 2215755"/>
              <a:gd name="connsiteY3" fmla="*/ 8009148 h 8009148"/>
              <a:gd name="connsiteX4" fmla="*/ 0 w 2215755"/>
              <a:gd name="connsiteY4" fmla="*/ 5059075 h 80091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15755" h="8009148">
                <a:moveTo>
                  <a:pt x="284778" y="941801"/>
                </a:moveTo>
                <a:lnTo>
                  <a:pt x="2215755" y="0"/>
                </a:lnTo>
                <a:lnTo>
                  <a:pt x="1669573" y="7896615"/>
                </a:lnTo>
                <a:lnTo>
                  <a:pt x="1438846" y="8009148"/>
                </a:lnTo>
                <a:lnTo>
                  <a:pt x="0" y="5059075"/>
                </a:lnTo>
                <a:close/>
              </a:path>
            </a:pathLst>
          </a:custGeom>
          <a:blipFill dpi="0" rotWithShape="0">
            <a:blip r:embed="rId3"/>
            <a:srcRect/>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latin typeface="Candara" panose="020E0502030303020204" pitchFamily="34" charset="0"/>
            </a:endParaRPr>
          </a:p>
        </p:txBody>
      </p:sp>
      <p:sp>
        <p:nvSpPr>
          <p:cNvPr id="21" name="Shape 3686"/>
          <p:cNvSpPr/>
          <p:nvPr/>
        </p:nvSpPr>
        <p:spPr>
          <a:xfrm>
            <a:off x="5155589" y="322003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FE4A1E"/>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2" name="Shape 3686"/>
          <p:cNvSpPr/>
          <p:nvPr/>
        </p:nvSpPr>
        <p:spPr>
          <a:xfrm>
            <a:off x="5155589" y="387504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5C9AD3"/>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3" name="Shape 3686"/>
          <p:cNvSpPr/>
          <p:nvPr/>
        </p:nvSpPr>
        <p:spPr>
          <a:xfrm>
            <a:off x="5155589" y="5185076"/>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7A7A7A"/>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4" name="Shape 3686"/>
          <p:cNvSpPr/>
          <p:nvPr/>
        </p:nvSpPr>
        <p:spPr>
          <a:xfrm>
            <a:off x="5155589" y="4530061"/>
            <a:ext cx="204588" cy="201091"/>
          </a:xfrm>
          <a:custGeom>
            <a:avLst/>
            <a:gdLst/>
            <a:ahLst/>
            <a:cxnLst>
              <a:cxn ang="0">
                <a:pos x="wd2" y="hd2"/>
              </a:cxn>
              <a:cxn ang="5400000">
                <a:pos x="wd2" y="hd2"/>
              </a:cxn>
              <a:cxn ang="10800000">
                <a:pos x="wd2" y="hd2"/>
              </a:cxn>
              <a:cxn ang="16200000">
                <a:pos x="wd2" y="hd2"/>
              </a:cxn>
            </a:cxnLst>
            <a:rect l="0" t="0" r="r" b="b"/>
            <a:pathLst>
              <a:path w="21600" h="21600" extrusionOk="0">
                <a:moveTo>
                  <a:pt x="21600" y="12226"/>
                </a:moveTo>
                <a:cubicBezTo>
                  <a:pt x="21600" y="13042"/>
                  <a:pt x="20800" y="13857"/>
                  <a:pt x="20000" y="13857"/>
                </a:cubicBezTo>
                <a:cubicBezTo>
                  <a:pt x="13600" y="13857"/>
                  <a:pt x="13600" y="13857"/>
                  <a:pt x="13600" y="13857"/>
                </a:cubicBezTo>
                <a:cubicBezTo>
                  <a:pt x="13600" y="19970"/>
                  <a:pt x="13600" y="19970"/>
                  <a:pt x="13600" y="19970"/>
                </a:cubicBezTo>
                <a:cubicBezTo>
                  <a:pt x="13600" y="20785"/>
                  <a:pt x="13200" y="21600"/>
                  <a:pt x="12400" y="21600"/>
                </a:cubicBezTo>
                <a:cubicBezTo>
                  <a:pt x="9600" y="21600"/>
                  <a:pt x="9600" y="21600"/>
                  <a:pt x="9600" y="21600"/>
                </a:cubicBezTo>
                <a:cubicBezTo>
                  <a:pt x="8800" y="21600"/>
                  <a:pt x="8000" y="20785"/>
                  <a:pt x="8000" y="19970"/>
                </a:cubicBezTo>
                <a:cubicBezTo>
                  <a:pt x="8000" y="13857"/>
                  <a:pt x="8000" y="13857"/>
                  <a:pt x="8000" y="13857"/>
                </a:cubicBezTo>
                <a:cubicBezTo>
                  <a:pt x="1600" y="13857"/>
                  <a:pt x="1600" y="13857"/>
                  <a:pt x="1600" y="13857"/>
                </a:cubicBezTo>
                <a:cubicBezTo>
                  <a:pt x="800" y="13857"/>
                  <a:pt x="0" y="13042"/>
                  <a:pt x="0" y="12226"/>
                </a:cubicBezTo>
                <a:cubicBezTo>
                  <a:pt x="0" y="9374"/>
                  <a:pt x="0" y="9374"/>
                  <a:pt x="0" y="9374"/>
                </a:cubicBezTo>
                <a:cubicBezTo>
                  <a:pt x="0" y="8558"/>
                  <a:pt x="800" y="7743"/>
                  <a:pt x="1600" y="7743"/>
                </a:cubicBezTo>
                <a:cubicBezTo>
                  <a:pt x="8000" y="7743"/>
                  <a:pt x="8000" y="7743"/>
                  <a:pt x="8000" y="7743"/>
                </a:cubicBezTo>
                <a:cubicBezTo>
                  <a:pt x="8000" y="1223"/>
                  <a:pt x="8000" y="1223"/>
                  <a:pt x="8000" y="1223"/>
                </a:cubicBezTo>
                <a:cubicBezTo>
                  <a:pt x="8000" y="408"/>
                  <a:pt x="8800" y="0"/>
                  <a:pt x="9600" y="0"/>
                </a:cubicBezTo>
                <a:cubicBezTo>
                  <a:pt x="12400" y="0"/>
                  <a:pt x="12400" y="0"/>
                  <a:pt x="12400" y="0"/>
                </a:cubicBezTo>
                <a:cubicBezTo>
                  <a:pt x="13200" y="0"/>
                  <a:pt x="13600" y="408"/>
                  <a:pt x="13600" y="1223"/>
                </a:cubicBezTo>
                <a:cubicBezTo>
                  <a:pt x="13600" y="7743"/>
                  <a:pt x="13600" y="7743"/>
                  <a:pt x="13600" y="7743"/>
                </a:cubicBezTo>
                <a:cubicBezTo>
                  <a:pt x="20000" y="7743"/>
                  <a:pt x="20000" y="7743"/>
                  <a:pt x="20000" y="7743"/>
                </a:cubicBezTo>
                <a:cubicBezTo>
                  <a:pt x="20800" y="7743"/>
                  <a:pt x="21600" y="8558"/>
                  <a:pt x="21600" y="9374"/>
                </a:cubicBezTo>
                <a:lnTo>
                  <a:pt x="21600" y="12226"/>
                </a:lnTo>
                <a:close/>
              </a:path>
            </a:pathLst>
          </a:custGeom>
          <a:solidFill>
            <a:srgbClr val="44546B"/>
          </a:solidFill>
          <a:ln w="6350">
            <a:solidFill>
              <a:schemeClr val="bg1"/>
            </a:solidFill>
            <a:miter lim="400000"/>
          </a:ln>
          <a:effectLst>
            <a:outerShdw blurRad="50800" dist="38100" dir="2700000" algn="tl" rotWithShape="0">
              <a:prstClr val="black">
                <a:alpha val="40000"/>
              </a:prstClr>
            </a:outerShdw>
          </a:effectLst>
        </p:spPr>
        <p:txBody>
          <a:bodyPr lIns="60959" rIns="60959"/>
          <a:lstStyle/>
          <a:p>
            <a:pPr defTabSz="609594">
              <a:defRPr sz="2400">
                <a:solidFill>
                  <a:srgbClr val="000000"/>
                </a:solidFill>
                <a:latin typeface="Calibri"/>
                <a:ea typeface="Calibri"/>
                <a:cs typeface="Calibri"/>
                <a:sym typeface="Calibri"/>
              </a:defRPr>
            </a:pPr>
            <a:endParaRPr sz="1440">
              <a:solidFill>
                <a:schemeClr val="bg1"/>
              </a:solidFill>
              <a:latin typeface="Candara" panose="020E0502030303020204" pitchFamily="34" charset="0"/>
            </a:endParaRPr>
          </a:p>
        </p:txBody>
      </p:sp>
      <p:sp>
        <p:nvSpPr>
          <p:cNvPr id="25" name="Text Box 10"/>
          <p:cNvSpPr txBox="1">
            <a:spLocks noChangeArrowheads="1"/>
          </p:cNvSpPr>
          <p:nvPr/>
        </p:nvSpPr>
        <p:spPr bwMode="auto">
          <a:xfrm>
            <a:off x="5682944" y="3105748"/>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 Box 10"/>
          <p:cNvSpPr txBox="1">
            <a:spLocks noChangeArrowheads="1"/>
          </p:cNvSpPr>
          <p:nvPr/>
        </p:nvSpPr>
        <p:spPr bwMode="auto">
          <a:xfrm>
            <a:off x="5682944" y="3760147"/>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 Box 10"/>
          <p:cNvSpPr txBox="1">
            <a:spLocks noChangeArrowheads="1"/>
          </p:cNvSpPr>
          <p:nvPr/>
        </p:nvSpPr>
        <p:spPr bwMode="auto">
          <a:xfrm>
            <a:off x="5677467" y="4414546"/>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 Box 10"/>
          <p:cNvSpPr txBox="1">
            <a:spLocks noChangeArrowheads="1"/>
          </p:cNvSpPr>
          <p:nvPr/>
        </p:nvSpPr>
        <p:spPr bwMode="auto">
          <a:xfrm>
            <a:off x="5677467" y="5068945"/>
            <a:ext cx="6113946" cy="661720"/>
          </a:xfrm>
          <a:prstGeom prst="rect">
            <a:avLst/>
          </a:prstGeom>
          <a:noFill/>
          <a:ln w="9525">
            <a:noFill/>
            <a:miter lim="800000"/>
            <a:headEnd/>
            <a:tailEnd/>
          </a:ln>
        </p:spPr>
        <p:txBody>
          <a:bodyPr wrap="square" lIns="60960" tIns="30480" rIns="60960" bIns="3048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9" name="TextBox 28"/>
          <p:cNvSpPr txBox="1"/>
          <p:nvPr/>
        </p:nvSpPr>
        <p:spPr>
          <a:xfrm>
            <a:off x="4786655" y="1759121"/>
            <a:ext cx="7004758" cy="1077218"/>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0" name="TextBox 29"/>
          <p:cNvSpPr txBox="1"/>
          <p:nvPr/>
        </p:nvSpPr>
        <p:spPr>
          <a:xfrm>
            <a:off x="4786655" y="5811981"/>
            <a:ext cx="7004758" cy="58477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618401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500" fill="hold"/>
                                        <p:tgtEl>
                                          <p:spTgt spid="19"/>
                                        </p:tgtEl>
                                        <p:attrNameLst>
                                          <p:attrName>ppt_x</p:attrName>
                                        </p:attrNameLst>
                                      </p:cBhvr>
                                      <p:tavLst>
                                        <p:tav tm="0">
                                          <p:val>
                                            <p:strVal val="0-#ppt_w/2"/>
                                          </p:val>
                                        </p:tav>
                                        <p:tav tm="100000">
                                          <p:val>
                                            <p:strVal val="#ppt_x"/>
                                          </p:val>
                                        </p:tav>
                                      </p:tavLst>
                                    </p:anim>
                                    <p:anim calcmode="lin" valueType="num">
                                      <p:cBhvr additive="base">
                                        <p:cTn id="17" dur="50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250"/>
                            </p:stCondLst>
                            <p:childTnLst>
                              <p:par>
                                <p:cTn id="23" presetID="23" presetClass="entr" presetSubtype="36"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 calcmode="lin" valueType="num">
                                      <p:cBhvr>
                                        <p:cTn id="25" dur="500" fill="hold"/>
                                        <p:tgtEl>
                                          <p:spTgt spid="21"/>
                                        </p:tgtEl>
                                        <p:attrNameLst>
                                          <p:attrName>ppt_w</p:attrName>
                                        </p:attrNameLst>
                                      </p:cBhvr>
                                      <p:tavLst>
                                        <p:tav tm="0">
                                          <p:val>
                                            <p:strVal val="(6*min(max(#ppt_w*#ppt_h,.3),1)-7.4)/-.7*#ppt_w"/>
                                          </p:val>
                                        </p:tav>
                                        <p:tav tm="100000">
                                          <p:val>
                                            <p:strVal val="#ppt_w"/>
                                          </p:val>
                                        </p:tav>
                                      </p:tavLst>
                                    </p:anim>
                                    <p:anim calcmode="lin" valueType="num">
                                      <p:cBhvr>
                                        <p:cTn id="26" dur="500" fill="hold"/>
                                        <p:tgtEl>
                                          <p:spTgt spid="21"/>
                                        </p:tgtEl>
                                        <p:attrNameLst>
                                          <p:attrName>ppt_h</p:attrName>
                                        </p:attrNameLst>
                                      </p:cBhvr>
                                      <p:tavLst>
                                        <p:tav tm="0">
                                          <p:val>
                                            <p:strVal val="(6*min(max(#ppt_w*#ppt_h,.3),1)-7.4)/-.7*#ppt_h"/>
                                          </p:val>
                                        </p:tav>
                                        <p:tav tm="100000">
                                          <p:val>
                                            <p:strVal val="#ppt_h"/>
                                          </p:val>
                                        </p:tav>
                                      </p:tavLst>
                                    </p:anim>
                                    <p:anim calcmode="lin" valueType="num">
                                      <p:cBhvr>
                                        <p:cTn id="27" dur="500" fill="hold"/>
                                        <p:tgtEl>
                                          <p:spTgt spid="21"/>
                                        </p:tgtEl>
                                        <p:attrNameLst>
                                          <p:attrName>ppt_x</p:attrName>
                                        </p:attrNameLst>
                                      </p:cBhvr>
                                      <p:tavLst>
                                        <p:tav tm="0">
                                          <p:val>
                                            <p:fltVal val="0.5"/>
                                          </p:val>
                                        </p:tav>
                                        <p:tav tm="100000">
                                          <p:val>
                                            <p:strVal val="#ppt_x"/>
                                          </p:val>
                                        </p:tav>
                                      </p:tavLst>
                                    </p:anim>
                                    <p:anim calcmode="lin" valueType="num">
                                      <p:cBhvr>
                                        <p:cTn id="28"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29" fill="hold">
                            <p:stCondLst>
                              <p:cond delay="2750"/>
                            </p:stCondLst>
                            <p:childTnLst>
                              <p:par>
                                <p:cTn id="30" presetID="37" presetClass="entr" presetSubtype="0"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fade">
                                      <p:cBhvr>
                                        <p:cTn id="32" dur="1000"/>
                                        <p:tgtEl>
                                          <p:spTgt spid="25"/>
                                        </p:tgtEl>
                                      </p:cBhvr>
                                    </p:animEffect>
                                    <p:anim calcmode="lin" valueType="num">
                                      <p:cBhvr>
                                        <p:cTn id="33" dur="1000" fill="hold"/>
                                        <p:tgtEl>
                                          <p:spTgt spid="25"/>
                                        </p:tgtEl>
                                        <p:attrNameLst>
                                          <p:attrName>ppt_x</p:attrName>
                                        </p:attrNameLst>
                                      </p:cBhvr>
                                      <p:tavLst>
                                        <p:tav tm="0">
                                          <p:val>
                                            <p:strVal val="#ppt_x"/>
                                          </p:val>
                                        </p:tav>
                                        <p:tav tm="100000">
                                          <p:val>
                                            <p:strVal val="#ppt_x"/>
                                          </p:val>
                                        </p:tav>
                                      </p:tavLst>
                                    </p:anim>
                                    <p:anim calcmode="lin" valueType="num">
                                      <p:cBhvr>
                                        <p:cTn id="34" dur="900" decel="100000" fill="hold"/>
                                        <p:tgtEl>
                                          <p:spTgt spid="2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23" presetClass="entr" presetSubtype="36"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strVal val="(6*min(max(#ppt_w*#ppt_h,.3),1)-7.4)/-.7*#ppt_w"/>
                                          </p:val>
                                        </p:tav>
                                        <p:tav tm="100000">
                                          <p:val>
                                            <p:strVal val="#ppt_w"/>
                                          </p:val>
                                        </p:tav>
                                      </p:tavLst>
                                    </p:anim>
                                    <p:anim calcmode="lin" valueType="num">
                                      <p:cBhvr>
                                        <p:cTn id="40" dur="500" fill="hold"/>
                                        <p:tgtEl>
                                          <p:spTgt spid="22"/>
                                        </p:tgtEl>
                                        <p:attrNameLst>
                                          <p:attrName>ppt_h</p:attrName>
                                        </p:attrNameLst>
                                      </p:cBhvr>
                                      <p:tavLst>
                                        <p:tav tm="0">
                                          <p:val>
                                            <p:strVal val="(6*min(max(#ppt_w*#ppt_h,.3),1)-7.4)/-.7*#ppt_h"/>
                                          </p:val>
                                        </p:tav>
                                        <p:tav tm="100000">
                                          <p:val>
                                            <p:strVal val="#ppt_h"/>
                                          </p:val>
                                        </p:tav>
                                      </p:tavLst>
                                    </p:anim>
                                    <p:anim calcmode="lin" valueType="num">
                                      <p:cBhvr>
                                        <p:cTn id="41" dur="500" fill="hold"/>
                                        <p:tgtEl>
                                          <p:spTgt spid="22"/>
                                        </p:tgtEl>
                                        <p:attrNameLst>
                                          <p:attrName>ppt_x</p:attrName>
                                        </p:attrNameLst>
                                      </p:cBhvr>
                                      <p:tavLst>
                                        <p:tav tm="0">
                                          <p:val>
                                            <p:fltVal val="0.5"/>
                                          </p:val>
                                        </p:tav>
                                        <p:tav tm="100000">
                                          <p:val>
                                            <p:strVal val="#ppt_x"/>
                                          </p:val>
                                        </p:tav>
                                      </p:tavLst>
                                    </p:anim>
                                    <p:anim calcmode="lin" valueType="num">
                                      <p:cBhvr>
                                        <p:cTn id="42"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43" fill="hold">
                            <p:stCondLst>
                              <p:cond delay="4250"/>
                            </p:stCondLst>
                            <p:childTnLst>
                              <p:par>
                                <p:cTn id="44" presetID="37" presetClass="entr" presetSubtype="0" fill="hold" grpId="0"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1000"/>
                                        <p:tgtEl>
                                          <p:spTgt spid="26"/>
                                        </p:tgtEl>
                                      </p:cBhvr>
                                    </p:animEffect>
                                    <p:anim calcmode="lin" valueType="num">
                                      <p:cBhvr>
                                        <p:cTn id="47" dur="1000" fill="hold"/>
                                        <p:tgtEl>
                                          <p:spTgt spid="26"/>
                                        </p:tgtEl>
                                        <p:attrNameLst>
                                          <p:attrName>ppt_x</p:attrName>
                                        </p:attrNameLst>
                                      </p:cBhvr>
                                      <p:tavLst>
                                        <p:tav tm="0">
                                          <p:val>
                                            <p:strVal val="#ppt_x"/>
                                          </p:val>
                                        </p:tav>
                                        <p:tav tm="100000">
                                          <p:val>
                                            <p:strVal val="#ppt_x"/>
                                          </p:val>
                                        </p:tav>
                                      </p:tavLst>
                                    </p:anim>
                                    <p:anim calcmode="lin" valueType="num">
                                      <p:cBhvr>
                                        <p:cTn id="48" dur="900" decel="100000" fill="hold"/>
                                        <p:tgtEl>
                                          <p:spTgt spid="26"/>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50" fill="hold">
                            <p:stCondLst>
                              <p:cond delay="5250"/>
                            </p:stCondLst>
                            <p:childTnLst>
                              <p:par>
                                <p:cTn id="51" presetID="23" presetClass="entr" presetSubtype="36" fill="hold" grpId="0" nodeType="after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p:cTn id="53" dur="500" fill="hold"/>
                                        <p:tgtEl>
                                          <p:spTgt spid="24"/>
                                        </p:tgtEl>
                                        <p:attrNameLst>
                                          <p:attrName>ppt_w</p:attrName>
                                        </p:attrNameLst>
                                      </p:cBhvr>
                                      <p:tavLst>
                                        <p:tav tm="0">
                                          <p:val>
                                            <p:strVal val="(6*min(max(#ppt_w*#ppt_h,.3),1)-7.4)/-.7*#ppt_w"/>
                                          </p:val>
                                        </p:tav>
                                        <p:tav tm="100000">
                                          <p:val>
                                            <p:strVal val="#ppt_w"/>
                                          </p:val>
                                        </p:tav>
                                      </p:tavLst>
                                    </p:anim>
                                    <p:anim calcmode="lin" valueType="num">
                                      <p:cBhvr>
                                        <p:cTn id="54" dur="500" fill="hold"/>
                                        <p:tgtEl>
                                          <p:spTgt spid="24"/>
                                        </p:tgtEl>
                                        <p:attrNameLst>
                                          <p:attrName>ppt_h</p:attrName>
                                        </p:attrNameLst>
                                      </p:cBhvr>
                                      <p:tavLst>
                                        <p:tav tm="0">
                                          <p:val>
                                            <p:strVal val="(6*min(max(#ppt_w*#ppt_h,.3),1)-7.4)/-.7*#ppt_h"/>
                                          </p:val>
                                        </p:tav>
                                        <p:tav tm="100000">
                                          <p:val>
                                            <p:strVal val="#ppt_h"/>
                                          </p:val>
                                        </p:tav>
                                      </p:tavLst>
                                    </p:anim>
                                    <p:anim calcmode="lin" valueType="num">
                                      <p:cBhvr>
                                        <p:cTn id="55" dur="500" fill="hold"/>
                                        <p:tgtEl>
                                          <p:spTgt spid="24"/>
                                        </p:tgtEl>
                                        <p:attrNameLst>
                                          <p:attrName>ppt_x</p:attrName>
                                        </p:attrNameLst>
                                      </p:cBhvr>
                                      <p:tavLst>
                                        <p:tav tm="0">
                                          <p:val>
                                            <p:fltVal val="0.5"/>
                                          </p:val>
                                        </p:tav>
                                        <p:tav tm="100000">
                                          <p:val>
                                            <p:strVal val="#ppt_x"/>
                                          </p:val>
                                        </p:tav>
                                      </p:tavLst>
                                    </p:anim>
                                    <p:anim calcmode="lin" valueType="num">
                                      <p:cBhvr>
                                        <p:cTn id="56"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5750"/>
                            </p:stCondLst>
                            <p:childTnLst>
                              <p:par>
                                <p:cTn id="58" presetID="37"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900" decel="100000" fill="hold"/>
                                        <p:tgtEl>
                                          <p:spTgt spid="2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4" fill="hold">
                            <p:stCondLst>
                              <p:cond delay="6750"/>
                            </p:stCondLst>
                            <p:childTnLst>
                              <p:par>
                                <p:cTn id="65" presetID="23" presetClass="entr" presetSubtype="36" fill="hold" grpId="0" nodeType="afterEffect">
                                  <p:stCondLst>
                                    <p:cond delay="0"/>
                                  </p:stCondLst>
                                  <p:childTnLst>
                                    <p:set>
                                      <p:cBhvr>
                                        <p:cTn id="66" dur="1" fill="hold">
                                          <p:stCondLst>
                                            <p:cond delay="0"/>
                                          </p:stCondLst>
                                        </p:cTn>
                                        <p:tgtEl>
                                          <p:spTgt spid="23"/>
                                        </p:tgtEl>
                                        <p:attrNameLst>
                                          <p:attrName>style.visibility</p:attrName>
                                        </p:attrNameLst>
                                      </p:cBhvr>
                                      <p:to>
                                        <p:strVal val="visible"/>
                                      </p:to>
                                    </p:set>
                                    <p:anim calcmode="lin" valueType="num">
                                      <p:cBhvr>
                                        <p:cTn id="67" dur="500" fill="hold"/>
                                        <p:tgtEl>
                                          <p:spTgt spid="23"/>
                                        </p:tgtEl>
                                        <p:attrNameLst>
                                          <p:attrName>ppt_w</p:attrName>
                                        </p:attrNameLst>
                                      </p:cBhvr>
                                      <p:tavLst>
                                        <p:tav tm="0">
                                          <p:val>
                                            <p:strVal val="(6*min(max(#ppt_w*#ppt_h,.3),1)-7.4)/-.7*#ppt_w"/>
                                          </p:val>
                                        </p:tav>
                                        <p:tav tm="100000">
                                          <p:val>
                                            <p:strVal val="#ppt_w"/>
                                          </p:val>
                                        </p:tav>
                                      </p:tavLst>
                                    </p:anim>
                                    <p:anim calcmode="lin" valueType="num">
                                      <p:cBhvr>
                                        <p:cTn id="68" dur="500" fill="hold"/>
                                        <p:tgtEl>
                                          <p:spTgt spid="23"/>
                                        </p:tgtEl>
                                        <p:attrNameLst>
                                          <p:attrName>ppt_h</p:attrName>
                                        </p:attrNameLst>
                                      </p:cBhvr>
                                      <p:tavLst>
                                        <p:tav tm="0">
                                          <p:val>
                                            <p:strVal val="(6*min(max(#ppt_w*#ppt_h,.3),1)-7.4)/-.7*#ppt_h"/>
                                          </p:val>
                                        </p:tav>
                                        <p:tav tm="100000">
                                          <p:val>
                                            <p:strVal val="#ppt_h"/>
                                          </p:val>
                                        </p:tav>
                                      </p:tavLst>
                                    </p:anim>
                                    <p:anim calcmode="lin" valueType="num">
                                      <p:cBhvr>
                                        <p:cTn id="69" dur="500" fill="hold"/>
                                        <p:tgtEl>
                                          <p:spTgt spid="23"/>
                                        </p:tgtEl>
                                        <p:attrNameLst>
                                          <p:attrName>ppt_x</p:attrName>
                                        </p:attrNameLst>
                                      </p:cBhvr>
                                      <p:tavLst>
                                        <p:tav tm="0">
                                          <p:val>
                                            <p:fltVal val="0.5"/>
                                          </p:val>
                                        </p:tav>
                                        <p:tav tm="100000">
                                          <p:val>
                                            <p:strVal val="#ppt_x"/>
                                          </p:val>
                                        </p:tav>
                                      </p:tavLst>
                                    </p:anim>
                                    <p:anim calcmode="lin" valueType="num">
                                      <p:cBhvr>
                                        <p:cTn id="7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71" fill="hold">
                            <p:stCondLst>
                              <p:cond delay="7250"/>
                            </p:stCondLst>
                            <p:childTnLst>
                              <p:par>
                                <p:cTn id="72" presetID="37" presetClass="entr" presetSubtype="0" fill="hold" grpId="0" nodeType="afterEffect">
                                  <p:stCondLst>
                                    <p:cond delay="0"/>
                                  </p:stCondLst>
                                  <p:childTnLst>
                                    <p:set>
                                      <p:cBhvr>
                                        <p:cTn id="73" dur="1" fill="hold">
                                          <p:stCondLst>
                                            <p:cond delay="0"/>
                                          </p:stCondLst>
                                        </p:cTn>
                                        <p:tgtEl>
                                          <p:spTgt spid="28"/>
                                        </p:tgtEl>
                                        <p:attrNameLst>
                                          <p:attrName>style.visibility</p:attrName>
                                        </p:attrNameLst>
                                      </p:cBhvr>
                                      <p:to>
                                        <p:strVal val="visible"/>
                                      </p:to>
                                    </p:set>
                                    <p:animEffect transition="in" filter="fade">
                                      <p:cBhvr>
                                        <p:cTn id="74" dur="1000"/>
                                        <p:tgtEl>
                                          <p:spTgt spid="28"/>
                                        </p:tgtEl>
                                      </p:cBhvr>
                                    </p:animEffect>
                                    <p:anim calcmode="lin" valueType="num">
                                      <p:cBhvr>
                                        <p:cTn id="75" dur="1000" fill="hold"/>
                                        <p:tgtEl>
                                          <p:spTgt spid="28"/>
                                        </p:tgtEl>
                                        <p:attrNameLst>
                                          <p:attrName>ppt_x</p:attrName>
                                        </p:attrNameLst>
                                      </p:cBhvr>
                                      <p:tavLst>
                                        <p:tav tm="0">
                                          <p:val>
                                            <p:strVal val="#ppt_x"/>
                                          </p:val>
                                        </p:tav>
                                        <p:tav tm="100000">
                                          <p:val>
                                            <p:strVal val="#ppt_x"/>
                                          </p:val>
                                        </p:tav>
                                      </p:tavLst>
                                    </p:anim>
                                    <p:anim calcmode="lin" valueType="num">
                                      <p:cBhvr>
                                        <p:cTn id="76" dur="900" decel="100000" fill="hold"/>
                                        <p:tgtEl>
                                          <p:spTgt spid="28"/>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78" fill="hold">
                            <p:stCondLst>
                              <p:cond delay="8250"/>
                            </p:stCondLst>
                            <p:childTnLst>
                              <p:par>
                                <p:cTn id="79" presetID="22" presetClass="entr" presetSubtype="8" fill="hold" grpId="0" nodeType="after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left)">
                                      <p:cBhvr>
                                        <p:cTn id="81" dur="10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19" grpId="0" animBg="1"/>
      <p:bldP spid="21" grpId="0" animBg="1"/>
      <p:bldP spid="22" grpId="0" animBg="1"/>
      <p:bldP spid="23" grpId="0" animBg="1"/>
      <p:bldP spid="24" grpId="0" animBg="1"/>
      <p:bldP spid="25" grpId="0"/>
      <p:bldP spid="26" grpId="0"/>
      <p:bldP spid="27" grpId="0"/>
      <p:bldP spid="28" grpId="0"/>
      <p:bldP spid="29" grpId="0"/>
      <p:bldP spid="30"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FE4A1E"/>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5C9AD3"/>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44546B"/>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329871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FE4A1E">
                  <a:alpha val="0"/>
                </a:srgbClr>
              </a:gs>
              <a:gs pos="23000">
                <a:srgbClr val="FE4A1E">
                  <a:alpha val="5000"/>
                </a:srgbClr>
              </a:gs>
              <a:gs pos="42000">
                <a:srgbClr val="FE4A1E">
                  <a:alpha val="40000"/>
                </a:srgbClr>
              </a:gs>
              <a:gs pos="74000">
                <a:srgbClr val="FE4A1E">
                  <a:alpha val="80000"/>
                </a:srgbClr>
              </a:gs>
              <a:gs pos="100000">
                <a:srgbClr val="FE4A1E"/>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3"/>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5C9AD3"/>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44546B"/>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7A7A7A"/>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FE4A1E"/>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CC71DB2F-B8FD-41EA-9441-35BD18A46A09}"/>
              </a:ext>
            </a:extLst>
          </p:cNvPr>
          <p:cNvSpPr>
            <a:spLocks noChangeAspect="1"/>
          </p:cNvSpPr>
          <p:nvPr/>
        </p:nvSpPr>
        <p:spPr>
          <a:xfrm rot="16200000">
            <a:off x="1575502" y="2026324"/>
            <a:ext cx="1693188" cy="1463040"/>
          </a:xfrm>
          <a:prstGeom prst="hexagon">
            <a:avLst>
              <a:gd name="adj" fmla="val 29495"/>
              <a:gd name="vf" fmla="val 115470"/>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9" name="Hexagon 8">
            <a:extLst>
              <a:ext uri="{FF2B5EF4-FFF2-40B4-BE49-F238E27FC236}">
                <a16:creationId xmlns:a16="http://schemas.microsoft.com/office/drawing/2014/main" id="{C7C25EE8-2BA4-442F-A94F-94B59C8686E2}"/>
              </a:ext>
            </a:extLst>
          </p:cNvPr>
          <p:cNvSpPr>
            <a:spLocks noChangeAspect="1"/>
          </p:cNvSpPr>
          <p:nvPr/>
        </p:nvSpPr>
        <p:spPr>
          <a:xfrm rot="16200000">
            <a:off x="843981" y="3380203"/>
            <a:ext cx="1693188" cy="1463040"/>
          </a:xfrm>
          <a:prstGeom prst="hexagon">
            <a:avLst>
              <a:gd name="adj" fmla="val 29495"/>
              <a:gd name="vf" fmla="val 115470"/>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0" name="Hexagon 9">
            <a:extLst>
              <a:ext uri="{FF2B5EF4-FFF2-40B4-BE49-F238E27FC236}">
                <a16:creationId xmlns:a16="http://schemas.microsoft.com/office/drawing/2014/main" id="{B5A5F16C-831B-41BF-97E8-4B9325BEEC11}"/>
              </a:ext>
            </a:extLst>
          </p:cNvPr>
          <p:cNvSpPr>
            <a:spLocks noChangeAspect="1"/>
          </p:cNvSpPr>
          <p:nvPr/>
        </p:nvSpPr>
        <p:spPr>
          <a:xfrm rot="16200000">
            <a:off x="1587551" y="4712817"/>
            <a:ext cx="1693188" cy="1463040"/>
          </a:xfrm>
          <a:prstGeom prst="hexagon">
            <a:avLst>
              <a:gd name="adj" fmla="val 29495"/>
              <a:gd name="vf" fmla="val 115470"/>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1" name="Hexagon 10">
            <a:extLst>
              <a:ext uri="{FF2B5EF4-FFF2-40B4-BE49-F238E27FC236}">
                <a16:creationId xmlns:a16="http://schemas.microsoft.com/office/drawing/2014/main" id="{34CC4FF1-E86D-4BC1-A53F-536C42C9163C}"/>
              </a:ext>
            </a:extLst>
          </p:cNvPr>
          <p:cNvSpPr>
            <a:spLocks noChangeAspect="1"/>
          </p:cNvSpPr>
          <p:nvPr/>
        </p:nvSpPr>
        <p:spPr>
          <a:xfrm rot="16200000">
            <a:off x="3142033" y="2026323"/>
            <a:ext cx="1693188" cy="1463040"/>
          </a:xfrm>
          <a:prstGeom prst="hexagon">
            <a:avLst>
              <a:gd name="adj" fmla="val 29495"/>
              <a:gd name="vf" fmla="val 115470"/>
            </a:avLst>
          </a:pr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2" name="Hexagon 11">
            <a:extLst>
              <a:ext uri="{FF2B5EF4-FFF2-40B4-BE49-F238E27FC236}">
                <a16:creationId xmlns:a16="http://schemas.microsoft.com/office/drawing/2014/main" id="{EB3B11B0-8D9A-4FDF-BF12-8BAF29B8E36C}"/>
              </a:ext>
            </a:extLst>
          </p:cNvPr>
          <p:cNvSpPr>
            <a:spLocks noChangeAspect="1"/>
          </p:cNvSpPr>
          <p:nvPr/>
        </p:nvSpPr>
        <p:spPr>
          <a:xfrm rot="16200000">
            <a:off x="3142033" y="4712817"/>
            <a:ext cx="1693188" cy="1463040"/>
          </a:xfrm>
          <a:prstGeom prst="hexagon">
            <a:avLst>
              <a:gd name="adj" fmla="val 29495"/>
              <a:gd name="vf" fmla="val 115470"/>
            </a:avLst>
          </a:pr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sp>
        <p:nvSpPr>
          <p:cNvPr id="13" name="Hexagon 12">
            <a:extLst>
              <a:ext uri="{FF2B5EF4-FFF2-40B4-BE49-F238E27FC236}">
                <a16:creationId xmlns:a16="http://schemas.microsoft.com/office/drawing/2014/main" id="{C3BE09DE-8112-4860-91B3-8CBE725C9F38}"/>
              </a:ext>
            </a:extLst>
          </p:cNvPr>
          <p:cNvSpPr>
            <a:spLocks noChangeAspect="1"/>
          </p:cNvSpPr>
          <p:nvPr/>
        </p:nvSpPr>
        <p:spPr>
          <a:xfrm rot="16200000">
            <a:off x="3873553" y="3380203"/>
            <a:ext cx="1693188" cy="1463040"/>
          </a:xfrm>
          <a:prstGeom prst="hexagon">
            <a:avLst>
              <a:gd name="adj" fmla="val 29495"/>
              <a:gd name="vf" fmla="val 115470"/>
            </a:avLst>
          </a:pr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endParaRPr lang="en-US" dirty="0"/>
          </a:p>
        </p:txBody>
      </p:sp>
      <p:cxnSp>
        <p:nvCxnSpPr>
          <p:cNvPr id="14" name="Straight Connector 13">
            <a:extLst>
              <a:ext uri="{FF2B5EF4-FFF2-40B4-BE49-F238E27FC236}">
                <a16:creationId xmlns:a16="http://schemas.microsoft.com/office/drawing/2014/main" id="{B506E570-A824-460A-A634-6DEAA2B75804}"/>
              </a:ext>
            </a:extLst>
          </p:cNvPr>
          <p:cNvCxnSpPr>
            <a:cxnSpLocks/>
          </p:cNvCxnSpPr>
          <p:nvPr/>
        </p:nvCxnSpPr>
        <p:spPr>
          <a:xfrm>
            <a:off x="4763055" y="2733964"/>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1D328659-6BEE-4336-A1E0-2E2F814CF5F1}"/>
              </a:ext>
            </a:extLst>
          </p:cNvPr>
          <p:cNvCxnSpPr>
            <a:cxnSpLocks/>
          </p:cNvCxnSpPr>
          <p:nvPr/>
        </p:nvCxnSpPr>
        <p:spPr>
          <a:xfrm>
            <a:off x="5519996" y="4080487"/>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40E94B51-4203-4E00-B3B4-B9FCCB1565BB}"/>
              </a:ext>
            </a:extLst>
          </p:cNvPr>
          <p:cNvCxnSpPr>
            <a:cxnSpLocks/>
          </p:cNvCxnSpPr>
          <p:nvPr/>
        </p:nvCxnSpPr>
        <p:spPr>
          <a:xfrm>
            <a:off x="4763055" y="5436726"/>
            <a:ext cx="1097280" cy="0"/>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17" name="Text Box 10">
            <a:extLst>
              <a:ext uri="{FF2B5EF4-FFF2-40B4-BE49-F238E27FC236}">
                <a16:creationId xmlns:a16="http://schemas.microsoft.com/office/drawing/2014/main" id="{4DC1D70E-1521-498B-B0D2-8FE919364A78}"/>
              </a:ext>
            </a:extLst>
          </p:cNvPr>
          <p:cNvSpPr txBox="1">
            <a:spLocks noChangeArrowheads="1"/>
          </p:cNvSpPr>
          <p:nvPr/>
        </p:nvSpPr>
        <p:spPr bwMode="auto">
          <a:xfrm>
            <a:off x="5988307" y="2562412"/>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8" name="Text Box 10">
            <a:extLst>
              <a:ext uri="{FF2B5EF4-FFF2-40B4-BE49-F238E27FC236}">
                <a16:creationId xmlns:a16="http://schemas.microsoft.com/office/drawing/2014/main" id="{3FE3E1CB-EC82-40CE-A10D-C4DCB8B4C4AC}"/>
              </a:ext>
            </a:extLst>
          </p:cNvPr>
          <p:cNvSpPr txBox="1">
            <a:spLocks noChangeArrowheads="1"/>
          </p:cNvSpPr>
          <p:nvPr/>
        </p:nvSpPr>
        <p:spPr bwMode="auto">
          <a:xfrm>
            <a:off x="6764714" y="3927856"/>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19" name="Text Box 10">
            <a:extLst>
              <a:ext uri="{FF2B5EF4-FFF2-40B4-BE49-F238E27FC236}">
                <a16:creationId xmlns:a16="http://schemas.microsoft.com/office/drawing/2014/main" id="{A7C40111-9AE1-4B73-8692-EE2A7AD80491}"/>
              </a:ext>
            </a:extLst>
          </p:cNvPr>
          <p:cNvSpPr txBox="1">
            <a:spLocks noChangeArrowheads="1"/>
          </p:cNvSpPr>
          <p:nvPr/>
        </p:nvSpPr>
        <p:spPr bwMode="auto">
          <a:xfrm>
            <a:off x="5988307" y="5293300"/>
            <a:ext cx="4800246"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3486783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250" fill="hold"/>
                                        <p:tgtEl>
                                          <p:spTgt spid="8"/>
                                        </p:tgtEl>
                                        <p:attrNameLst>
                                          <p:attrName>ppt_w</p:attrName>
                                        </p:attrNameLst>
                                      </p:cBhvr>
                                      <p:tavLst>
                                        <p:tav tm="0">
                                          <p:val>
                                            <p:fltVal val="0"/>
                                          </p:val>
                                        </p:tav>
                                        <p:tav tm="100000">
                                          <p:val>
                                            <p:strVal val="#ppt_w"/>
                                          </p:val>
                                        </p:tav>
                                      </p:tavLst>
                                    </p:anim>
                                    <p:anim calcmode="lin" valueType="num">
                                      <p:cBhvr>
                                        <p:cTn id="12" dur="250" fill="hold"/>
                                        <p:tgtEl>
                                          <p:spTgt spid="8"/>
                                        </p:tgtEl>
                                        <p:attrNameLst>
                                          <p:attrName>ppt_h</p:attrName>
                                        </p:attrNameLst>
                                      </p:cBhvr>
                                      <p:tavLst>
                                        <p:tav tm="0">
                                          <p:val>
                                            <p:fltVal val="0"/>
                                          </p:val>
                                        </p:tav>
                                        <p:tav tm="100000">
                                          <p:val>
                                            <p:strVal val="#ppt_h"/>
                                          </p:val>
                                        </p:tav>
                                      </p:tavLst>
                                    </p:anim>
                                    <p:animEffect transition="in" filter="fade">
                                      <p:cBhvr>
                                        <p:cTn id="13" dur="250"/>
                                        <p:tgtEl>
                                          <p:spTgt spid="8"/>
                                        </p:tgtEl>
                                      </p:cBhvr>
                                    </p:animEffect>
                                    <p:anim calcmode="lin" valueType="num">
                                      <p:cBhvr>
                                        <p:cTn id="14" dur="250" fill="hold"/>
                                        <p:tgtEl>
                                          <p:spTgt spid="8"/>
                                        </p:tgtEl>
                                        <p:attrNameLst>
                                          <p:attrName>ppt_x</p:attrName>
                                        </p:attrNameLst>
                                      </p:cBhvr>
                                      <p:tavLst>
                                        <p:tav tm="0">
                                          <p:val>
                                            <p:fltVal val="0.5"/>
                                          </p:val>
                                        </p:tav>
                                        <p:tav tm="100000">
                                          <p:val>
                                            <p:strVal val="#ppt_x"/>
                                          </p:val>
                                        </p:tav>
                                      </p:tavLst>
                                    </p:anim>
                                    <p:anim calcmode="lin" valueType="num">
                                      <p:cBhvr>
                                        <p:cTn id="15" dur="250" fill="hold"/>
                                        <p:tgtEl>
                                          <p:spTgt spid="8"/>
                                        </p:tgtEl>
                                        <p:attrNameLst>
                                          <p:attrName>ppt_y</p:attrName>
                                        </p:attrNameLst>
                                      </p:cBhvr>
                                      <p:tavLst>
                                        <p:tav tm="0">
                                          <p:val>
                                            <p:fltVal val="0.5"/>
                                          </p:val>
                                        </p:tav>
                                        <p:tav tm="100000">
                                          <p:val>
                                            <p:strVal val="#ppt_y"/>
                                          </p:val>
                                        </p:tav>
                                      </p:tavLst>
                                    </p:anim>
                                  </p:childTnLst>
                                </p:cTn>
                              </p:par>
                            </p:childTnLst>
                          </p:cTn>
                        </p:par>
                        <p:par>
                          <p:cTn id="16" fill="hold">
                            <p:stCondLst>
                              <p:cond delay="750"/>
                            </p:stCondLst>
                            <p:childTnLst>
                              <p:par>
                                <p:cTn id="17" presetID="53" presetClass="entr" presetSubtype="528" fill="hold" grpId="0"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250" fill="hold"/>
                                        <p:tgtEl>
                                          <p:spTgt spid="11"/>
                                        </p:tgtEl>
                                        <p:attrNameLst>
                                          <p:attrName>ppt_w</p:attrName>
                                        </p:attrNameLst>
                                      </p:cBhvr>
                                      <p:tavLst>
                                        <p:tav tm="0">
                                          <p:val>
                                            <p:fltVal val="0"/>
                                          </p:val>
                                        </p:tav>
                                        <p:tav tm="100000">
                                          <p:val>
                                            <p:strVal val="#ppt_w"/>
                                          </p:val>
                                        </p:tav>
                                      </p:tavLst>
                                    </p:anim>
                                    <p:anim calcmode="lin" valueType="num">
                                      <p:cBhvr>
                                        <p:cTn id="20" dur="250" fill="hold"/>
                                        <p:tgtEl>
                                          <p:spTgt spid="11"/>
                                        </p:tgtEl>
                                        <p:attrNameLst>
                                          <p:attrName>ppt_h</p:attrName>
                                        </p:attrNameLst>
                                      </p:cBhvr>
                                      <p:tavLst>
                                        <p:tav tm="0">
                                          <p:val>
                                            <p:fltVal val="0"/>
                                          </p:val>
                                        </p:tav>
                                        <p:tav tm="100000">
                                          <p:val>
                                            <p:strVal val="#ppt_h"/>
                                          </p:val>
                                        </p:tav>
                                      </p:tavLst>
                                    </p:anim>
                                    <p:animEffect transition="in" filter="fade">
                                      <p:cBhvr>
                                        <p:cTn id="21" dur="250"/>
                                        <p:tgtEl>
                                          <p:spTgt spid="11"/>
                                        </p:tgtEl>
                                      </p:cBhvr>
                                    </p:animEffect>
                                    <p:anim calcmode="lin" valueType="num">
                                      <p:cBhvr>
                                        <p:cTn id="22" dur="250" fill="hold"/>
                                        <p:tgtEl>
                                          <p:spTgt spid="11"/>
                                        </p:tgtEl>
                                        <p:attrNameLst>
                                          <p:attrName>ppt_x</p:attrName>
                                        </p:attrNameLst>
                                      </p:cBhvr>
                                      <p:tavLst>
                                        <p:tav tm="0">
                                          <p:val>
                                            <p:fltVal val="0.5"/>
                                          </p:val>
                                        </p:tav>
                                        <p:tav tm="100000">
                                          <p:val>
                                            <p:strVal val="#ppt_x"/>
                                          </p:val>
                                        </p:tav>
                                      </p:tavLst>
                                    </p:anim>
                                    <p:anim calcmode="lin" valueType="num">
                                      <p:cBhvr>
                                        <p:cTn id="23" dur="250" fill="hold"/>
                                        <p:tgtEl>
                                          <p:spTgt spid="11"/>
                                        </p:tgtEl>
                                        <p:attrNameLst>
                                          <p:attrName>ppt_y</p:attrName>
                                        </p:attrNameLst>
                                      </p:cBhvr>
                                      <p:tavLst>
                                        <p:tav tm="0">
                                          <p:val>
                                            <p:fltVal val="0.5"/>
                                          </p:val>
                                        </p:tav>
                                        <p:tav tm="100000">
                                          <p:val>
                                            <p:strVal val="#ppt_y"/>
                                          </p:val>
                                        </p:tav>
                                      </p:tavLst>
                                    </p:anim>
                                  </p:childTnLst>
                                </p:cTn>
                              </p:par>
                            </p:childTnLst>
                          </p:cTn>
                        </p:par>
                        <p:par>
                          <p:cTn id="24" fill="hold">
                            <p:stCondLst>
                              <p:cond delay="1000"/>
                            </p:stCondLst>
                            <p:childTnLst>
                              <p:par>
                                <p:cTn id="25" presetID="53" presetClass="entr" presetSubtype="528" fill="hold" grpId="0"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250" fill="hold"/>
                                        <p:tgtEl>
                                          <p:spTgt spid="9"/>
                                        </p:tgtEl>
                                        <p:attrNameLst>
                                          <p:attrName>ppt_w</p:attrName>
                                        </p:attrNameLst>
                                      </p:cBhvr>
                                      <p:tavLst>
                                        <p:tav tm="0">
                                          <p:val>
                                            <p:fltVal val="0"/>
                                          </p:val>
                                        </p:tav>
                                        <p:tav tm="100000">
                                          <p:val>
                                            <p:strVal val="#ppt_w"/>
                                          </p:val>
                                        </p:tav>
                                      </p:tavLst>
                                    </p:anim>
                                    <p:anim calcmode="lin" valueType="num">
                                      <p:cBhvr>
                                        <p:cTn id="28" dur="250" fill="hold"/>
                                        <p:tgtEl>
                                          <p:spTgt spid="9"/>
                                        </p:tgtEl>
                                        <p:attrNameLst>
                                          <p:attrName>ppt_h</p:attrName>
                                        </p:attrNameLst>
                                      </p:cBhvr>
                                      <p:tavLst>
                                        <p:tav tm="0">
                                          <p:val>
                                            <p:fltVal val="0"/>
                                          </p:val>
                                        </p:tav>
                                        <p:tav tm="100000">
                                          <p:val>
                                            <p:strVal val="#ppt_h"/>
                                          </p:val>
                                        </p:tav>
                                      </p:tavLst>
                                    </p:anim>
                                    <p:animEffect transition="in" filter="fade">
                                      <p:cBhvr>
                                        <p:cTn id="29" dur="250"/>
                                        <p:tgtEl>
                                          <p:spTgt spid="9"/>
                                        </p:tgtEl>
                                      </p:cBhvr>
                                    </p:animEffect>
                                    <p:anim calcmode="lin" valueType="num">
                                      <p:cBhvr>
                                        <p:cTn id="30" dur="250" fill="hold"/>
                                        <p:tgtEl>
                                          <p:spTgt spid="9"/>
                                        </p:tgtEl>
                                        <p:attrNameLst>
                                          <p:attrName>ppt_x</p:attrName>
                                        </p:attrNameLst>
                                      </p:cBhvr>
                                      <p:tavLst>
                                        <p:tav tm="0">
                                          <p:val>
                                            <p:fltVal val="0.5"/>
                                          </p:val>
                                        </p:tav>
                                        <p:tav tm="100000">
                                          <p:val>
                                            <p:strVal val="#ppt_x"/>
                                          </p:val>
                                        </p:tav>
                                      </p:tavLst>
                                    </p:anim>
                                    <p:anim calcmode="lin" valueType="num">
                                      <p:cBhvr>
                                        <p:cTn id="31" dur="250" fill="hold"/>
                                        <p:tgtEl>
                                          <p:spTgt spid="9"/>
                                        </p:tgtEl>
                                        <p:attrNameLst>
                                          <p:attrName>ppt_y</p:attrName>
                                        </p:attrNameLst>
                                      </p:cBhvr>
                                      <p:tavLst>
                                        <p:tav tm="0">
                                          <p:val>
                                            <p:fltVal val="0.5"/>
                                          </p:val>
                                        </p:tav>
                                        <p:tav tm="100000">
                                          <p:val>
                                            <p:strVal val="#ppt_y"/>
                                          </p:val>
                                        </p:tav>
                                      </p:tavLst>
                                    </p:anim>
                                  </p:childTnLst>
                                </p:cTn>
                              </p:par>
                            </p:childTnLst>
                          </p:cTn>
                        </p:par>
                        <p:par>
                          <p:cTn id="32" fill="hold">
                            <p:stCondLst>
                              <p:cond delay="1250"/>
                            </p:stCondLst>
                            <p:childTnLst>
                              <p:par>
                                <p:cTn id="33" presetID="53" presetClass="entr" presetSubtype="52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250" fill="hold"/>
                                        <p:tgtEl>
                                          <p:spTgt spid="13"/>
                                        </p:tgtEl>
                                        <p:attrNameLst>
                                          <p:attrName>ppt_w</p:attrName>
                                        </p:attrNameLst>
                                      </p:cBhvr>
                                      <p:tavLst>
                                        <p:tav tm="0">
                                          <p:val>
                                            <p:fltVal val="0"/>
                                          </p:val>
                                        </p:tav>
                                        <p:tav tm="100000">
                                          <p:val>
                                            <p:strVal val="#ppt_w"/>
                                          </p:val>
                                        </p:tav>
                                      </p:tavLst>
                                    </p:anim>
                                    <p:anim calcmode="lin" valueType="num">
                                      <p:cBhvr>
                                        <p:cTn id="36" dur="250" fill="hold"/>
                                        <p:tgtEl>
                                          <p:spTgt spid="13"/>
                                        </p:tgtEl>
                                        <p:attrNameLst>
                                          <p:attrName>ppt_h</p:attrName>
                                        </p:attrNameLst>
                                      </p:cBhvr>
                                      <p:tavLst>
                                        <p:tav tm="0">
                                          <p:val>
                                            <p:fltVal val="0"/>
                                          </p:val>
                                        </p:tav>
                                        <p:tav tm="100000">
                                          <p:val>
                                            <p:strVal val="#ppt_h"/>
                                          </p:val>
                                        </p:tav>
                                      </p:tavLst>
                                    </p:anim>
                                    <p:animEffect transition="in" filter="fade">
                                      <p:cBhvr>
                                        <p:cTn id="37" dur="250"/>
                                        <p:tgtEl>
                                          <p:spTgt spid="13"/>
                                        </p:tgtEl>
                                      </p:cBhvr>
                                    </p:animEffect>
                                    <p:anim calcmode="lin" valueType="num">
                                      <p:cBhvr>
                                        <p:cTn id="38" dur="250" fill="hold"/>
                                        <p:tgtEl>
                                          <p:spTgt spid="13"/>
                                        </p:tgtEl>
                                        <p:attrNameLst>
                                          <p:attrName>ppt_x</p:attrName>
                                        </p:attrNameLst>
                                      </p:cBhvr>
                                      <p:tavLst>
                                        <p:tav tm="0">
                                          <p:val>
                                            <p:fltVal val="0.5"/>
                                          </p:val>
                                        </p:tav>
                                        <p:tav tm="100000">
                                          <p:val>
                                            <p:strVal val="#ppt_x"/>
                                          </p:val>
                                        </p:tav>
                                      </p:tavLst>
                                    </p:anim>
                                    <p:anim calcmode="lin" valueType="num">
                                      <p:cBhvr>
                                        <p:cTn id="39" dur="250" fill="hold"/>
                                        <p:tgtEl>
                                          <p:spTgt spid="13"/>
                                        </p:tgtEl>
                                        <p:attrNameLst>
                                          <p:attrName>ppt_y</p:attrName>
                                        </p:attrNameLst>
                                      </p:cBhvr>
                                      <p:tavLst>
                                        <p:tav tm="0">
                                          <p:val>
                                            <p:fltVal val="0.5"/>
                                          </p:val>
                                        </p:tav>
                                        <p:tav tm="100000">
                                          <p:val>
                                            <p:strVal val="#ppt_y"/>
                                          </p:val>
                                        </p:tav>
                                      </p:tavLst>
                                    </p:anim>
                                  </p:childTnLst>
                                </p:cTn>
                              </p:par>
                            </p:childTnLst>
                          </p:cTn>
                        </p:par>
                        <p:par>
                          <p:cTn id="40" fill="hold">
                            <p:stCondLst>
                              <p:cond delay="1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250" fill="hold"/>
                                        <p:tgtEl>
                                          <p:spTgt spid="10"/>
                                        </p:tgtEl>
                                        <p:attrNameLst>
                                          <p:attrName>ppt_w</p:attrName>
                                        </p:attrNameLst>
                                      </p:cBhvr>
                                      <p:tavLst>
                                        <p:tav tm="0">
                                          <p:val>
                                            <p:fltVal val="0"/>
                                          </p:val>
                                        </p:tav>
                                        <p:tav tm="100000">
                                          <p:val>
                                            <p:strVal val="#ppt_w"/>
                                          </p:val>
                                        </p:tav>
                                      </p:tavLst>
                                    </p:anim>
                                    <p:anim calcmode="lin" valueType="num">
                                      <p:cBhvr>
                                        <p:cTn id="44" dur="250" fill="hold"/>
                                        <p:tgtEl>
                                          <p:spTgt spid="10"/>
                                        </p:tgtEl>
                                        <p:attrNameLst>
                                          <p:attrName>ppt_h</p:attrName>
                                        </p:attrNameLst>
                                      </p:cBhvr>
                                      <p:tavLst>
                                        <p:tav tm="0">
                                          <p:val>
                                            <p:fltVal val="0"/>
                                          </p:val>
                                        </p:tav>
                                        <p:tav tm="100000">
                                          <p:val>
                                            <p:strVal val="#ppt_h"/>
                                          </p:val>
                                        </p:tav>
                                      </p:tavLst>
                                    </p:anim>
                                    <p:animEffect transition="in" filter="fade">
                                      <p:cBhvr>
                                        <p:cTn id="45" dur="250"/>
                                        <p:tgtEl>
                                          <p:spTgt spid="10"/>
                                        </p:tgtEl>
                                      </p:cBhvr>
                                    </p:animEffect>
                                    <p:anim calcmode="lin" valueType="num">
                                      <p:cBhvr>
                                        <p:cTn id="46" dur="250" fill="hold"/>
                                        <p:tgtEl>
                                          <p:spTgt spid="10"/>
                                        </p:tgtEl>
                                        <p:attrNameLst>
                                          <p:attrName>ppt_x</p:attrName>
                                        </p:attrNameLst>
                                      </p:cBhvr>
                                      <p:tavLst>
                                        <p:tav tm="0">
                                          <p:val>
                                            <p:fltVal val="0.5"/>
                                          </p:val>
                                        </p:tav>
                                        <p:tav tm="100000">
                                          <p:val>
                                            <p:strVal val="#ppt_x"/>
                                          </p:val>
                                        </p:tav>
                                      </p:tavLst>
                                    </p:anim>
                                    <p:anim calcmode="lin" valueType="num">
                                      <p:cBhvr>
                                        <p:cTn id="47" dur="25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528" fill="hold" grpId="0"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250" fill="hold"/>
                                        <p:tgtEl>
                                          <p:spTgt spid="12"/>
                                        </p:tgtEl>
                                        <p:attrNameLst>
                                          <p:attrName>ppt_w</p:attrName>
                                        </p:attrNameLst>
                                      </p:cBhvr>
                                      <p:tavLst>
                                        <p:tav tm="0">
                                          <p:val>
                                            <p:fltVal val="0"/>
                                          </p:val>
                                        </p:tav>
                                        <p:tav tm="100000">
                                          <p:val>
                                            <p:strVal val="#ppt_w"/>
                                          </p:val>
                                        </p:tav>
                                      </p:tavLst>
                                    </p:anim>
                                    <p:anim calcmode="lin" valueType="num">
                                      <p:cBhvr>
                                        <p:cTn id="52" dur="250" fill="hold"/>
                                        <p:tgtEl>
                                          <p:spTgt spid="12"/>
                                        </p:tgtEl>
                                        <p:attrNameLst>
                                          <p:attrName>ppt_h</p:attrName>
                                        </p:attrNameLst>
                                      </p:cBhvr>
                                      <p:tavLst>
                                        <p:tav tm="0">
                                          <p:val>
                                            <p:fltVal val="0"/>
                                          </p:val>
                                        </p:tav>
                                        <p:tav tm="100000">
                                          <p:val>
                                            <p:strVal val="#ppt_h"/>
                                          </p:val>
                                        </p:tav>
                                      </p:tavLst>
                                    </p:anim>
                                    <p:animEffect transition="in" filter="fade">
                                      <p:cBhvr>
                                        <p:cTn id="53" dur="250"/>
                                        <p:tgtEl>
                                          <p:spTgt spid="12"/>
                                        </p:tgtEl>
                                      </p:cBhvr>
                                    </p:animEffect>
                                    <p:anim calcmode="lin" valueType="num">
                                      <p:cBhvr>
                                        <p:cTn id="54" dur="250" fill="hold"/>
                                        <p:tgtEl>
                                          <p:spTgt spid="12"/>
                                        </p:tgtEl>
                                        <p:attrNameLst>
                                          <p:attrName>ppt_x</p:attrName>
                                        </p:attrNameLst>
                                      </p:cBhvr>
                                      <p:tavLst>
                                        <p:tav tm="0">
                                          <p:val>
                                            <p:fltVal val="0.5"/>
                                          </p:val>
                                        </p:tav>
                                        <p:tav tm="100000">
                                          <p:val>
                                            <p:strVal val="#ppt_x"/>
                                          </p:val>
                                        </p:tav>
                                      </p:tavLst>
                                    </p:anim>
                                    <p:anim calcmode="lin" valueType="num">
                                      <p:cBhvr>
                                        <p:cTn id="55" dur="250" fill="hold"/>
                                        <p:tgtEl>
                                          <p:spTgt spid="12"/>
                                        </p:tgtEl>
                                        <p:attrNameLst>
                                          <p:attrName>ppt_y</p:attrName>
                                        </p:attrNameLst>
                                      </p:cBhvr>
                                      <p:tavLst>
                                        <p:tav tm="0">
                                          <p:val>
                                            <p:fltVal val="0.5"/>
                                          </p:val>
                                        </p:tav>
                                        <p:tav tm="100000">
                                          <p:val>
                                            <p:strVal val="#ppt_y"/>
                                          </p:val>
                                        </p:tav>
                                      </p:tavLst>
                                    </p:anim>
                                  </p:childTnLst>
                                </p:cTn>
                              </p:par>
                            </p:childTnLst>
                          </p:cTn>
                        </p:par>
                        <p:par>
                          <p:cTn id="56" fill="hold">
                            <p:stCondLst>
                              <p:cond delay="2000"/>
                            </p:stCondLst>
                            <p:childTnLst>
                              <p:par>
                                <p:cTn id="57" presetID="22" presetClass="entr" presetSubtype="8" fill="hold"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childTnLst>
                          </p:cTn>
                        </p:par>
                        <p:par>
                          <p:cTn id="60" fill="hold">
                            <p:stCondLst>
                              <p:cond delay="2500"/>
                            </p:stCondLst>
                            <p:childTnLst>
                              <p:par>
                                <p:cTn id="61" presetID="42"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1000" fill="hold"/>
                                        <p:tgtEl>
                                          <p:spTgt spid="17"/>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22" presetClass="entr" presetSubtype="8" fill="hold"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left)">
                                      <p:cBhvr>
                                        <p:cTn id="69" dur="500"/>
                                        <p:tgtEl>
                                          <p:spTgt spid="15"/>
                                        </p:tgtEl>
                                      </p:cBhvr>
                                    </p:animEffect>
                                  </p:childTnLst>
                                </p:cTn>
                              </p:par>
                            </p:childTnLst>
                          </p:cTn>
                        </p:par>
                        <p:par>
                          <p:cTn id="70" fill="hold">
                            <p:stCondLst>
                              <p:cond delay="4000"/>
                            </p:stCondLst>
                            <p:childTnLst>
                              <p:par>
                                <p:cTn id="71" presetID="42" presetClass="entr" presetSubtype="0" fill="hold" grpId="0" nodeType="afterEffect">
                                  <p:stCondLst>
                                    <p:cond delay="0"/>
                                  </p:stCondLst>
                                  <p:childTnLst>
                                    <p:set>
                                      <p:cBhvr>
                                        <p:cTn id="72" dur="1" fill="hold">
                                          <p:stCondLst>
                                            <p:cond delay="0"/>
                                          </p:stCondLst>
                                        </p:cTn>
                                        <p:tgtEl>
                                          <p:spTgt spid="18"/>
                                        </p:tgtEl>
                                        <p:attrNameLst>
                                          <p:attrName>style.visibility</p:attrName>
                                        </p:attrNameLst>
                                      </p:cBhvr>
                                      <p:to>
                                        <p:strVal val="visible"/>
                                      </p:to>
                                    </p:set>
                                    <p:animEffect transition="in" filter="fade">
                                      <p:cBhvr>
                                        <p:cTn id="73" dur="1000"/>
                                        <p:tgtEl>
                                          <p:spTgt spid="18"/>
                                        </p:tgtEl>
                                      </p:cBhvr>
                                    </p:animEffect>
                                    <p:anim calcmode="lin" valueType="num">
                                      <p:cBhvr>
                                        <p:cTn id="74" dur="1000" fill="hold"/>
                                        <p:tgtEl>
                                          <p:spTgt spid="18"/>
                                        </p:tgtEl>
                                        <p:attrNameLst>
                                          <p:attrName>ppt_x</p:attrName>
                                        </p:attrNameLst>
                                      </p:cBhvr>
                                      <p:tavLst>
                                        <p:tav tm="0">
                                          <p:val>
                                            <p:strVal val="#ppt_x"/>
                                          </p:val>
                                        </p:tav>
                                        <p:tav tm="100000">
                                          <p:val>
                                            <p:strVal val="#ppt_x"/>
                                          </p:val>
                                        </p:tav>
                                      </p:tavLst>
                                    </p:anim>
                                    <p:anim calcmode="lin" valueType="num">
                                      <p:cBhvr>
                                        <p:cTn id="75" dur="1000" fill="hold"/>
                                        <p:tgtEl>
                                          <p:spTgt spid="18"/>
                                        </p:tgtEl>
                                        <p:attrNameLst>
                                          <p:attrName>ppt_y</p:attrName>
                                        </p:attrNameLst>
                                      </p:cBhvr>
                                      <p:tavLst>
                                        <p:tav tm="0">
                                          <p:val>
                                            <p:strVal val="#ppt_y+.1"/>
                                          </p:val>
                                        </p:tav>
                                        <p:tav tm="100000">
                                          <p:val>
                                            <p:strVal val="#ppt_y"/>
                                          </p:val>
                                        </p:tav>
                                      </p:tavLst>
                                    </p:anim>
                                  </p:childTnLst>
                                </p:cTn>
                              </p:par>
                            </p:childTnLst>
                          </p:cTn>
                        </p:par>
                        <p:par>
                          <p:cTn id="76" fill="hold">
                            <p:stCondLst>
                              <p:cond delay="5000"/>
                            </p:stCondLst>
                            <p:childTnLst>
                              <p:par>
                                <p:cTn id="77" presetID="22" presetClass="entr" presetSubtype="8" fill="hold" nodeType="afterEffect">
                                  <p:stCondLst>
                                    <p:cond delay="0"/>
                                  </p:stCondLst>
                                  <p:childTnLst>
                                    <p:set>
                                      <p:cBhvr>
                                        <p:cTn id="78" dur="1" fill="hold">
                                          <p:stCondLst>
                                            <p:cond delay="0"/>
                                          </p:stCondLst>
                                        </p:cTn>
                                        <p:tgtEl>
                                          <p:spTgt spid="16"/>
                                        </p:tgtEl>
                                        <p:attrNameLst>
                                          <p:attrName>style.visibility</p:attrName>
                                        </p:attrNameLst>
                                      </p:cBhvr>
                                      <p:to>
                                        <p:strVal val="visible"/>
                                      </p:to>
                                    </p:set>
                                    <p:animEffect transition="in" filter="wipe(left)">
                                      <p:cBhvr>
                                        <p:cTn id="79" dur="500"/>
                                        <p:tgtEl>
                                          <p:spTgt spid="16"/>
                                        </p:tgtEl>
                                      </p:cBhvr>
                                    </p:animEffect>
                                  </p:childTnLst>
                                </p:cTn>
                              </p:par>
                            </p:childTnLst>
                          </p:cTn>
                        </p:par>
                        <p:par>
                          <p:cTn id="80" fill="hold">
                            <p:stCondLst>
                              <p:cond delay="5500"/>
                            </p:stCondLst>
                            <p:childTnLst>
                              <p:par>
                                <p:cTn id="81" presetID="42" presetClass="entr" presetSubtype="0"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Effect transition="in" filter="fade">
                                      <p:cBhvr>
                                        <p:cTn id="83" dur="1000"/>
                                        <p:tgtEl>
                                          <p:spTgt spid="19"/>
                                        </p:tgtEl>
                                      </p:cBhvr>
                                    </p:animEffect>
                                    <p:anim calcmode="lin" valueType="num">
                                      <p:cBhvr>
                                        <p:cTn id="84" dur="1000" fill="hold"/>
                                        <p:tgtEl>
                                          <p:spTgt spid="19"/>
                                        </p:tgtEl>
                                        <p:attrNameLst>
                                          <p:attrName>ppt_x</p:attrName>
                                        </p:attrNameLst>
                                      </p:cBhvr>
                                      <p:tavLst>
                                        <p:tav tm="0">
                                          <p:val>
                                            <p:strVal val="#ppt_x"/>
                                          </p:val>
                                        </p:tav>
                                        <p:tav tm="100000">
                                          <p:val>
                                            <p:strVal val="#ppt_x"/>
                                          </p:val>
                                        </p:tav>
                                      </p:tavLst>
                                    </p:anim>
                                    <p:anim calcmode="lin" valueType="num">
                                      <p:cBhvr>
                                        <p:cTn id="8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7" grpId="0"/>
      <p:bldP spid="18" grpId="0"/>
      <p:bldP spid="1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4400" b="1" dirty="0">
                <a:solidFill>
                  <a:srgbClr val="FE4A1E"/>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rgbClr val="5C9AD3"/>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4"/>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5"/>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6"/>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FE4A1E"/>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5C9AD3"/>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44546B"/>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solidFill>
            <a:schemeClr val="tx1">
              <a:alpha val="8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2094662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5C9AD3"/>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44546B"/>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E4A1E"/>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3112178" y="365872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3502611" y="469078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0E0F11">
                  <a:alpha val="75000"/>
                </a:srgb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E4A1E"/>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2988858" y="3533119"/>
            <a:ext cx="1188720" cy="1188682"/>
          </a:xfrm>
          <a:prstGeom prst="blockArc">
            <a:avLst>
              <a:gd name="adj1" fmla="val 14423919"/>
              <a:gd name="adj2" fmla="val 10822413"/>
              <a:gd name="adj3" fmla="val 14427"/>
            </a:avLst>
          </a:prstGeom>
          <a:solidFill>
            <a:srgbClr val="44546B"/>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5C9AD3"/>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7A7A7A">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7A7A7A">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44546B">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44546B">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5C9AD3">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5C9AD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FE4A1E"/>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C9AD3"/>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44546B"/>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7A7A7A"/>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1"/>
                </a:solidFill>
                <a:latin typeface="Lato"/>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FE4A1E">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FE4A1E">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939393">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2700">
              <a:solidFill>
                <a:srgbClr val="939393">
                  <a:alpha val="5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939393"/>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CB625554-49CA-40D2-8CA4-0B5F145DC560}"/>
              </a:ext>
            </a:extLst>
          </p:cNvPr>
          <p:cNvGrpSpPr/>
          <p:nvPr/>
        </p:nvGrpSpPr>
        <p:grpSpPr>
          <a:xfrm>
            <a:off x="3674153" y="1750907"/>
            <a:ext cx="5212080" cy="392659"/>
            <a:chOff x="1942760" y="862839"/>
            <a:chExt cx="4720251" cy="392659"/>
          </a:xfrm>
        </p:grpSpPr>
        <p:cxnSp>
          <p:nvCxnSpPr>
            <p:cNvPr id="9" name="Straight Connector 8">
              <a:extLst>
                <a:ext uri="{FF2B5EF4-FFF2-40B4-BE49-F238E27FC236}">
                  <a16:creationId xmlns:a16="http://schemas.microsoft.com/office/drawing/2014/main" id="{818110D3-4ED0-4A82-BCE8-450C62EEB7C1}"/>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18ECAE18-0D98-45D8-A923-18CC610CEBFB}"/>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500k</a:t>
              </a:r>
            </a:p>
          </p:txBody>
        </p:sp>
      </p:grpSp>
      <p:grpSp>
        <p:nvGrpSpPr>
          <p:cNvPr id="11" name="Group 10">
            <a:extLst>
              <a:ext uri="{FF2B5EF4-FFF2-40B4-BE49-F238E27FC236}">
                <a16:creationId xmlns:a16="http://schemas.microsoft.com/office/drawing/2014/main" id="{68D36414-4628-4F32-9FA4-66E25F8D886A}"/>
              </a:ext>
            </a:extLst>
          </p:cNvPr>
          <p:cNvGrpSpPr/>
          <p:nvPr/>
        </p:nvGrpSpPr>
        <p:grpSpPr>
          <a:xfrm>
            <a:off x="3674153" y="2295966"/>
            <a:ext cx="5212080" cy="379965"/>
            <a:chOff x="1942760" y="862839"/>
            <a:chExt cx="4720251" cy="379965"/>
          </a:xfrm>
        </p:grpSpPr>
        <p:cxnSp>
          <p:nvCxnSpPr>
            <p:cNvPr id="12" name="Straight Connector 11">
              <a:extLst>
                <a:ext uri="{FF2B5EF4-FFF2-40B4-BE49-F238E27FC236}">
                  <a16:creationId xmlns:a16="http://schemas.microsoft.com/office/drawing/2014/main" id="{D9958ACA-F911-4C31-A5C1-D8C94B1FDEBF}"/>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CE379054-6C9C-4D8D-8E7A-1D34EF586643}"/>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400k</a:t>
              </a:r>
            </a:p>
          </p:txBody>
        </p:sp>
      </p:grpSp>
      <p:grpSp>
        <p:nvGrpSpPr>
          <p:cNvPr id="14" name="Group 13">
            <a:extLst>
              <a:ext uri="{FF2B5EF4-FFF2-40B4-BE49-F238E27FC236}">
                <a16:creationId xmlns:a16="http://schemas.microsoft.com/office/drawing/2014/main" id="{0E1F85E9-5E21-45D9-B9AF-64A7CA387503}"/>
              </a:ext>
            </a:extLst>
          </p:cNvPr>
          <p:cNvGrpSpPr/>
          <p:nvPr/>
        </p:nvGrpSpPr>
        <p:grpSpPr>
          <a:xfrm>
            <a:off x="3703320" y="2829366"/>
            <a:ext cx="5212080" cy="370275"/>
            <a:chOff x="1963016" y="862839"/>
            <a:chExt cx="4699995" cy="370275"/>
          </a:xfrm>
        </p:grpSpPr>
        <p:cxnSp>
          <p:nvCxnSpPr>
            <p:cNvPr id="15" name="Straight Connector 14">
              <a:extLst>
                <a:ext uri="{FF2B5EF4-FFF2-40B4-BE49-F238E27FC236}">
                  <a16:creationId xmlns:a16="http://schemas.microsoft.com/office/drawing/2014/main" id="{FD465212-43E5-4E38-80EF-F9C34B1E676D}"/>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666528BA-49DD-4CD3-A1E0-DA81080C79B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300k</a:t>
              </a:r>
            </a:p>
          </p:txBody>
        </p:sp>
      </p:grpSp>
      <p:grpSp>
        <p:nvGrpSpPr>
          <p:cNvPr id="17" name="Group 16">
            <a:extLst>
              <a:ext uri="{FF2B5EF4-FFF2-40B4-BE49-F238E27FC236}">
                <a16:creationId xmlns:a16="http://schemas.microsoft.com/office/drawing/2014/main" id="{23EEB130-DFCE-4DA7-AE2B-B07FE892ADFE}"/>
              </a:ext>
            </a:extLst>
          </p:cNvPr>
          <p:cNvGrpSpPr/>
          <p:nvPr/>
        </p:nvGrpSpPr>
        <p:grpSpPr>
          <a:xfrm>
            <a:off x="3696062" y="3362766"/>
            <a:ext cx="5212080" cy="379303"/>
            <a:chOff x="1955757" y="862839"/>
            <a:chExt cx="4707254" cy="379303"/>
          </a:xfrm>
          <a:solidFill>
            <a:schemeClr val="bg2">
              <a:lumMod val="50000"/>
            </a:schemeClr>
          </a:solidFill>
        </p:grpSpPr>
        <p:cxnSp>
          <p:nvCxnSpPr>
            <p:cNvPr id="18" name="Straight Connector 17">
              <a:extLst>
                <a:ext uri="{FF2B5EF4-FFF2-40B4-BE49-F238E27FC236}">
                  <a16:creationId xmlns:a16="http://schemas.microsoft.com/office/drawing/2014/main" id="{7546EF78-4DAB-48A3-95E5-199A1D887827}"/>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5FB6719D-75C9-40D1-BB64-BC118C1DEC99}"/>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200k</a:t>
              </a:r>
            </a:p>
          </p:txBody>
        </p:sp>
      </p:grpSp>
      <p:grpSp>
        <p:nvGrpSpPr>
          <p:cNvPr id="20" name="Group 19">
            <a:extLst>
              <a:ext uri="{FF2B5EF4-FFF2-40B4-BE49-F238E27FC236}">
                <a16:creationId xmlns:a16="http://schemas.microsoft.com/office/drawing/2014/main" id="{6945FBBD-B258-4CBF-8274-3C36DD8569D9}"/>
              </a:ext>
            </a:extLst>
          </p:cNvPr>
          <p:cNvGrpSpPr/>
          <p:nvPr/>
        </p:nvGrpSpPr>
        <p:grpSpPr>
          <a:xfrm>
            <a:off x="3674153" y="3896166"/>
            <a:ext cx="5212080" cy="373548"/>
            <a:chOff x="1983992" y="862839"/>
            <a:chExt cx="4679019" cy="373548"/>
          </a:xfrm>
        </p:grpSpPr>
        <p:cxnSp>
          <p:nvCxnSpPr>
            <p:cNvPr id="21" name="Straight Connector 20">
              <a:extLst>
                <a:ext uri="{FF2B5EF4-FFF2-40B4-BE49-F238E27FC236}">
                  <a16:creationId xmlns:a16="http://schemas.microsoft.com/office/drawing/2014/main" id="{47708024-690E-49B2-8342-A6ACBDC53C0A}"/>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9E478FE6-B8A3-48FC-B384-CB4938258756}"/>
                </a:ext>
              </a:extLst>
            </p:cNvPr>
            <p:cNvSpPr txBox="1"/>
            <p:nvPr/>
          </p:nvSpPr>
          <p:spPr>
            <a:xfrm>
              <a:off x="5921106" y="862839"/>
              <a:ext cx="741905" cy="369332"/>
            </a:xfrm>
            <a:prstGeom prst="rect">
              <a:avLst/>
            </a:prstGeom>
            <a:noFill/>
          </p:spPr>
          <p:txBody>
            <a:bodyPr wrap="square" rtlCol="0">
              <a:spAutoFit/>
            </a:bodyPr>
            <a:lstStyle/>
            <a:p>
              <a:pPr algn="ctr"/>
              <a:r>
                <a:rPr lang="en-US" dirty="0">
                  <a:solidFill>
                    <a:schemeClr val="bg1"/>
                  </a:solidFill>
                </a:rPr>
                <a:t>100k</a:t>
              </a:r>
            </a:p>
          </p:txBody>
        </p:sp>
      </p:grpSp>
      <p:grpSp>
        <p:nvGrpSpPr>
          <p:cNvPr id="2" name="Group 1">
            <a:extLst>
              <a:ext uri="{FF2B5EF4-FFF2-40B4-BE49-F238E27FC236}">
                <a16:creationId xmlns:a16="http://schemas.microsoft.com/office/drawing/2014/main" id="{C8989317-EBF8-4233-9029-DC674468999C}"/>
              </a:ext>
            </a:extLst>
          </p:cNvPr>
          <p:cNvGrpSpPr/>
          <p:nvPr/>
        </p:nvGrpSpPr>
        <p:grpSpPr>
          <a:xfrm>
            <a:off x="3962400" y="5398840"/>
            <a:ext cx="1676400" cy="1459160"/>
            <a:chOff x="4038600" y="5323396"/>
            <a:chExt cx="1676400" cy="1459160"/>
          </a:xfrm>
        </p:grpSpPr>
        <p:sp>
          <p:nvSpPr>
            <p:cNvPr id="31" name="TextBox 30">
              <a:extLst>
                <a:ext uri="{FF2B5EF4-FFF2-40B4-BE49-F238E27FC236}">
                  <a16:creationId xmlns:a16="http://schemas.microsoft.com/office/drawing/2014/main" id="{ABC990E2-2A9B-478D-B81A-D0FBBDB10B6D}"/>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67767" y="5323396"/>
              <a:ext cx="243476" cy="236507"/>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3" name="Group 32">
            <a:extLst>
              <a:ext uri="{FF2B5EF4-FFF2-40B4-BE49-F238E27FC236}">
                <a16:creationId xmlns:a16="http://schemas.microsoft.com/office/drawing/2014/main" id="{4159C957-F4F9-4AC5-BC16-E4B077EEF2A3}"/>
              </a:ext>
            </a:extLst>
          </p:cNvPr>
          <p:cNvGrpSpPr/>
          <p:nvPr/>
        </p:nvGrpSpPr>
        <p:grpSpPr>
          <a:xfrm>
            <a:off x="5678139" y="5358600"/>
            <a:ext cx="1676400" cy="1459160"/>
            <a:chOff x="4038600" y="5323396"/>
            <a:chExt cx="1676400" cy="1459160"/>
          </a:xfrm>
        </p:grpSpPr>
        <p:sp>
          <p:nvSpPr>
            <p:cNvPr id="34" name="TextBox 33">
              <a:extLst>
                <a:ext uri="{FF2B5EF4-FFF2-40B4-BE49-F238E27FC236}">
                  <a16:creationId xmlns:a16="http://schemas.microsoft.com/office/drawing/2014/main" id="{9F04121F-5E92-49DC-A4FA-FCDD20A9C9D7}"/>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5" name="Rectangle 34">
              <a:extLst>
                <a:ext uri="{FF2B5EF4-FFF2-40B4-BE49-F238E27FC236}">
                  <a16:creationId xmlns:a16="http://schemas.microsoft.com/office/drawing/2014/main" id="{ABF7097B-6605-45E2-8D77-B77825A6F367}"/>
                </a:ext>
              </a:extLst>
            </p:cNvPr>
            <p:cNvSpPr>
              <a:spLocks noChangeAspect="1"/>
            </p:cNvSpPr>
            <p:nvPr/>
          </p:nvSpPr>
          <p:spPr>
            <a:xfrm>
              <a:off x="4067767" y="5323396"/>
              <a:ext cx="243476" cy="236507"/>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a:extLst>
              <a:ext uri="{FF2B5EF4-FFF2-40B4-BE49-F238E27FC236}">
                <a16:creationId xmlns:a16="http://schemas.microsoft.com/office/drawing/2014/main" id="{DB8612E0-C8C4-4A9F-8D86-872A5B141A81}"/>
              </a:ext>
            </a:extLst>
          </p:cNvPr>
          <p:cNvGrpSpPr/>
          <p:nvPr/>
        </p:nvGrpSpPr>
        <p:grpSpPr>
          <a:xfrm>
            <a:off x="7393878" y="5358600"/>
            <a:ext cx="1676400" cy="1459160"/>
            <a:chOff x="4038600" y="5323396"/>
            <a:chExt cx="1676400" cy="1459160"/>
          </a:xfrm>
        </p:grpSpPr>
        <p:sp>
          <p:nvSpPr>
            <p:cNvPr id="37" name="TextBox 36">
              <a:extLst>
                <a:ext uri="{FF2B5EF4-FFF2-40B4-BE49-F238E27FC236}">
                  <a16:creationId xmlns:a16="http://schemas.microsoft.com/office/drawing/2014/main" id="{6CC26FCD-766D-4764-89A2-B2B8F4E35176}"/>
                </a:ext>
              </a:extLst>
            </p:cNvPr>
            <p:cNvSpPr txBox="1"/>
            <p:nvPr/>
          </p:nvSpPr>
          <p:spPr>
            <a:xfrm>
              <a:off x="4038600" y="5633652"/>
              <a:ext cx="1676400" cy="1148904"/>
            </a:xfrm>
            <a:prstGeom prst="rect">
              <a:avLst/>
            </a:prstGeom>
            <a:noFill/>
          </p:spPr>
          <p:txBody>
            <a:bodyPr wrap="square" lIns="0" tIns="0" rIns="0" bIns="0" rtlCol="0" anchor="t">
              <a:spAutoFit/>
            </a:bodyPr>
            <a:lstStyle/>
            <a:p>
              <a:r>
                <a:rPr lang="en-US" sz="14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a:t>
              </a:r>
            </a:p>
            <a:p>
              <a:pPr algn="ctr"/>
              <a:endParaRPr lang="en-US" sz="1333" b="1" dirty="0">
                <a:solidFill>
                  <a:schemeClr val="bg1">
                    <a:lumMod val="95000"/>
                  </a:schemeClr>
                </a:solidFill>
                <a:latin typeface="Candara" panose="020E0502030303020204" pitchFamily="34" charset="0"/>
              </a:endParaRPr>
            </a:p>
          </p:txBody>
        </p:sp>
        <p:sp>
          <p:nvSpPr>
            <p:cNvPr id="38" name="Rectangle 37">
              <a:extLst>
                <a:ext uri="{FF2B5EF4-FFF2-40B4-BE49-F238E27FC236}">
                  <a16:creationId xmlns:a16="http://schemas.microsoft.com/office/drawing/2014/main" id="{434D1168-7D62-44ED-8811-E533891709DA}"/>
                </a:ext>
              </a:extLst>
            </p:cNvPr>
            <p:cNvSpPr>
              <a:spLocks noChangeAspect="1"/>
            </p:cNvSpPr>
            <p:nvPr/>
          </p:nvSpPr>
          <p:spPr>
            <a:xfrm>
              <a:off x="4067767" y="5323396"/>
              <a:ext cx="243476" cy="23650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 name="Rectangle 2">
            <a:extLst>
              <a:ext uri="{FF2B5EF4-FFF2-40B4-BE49-F238E27FC236}">
                <a16:creationId xmlns:a16="http://schemas.microsoft.com/office/drawing/2014/main" id="{06FDAD01-6137-41B9-8A27-41D96284E341}"/>
              </a:ext>
            </a:extLst>
          </p:cNvPr>
          <p:cNvSpPr/>
          <p:nvPr/>
        </p:nvSpPr>
        <p:spPr>
          <a:xfrm>
            <a:off x="3962400" y="3164004"/>
            <a:ext cx="228600" cy="1101493"/>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BD1868EA-75DC-4BF9-BD24-5C050FAB0421}"/>
              </a:ext>
            </a:extLst>
          </p:cNvPr>
          <p:cNvSpPr/>
          <p:nvPr/>
        </p:nvSpPr>
        <p:spPr>
          <a:xfrm>
            <a:off x="4229100" y="2829366"/>
            <a:ext cx="228600" cy="1436132"/>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1ECA6184-DD71-4C02-8FE7-4DEB7B7D13BE}"/>
              </a:ext>
            </a:extLst>
          </p:cNvPr>
          <p:cNvSpPr/>
          <p:nvPr/>
        </p:nvSpPr>
        <p:spPr>
          <a:xfrm>
            <a:off x="4495800" y="3567392"/>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a:extLst>
              <a:ext uri="{FF2B5EF4-FFF2-40B4-BE49-F238E27FC236}">
                <a16:creationId xmlns:a16="http://schemas.microsoft.com/office/drawing/2014/main" id="{FE15A016-FF7E-42CE-AA86-5CAAF206A246}"/>
              </a:ext>
            </a:extLst>
          </p:cNvPr>
          <p:cNvSpPr/>
          <p:nvPr/>
        </p:nvSpPr>
        <p:spPr>
          <a:xfrm>
            <a:off x="5108070" y="2998894"/>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a:extLst>
              <a:ext uri="{FF2B5EF4-FFF2-40B4-BE49-F238E27FC236}">
                <a16:creationId xmlns:a16="http://schemas.microsoft.com/office/drawing/2014/main" id="{D5AAEB61-500D-4E39-982F-BC10C559314E}"/>
              </a:ext>
            </a:extLst>
          </p:cNvPr>
          <p:cNvSpPr/>
          <p:nvPr/>
        </p:nvSpPr>
        <p:spPr>
          <a:xfrm>
            <a:off x="5373756" y="3351097"/>
            <a:ext cx="228600" cy="9144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0F7010E2-307B-4C64-8E2C-DA215A8A2680}"/>
              </a:ext>
            </a:extLst>
          </p:cNvPr>
          <p:cNvSpPr/>
          <p:nvPr/>
        </p:nvSpPr>
        <p:spPr>
          <a:xfrm>
            <a:off x="5641287" y="3739545"/>
            <a:ext cx="228600" cy="54864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485D6211-09A3-445E-985C-21FC6A14DB2B}"/>
              </a:ext>
            </a:extLst>
          </p:cNvPr>
          <p:cNvSpPr/>
          <p:nvPr/>
        </p:nvSpPr>
        <p:spPr>
          <a:xfrm>
            <a:off x="6248436" y="3351097"/>
            <a:ext cx="228600" cy="91440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a:extLst>
              <a:ext uri="{FF2B5EF4-FFF2-40B4-BE49-F238E27FC236}">
                <a16:creationId xmlns:a16="http://schemas.microsoft.com/office/drawing/2014/main" id="{E8112A86-6B10-4AA4-B1B2-B6109479DA45}"/>
              </a:ext>
            </a:extLst>
          </p:cNvPr>
          <p:cNvSpPr/>
          <p:nvPr/>
        </p:nvSpPr>
        <p:spPr>
          <a:xfrm>
            <a:off x="6515099" y="2633133"/>
            <a:ext cx="228600" cy="164592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D3C59C5E-3C81-435C-84DC-CEAD7942491A}"/>
              </a:ext>
            </a:extLst>
          </p:cNvPr>
          <p:cNvSpPr/>
          <p:nvPr/>
        </p:nvSpPr>
        <p:spPr>
          <a:xfrm>
            <a:off x="6781800" y="3568660"/>
            <a:ext cx="228600" cy="698106"/>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AFE1763F-2D1B-4C05-BBF5-0F30091D4BD2}"/>
              </a:ext>
            </a:extLst>
          </p:cNvPr>
          <p:cNvSpPr/>
          <p:nvPr/>
        </p:nvSpPr>
        <p:spPr>
          <a:xfrm>
            <a:off x="7350943" y="2995705"/>
            <a:ext cx="228600" cy="1280160"/>
          </a:xfrm>
          <a:prstGeom prst="rect">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1F3822AA-87F6-468E-8C5F-871A6E3733AF}"/>
              </a:ext>
            </a:extLst>
          </p:cNvPr>
          <p:cNvSpPr/>
          <p:nvPr/>
        </p:nvSpPr>
        <p:spPr>
          <a:xfrm>
            <a:off x="7617808" y="2459385"/>
            <a:ext cx="228600" cy="1828800"/>
          </a:xfrm>
          <a:prstGeom prst="rect">
            <a:avLst/>
          </a:pr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B43E72ED-5568-4E53-8D9C-78240030AEEE}"/>
              </a:ext>
            </a:extLst>
          </p:cNvPr>
          <p:cNvSpPr/>
          <p:nvPr/>
        </p:nvSpPr>
        <p:spPr>
          <a:xfrm>
            <a:off x="7872039" y="3361465"/>
            <a:ext cx="228600" cy="914400"/>
          </a:xfrm>
          <a:prstGeom prst="rect">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71F5A9B8-B939-46CC-AAC4-50A3DD6FF967}"/>
              </a:ext>
            </a:extLst>
          </p:cNvPr>
          <p:cNvSpPr txBox="1"/>
          <p:nvPr/>
        </p:nvSpPr>
        <p:spPr>
          <a:xfrm>
            <a:off x="3839166" y="4316371"/>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01</a:t>
            </a:r>
          </a:p>
        </p:txBody>
      </p:sp>
      <p:sp>
        <p:nvSpPr>
          <p:cNvPr id="51" name="TextBox 50">
            <a:extLst>
              <a:ext uri="{FF2B5EF4-FFF2-40B4-BE49-F238E27FC236}">
                <a16:creationId xmlns:a16="http://schemas.microsoft.com/office/drawing/2014/main" id="{60CCA4BB-8694-42D3-9DC2-804A33F07931}"/>
              </a:ext>
            </a:extLst>
          </p:cNvPr>
          <p:cNvSpPr txBox="1"/>
          <p:nvPr/>
        </p:nvSpPr>
        <p:spPr>
          <a:xfrm>
            <a:off x="5046453" y="4315928"/>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02</a:t>
            </a:r>
          </a:p>
        </p:txBody>
      </p:sp>
      <p:sp>
        <p:nvSpPr>
          <p:cNvPr id="52" name="TextBox 51">
            <a:extLst>
              <a:ext uri="{FF2B5EF4-FFF2-40B4-BE49-F238E27FC236}">
                <a16:creationId xmlns:a16="http://schemas.microsoft.com/office/drawing/2014/main" id="{92E447FF-4854-423F-B4ED-E5A21F9449A9}"/>
              </a:ext>
            </a:extLst>
          </p:cNvPr>
          <p:cNvSpPr txBox="1"/>
          <p:nvPr/>
        </p:nvSpPr>
        <p:spPr>
          <a:xfrm>
            <a:off x="6186783" y="4315927"/>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03</a:t>
            </a:r>
          </a:p>
        </p:txBody>
      </p:sp>
      <p:sp>
        <p:nvSpPr>
          <p:cNvPr id="53" name="TextBox 52">
            <a:extLst>
              <a:ext uri="{FF2B5EF4-FFF2-40B4-BE49-F238E27FC236}">
                <a16:creationId xmlns:a16="http://schemas.microsoft.com/office/drawing/2014/main" id="{560C9062-B01B-4D4B-8932-A5D6ACD10E6E}"/>
              </a:ext>
            </a:extLst>
          </p:cNvPr>
          <p:cNvSpPr txBox="1"/>
          <p:nvPr/>
        </p:nvSpPr>
        <p:spPr>
          <a:xfrm>
            <a:off x="7289553" y="4315926"/>
            <a:ext cx="885233" cy="584775"/>
          </a:xfrm>
          <a:prstGeom prst="rect">
            <a:avLst/>
          </a:prstGeom>
          <a:noFill/>
        </p:spPr>
        <p:txBody>
          <a:bodyPr wrap="square" lIns="0" tIns="0" rIns="0" bIns="0" rtlCol="0" anchor="t">
            <a:spAutoFit/>
          </a:bodyPr>
          <a:lstStyle/>
          <a:p>
            <a:pPr algn="ctr"/>
            <a:r>
              <a:rPr lang="en-US" sz="1200" dirty="0">
                <a:solidFill>
                  <a:schemeClr val="bg1"/>
                </a:solidFill>
                <a:latin typeface="Candara" panose="020E0502030303020204" pitchFamily="34" charset="0"/>
              </a:rPr>
              <a:t>OPTION</a:t>
            </a:r>
          </a:p>
          <a:p>
            <a:pPr algn="ctr"/>
            <a:r>
              <a:rPr lang="en-US" sz="2600" dirty="0">
                <a:solidFill>
                  <a:schemeClr val="bg1"/>
                </a:solidFill>
              </a:rPr>
              <a:t>04</a:t>
            </a:r>
          </a:p>
        </p:txBody>
      </p:sp>
      <p:cxnSp>
        <p:nvCxnSpPr>
          <p:cNvPr id="54" name="Straight Connector 53">
            <a:extLst>
              <a:ext uri="{FF2B5EF4-FFF2-40B4-BE49-F238E27FC236}">
                <a16:creationId xmlns:a16="http://schemas.microsoft.com/office/drawing/2014/main" id="{EF02F4DD-FCCE-406B-8D9A-71A3B6D2456E}"/>
              </a:ext>
            </a:extLst>
          </p:cNvPr>
          <p:cNvCxnSpPr/>
          <p:nvPr/>
        </p:nvCxnSpPr>
        <p:spPr>
          <a:xfrm>
            <a:off x="9144000" y="990600"/>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412420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803474"/>
            <a:ext cx="2001405" cy="5107093"/>
          </a:xfrm>
          <a:prstGeom prst="rect">
            <a:avLst/>
          </a:prstGeom>
          <a:solidFill>
            <a:srgbClr val="FE4A1E"/>
          </a:solidFill>
          <a:ln>
            <a:solidFill>
              <a:schemeClr val="bg1">
                <a:alpha val="50000"/>
              </a:schemeClr>
            </a:solidFill>
          </a:ln>
          <a:effectLst>
            <a:outerShdw blurRad="50800" dist="38100" dir="18900000" algn="bl" rotWithShape="0">
              <a:prstClr val="black">
                <a:alpha val="40000"/>
              </a:prstClr>
            </a:outerShd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MY GRAPH</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8729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59"/>
                                        </p:tgtEl>
                                        <p:attrNameLst>
                                          <p:attrName>style.visibility</p:attrName>
                                        </p:attrNameLst>
                                      </p:cBhvr>
                                      <p:to>
                                        <p:strVal val="visible"/>
                                      </p:to>
                                    </p:set>
                                    <p:anim calcmode="lin" valueType="num">
                                      <p:cBhvr>
                                        <p:cTn id="16" dur="1000" fill="hold"/>
                                        <p:tgtEl>
                                          <p:spTgt spid="59"/>
                                        </p:tgtEl>
                                        <p:attrNameLst>
                                          <p:attrName>ppt_w</p:attrName>
                                        </p:attrNameLst>
                                      </p:cBhvr>
                                      <p:tavLst>
                                        <p:tav tm="0">
                                          <p:val>
                                            <p:fltVal val="0"/>
                                          </p:val>
                                        </p:tav>
                                        <p:tav tm="100000">
                                          <p:val>
                                            <p:strVal val="#ppt_w"/>
                                          </p:val>
                                        </p:tav>
                                      </p:tavLst>
                                    </p:anim>
                                    <p:anim calcmode="lin" valueType="num">
                                      <p:cBhvr>
                                        <p:cTn id="17" dur="1000" fill="hold"/>
                                        <p:tgtEl>
                                          <p:spTgt spid="59"/>
                                        </p:tgtEl>
                                        <p:attrNameLst>
                                          <p:attrName>ppt_h</p:attrName>
                                        </p:attrNameLst>
                                      </p:cBhvr>
                                      <p:tavLst>
                                        <p:tav tm="0">
                                          <p:val>
                                            <p:fltVal val="0"/>
                                          </p:val>
                                        </p:tav>
                                        <p:tav tm="100000">
                                          <p:val>
                                            <p:strVal val="#ppt_h"/>
                                          </p:val>
                                        </p:tav>
                                      </p:tavLst>
                                    </p:anim>
                                    <p:animEffect transition="in" filter="fade">
                                      <p:cBhvr>
                                        <p:cTn id="18" dur="1000"/>
                                        <p:tgtEl>
                                          <p:spTgt spid="59"/>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wipe(up)">
                                      <p:cBhvr>
                                        <p:cTn id="21" dur="1000"/>
                                        <p:tgtEl>
                                          <p:spTgt spid="58"/>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750" fill="hold"/>
                                        <p:tgtEl>
                                          <p:spTgt spid="7"/>
                                        </p:tgtEl>
                                        <p:attrNameLst>
                                          <p:attrName>ppt_x</p:attrName>
                                        </p:attrNameLst>
                                      </p:cBhvr>
                                      <p:tavLst>
                                        <p:tav tm="0">
                                          <p:val>
                                            <p:strVal val="#ppt_x"/>
                                          </p:val>
                                        </p:tav>
                                        <p:tav tm="100000">
                                          <p:val>
                                            <p:strVal val="#ppt_x"/>
                                          </p:val>
                                        </p:tav>
                                      </p:tavLst>
                                    </p:anim>
                                    <p:anim calcmode="lin" valueType="num">
                                      <p:cBhvr additive="base">
                                        <p:cTn id="26" dur="750" fill="hold"/>
                                        <p:tgtEl>
                                          <p:spTgt spid="7"/>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additive="base">
                                        <p:cTn id="29" dur="750" fill="hold"/>
                                        <p:tgtEl>
                                          <p:spTgt spid="11"/>
                                        </p:tgtEl>
                                        <p:attrNameLst>
                                          <p:attrName>ppt_x</p:attrName>
                                        </p:attrNameLst>
                                      </p:cBhvr>
                                      <p:tavLst>
                                        <p:tav tm="0">
                                          <p:val>
                                            <p:strVal val="#ppt_x"/>
                                          </p:val>
                                        </p:tav>
                                        <p:tav tm="100000">
                                          <p:val>
                                            <p:strVal val="#ppt_x"/>
                                          </p:val>
                                        </p:tav>
                                      </p:tavLst>
                                    </p:anim>
                                    <p:anim calcmode="lin" valueType="num">
                                      <p:cBhvr additive="base">
                                        <p:cTn id="30" dur="750" fill="hold"/>
                                        <p:tgtEl>
                                          <p:spTgt spid="11"/>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750" fill="hold"/>
                                        <p:tgtEl>
                                          <p:spTgt spid="14"/>
                                        </p:tgtEl>
                                        <p:attrNameLst>
                                          <p:attrName>ppt_x</p:attrName>
                                        </p:attrNameLst>
                                      </p:cBhvr>
                                      <p:tavLst>
                                        <p:tav tm="0">
                                          <p:val>
                                            <p:strVal val="#ppt_x"/>
                                          </p:val>
                                        </p:tav>
                                        <p:tav tm="100000">
                                          <p:val>
                                            <p:strVal val="#ppt_x"/>
                                          </p:val>
                                        </p:tav>
                                      </p:tavLst>
                                    </p:anim>
                                    <p:anim calcmode="lin" valueType="num">
                                      <p:cBhvr additive="base">
                                        <p:cTn id="34" dur="750" fill="hold"/>
                                        <p:tgtEl>
                                          <p:spTgt spid="14"/>
                                        </p:tgtEl>
                                        <p:attrNameLst>
                                          <p:attrName>ppt_y</p:attrName>
                                        </p:attrNameLst>
                                      </p:cBhvr>
                                      <p:tavLst>
                                        <p:tav tm="0">
                                          <p:val>
                                            <p:strVal val="1+#ppt_h/2"/>
                                          </p:val>
                                        </p:tav>
                                        <p:tav tm="100000">
                                          <p:val>
                                            <p:strVal val="#ppt_y"/>
                                          </p:val>
                                        </p:tav>
                                      </p:tavLst>
                                    </p:anim>
                                  </p:childTnLst>
                                </p:cTn>
                              </p:par>
                              <p:par>
                                <p:cTn id="35" presetID="2" presetClass="entr" presetSubtype="4" fill="hold" nodeType="with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additive="base">
                                        <p:cTn id="37" dur="750" fill="hold"/>
                                        <p:tgtEl>
                                          <p:spTgt spid="17"/>
                                        </p:tgtEl>
                                        <p:attrNameLst>
                                          <p:attrName>ppt_x</p:attrName>
                                        </p:attrNameLst>
                                      </p:cBhvr>
                                      <p:tavLst>
                                        <p:tav tm="0">
                                          <p:val>
                                            <p:strVal val="#ppt_x"/>
                                          </p:val>
                                        </p:tav>
                                        <p:tav tm="100000">
                                          <p:val>
                                            <p:strVal val="#ppt_x"/>
                                          </p:val>
                                        </p:tav>
                                      </p:tavLst>
                                    </p:anim>
                                    <p:anim calcmode="lin" valueType="num">
                                      <p:cBhvr additive="base">
                                        <p:cTn id="38" dur="750" fill="hold"/>
                                        <p:tgtEl>
                                          <p:spTgt spid="17"/>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0"/>
                                        </p:tgtEl>
                                        <p:attrNameLst>
                                          <p:attrName>style.visibility</p:attrName>
                                        </p:attrNameLst>
                                      </p:cBhvr>
                                      <p:to>
                                        <p:strVal val="visible"/>
                                      </p:to>
                                    </p:set>
                                    <p:anim calcmode="lin" valueType="num">
                                      <p:cBhvr additive="base">
                                        <p:cTn id="41" dur="750" fill="hold"/>
                                        <p:tgtEl>
                                          <p:spTgt spid="20"/>
                                        </p:tgtEl>
                                        <p:attrNameLst>
                                          <p:attrName>ppt_x</p:attrName>
                                        </p:attrNameLst>
                                      </p:cBhvr>
                                      <p:tavLst>
                                        <p:tav tm="0">
                                          <p:val>
                                            <p:strVal val="#ppt_x"/>
                                          </p:val>
                                        </p:tav>
                                        <p:tav tm="100000">
                                          <p:val>
                                            <p:strVal val="#ppt_x"/>
                                          </p:val>
                                        </p:tav>
                                      </p:tavLst>
                                    </p:anim>
                                    <p:anim calcmode="lin" valueType="num">
                                      <p:cBhvr additive="base">
                                        <p:cTn id="42" dur="750" fill="hold"/>
                                        <p:tgtEl>
                                          <p:spTgt spid="20"/>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0"/>
                                        </p:tgtEl>
                                        <p:attrNameLst>
                                          <p:attrName>style.visibility</p:attrName>
                                        </p:attrNameLst>
                                      </p:cBhvr>
                                      <p:to>
                                        <p:strVal val="visible"/>
                                      </p:to>
                                    </p:set>
                                    <p:anim calcmode="lin" valueType="num">
                                      <p:cBhvr additive="base">
                                        <p:cTn id="45" dur="750" fill="hold"/>
                                        <p:tgtEl>
                                          <p:spTgt spid="50"/>
                                        </p:tgtEl>
                                        <p:attrNameLst>
                                          <p:attrName>ppt_x</p:attrName>
                                        </p:attrNameLst>
                                      </p:cBhvr>
                                      <p:tavLst>
                                        <p:tav tm="0">
                                          <p:val>
                                            <p:strVal val="#ppt_x"/>
                                          </p:val>
                                        </p:tav>
                                        <p:tav tm="100000">
                                          <p:val>
                                            <p:strVal val="#ppt_x"/>
                                          </p:val>
                                        </p:tav>
                                      </p:tavLst>
                                    </p:anim>
                                    <p:anim calcmode="lin" valueType="num">
                                      <p:cBhvr additive="base">
                                        <p:cTn id="46" dur="750" fill="hold"/>
                                        <p:tgtEl>
                                          <p:spTgt spid="50"/>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750" fill="hold"/>
                                        <p:tgtEl>
                                          <p:spTgt spid="51"/>
                                        </p:tgtEl>
                                        <p:attrNameLst>
                                          <p:attrName>ppt_x</p:attrName>
                                        </p:attrNameLst>
                                      </p:cBhvr>
                                      <p:tavLst>
                                        <p:tav tm="0">
                                          <p:val>
                                            <p:strVal val="#ppt_x"/>
                                          </p:val>
                                        </p:tav>
                                        <p:tav tm="100000">
                                          <p:val>
                                            <p:strVal val="#ppt_x"/>
                                          </p:val>
                                        </p:tav>
                                      </p:tavLst>
                                    </p:anim>
                                    <p:anim calcmode="lin" valueType="num">
                                      <p:cBhvr additive="base">
                                        <p:cTn id="50" dur="750" fill="hold"/>
                                        <p:tgtEl>
                                          <p:spTgt spid="51"/>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52"/>
                                        </p:tgtEl>
                                        <p:attrNameLst>
                                          <p:attrName>style.visibility</p:attrName>
                                        </p:attrNameLst>
                                      </p:cBhvr>
                                      <p:to>
                                        <p:strVal val="visible"/>
                                      </p:to>
                                    </p:set>
                                    <p:anim calcmode="lin" valueType="num">
                                      <p:cBhvr additive="base">
                                        <p:cTn id="53" dur="750" fill="hold"/>
                                        <p:tgtEl>
                                          <p:spTgt spid="52"/>
                                        </p:tgtEl>
                                        <p:attrNameLst>
                                          <p:attrName>ppt_x</p:attrName>
                                        </p:attrNameLst>
                                      </p:cBhvr>
                                      <p:tavLst>
                                        <p:tav tm="0">
                                          <p:val>
                                            <p:strVal val="#ppt_x"/>
                                          </p:val>
                                        </p:tav>
                                        <p:tav tm="100000">
                                          <p:val>
                                            <p:strVal val="#ppt_x"/>
                                          </p:val>
                                        </p:tav>
                                      </p:tavLst>
                                    </p:anim>
                                    <p:anim calcmode="lin" valueType="num">
                                      <p:cBhvr additive="base">
                                        <p:cTn id="54" dur="750" fill="hold"/>
                                        <p:tgtEl>
                                          <p:spTgt spid="52"/>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additive="base">
                                        <p:cTn id="57" dur="750" fill="hold"/>
                                        <p:tgtEl>
                                          <p:spTgt spid="53"/>
                                        </p:tgtEl>
                                        <p:attrNameLst>
                                          <p:attrName>ppt_x</p:attrName>
                                        </p:attrNameLst>
                                      </p:cBhvr>
                                      <p:tavLst>
                                        <p:tav tm="0">
                                          <p:val>
                                            <p:strVal val="#ppt_x"/>
                                          </p:val>
                                        </p:tav>
                                        <p:tav tm="100000">
                                          <p:val>
                                            <p:strVal val="#ppt_x"/>
                                          </p:val>
                                        </p:tav>
                                      </p:tavLst>
                                    </p:anim>
                                    <p:anim calcmode="lin" valueType="num">
                                      <p:cBhvr additive="base">
                                        <p:cTn id="58" dur="750" fill="hold"/>
                                        <p:tgtEl>
                                          <p:spTgt spid="53"/>
                                        </p:tgtEl>
                                        <p:attrNameLst>
                                          <p:attrName>ppt_y</p:attrName>
                                        </p:attrNameLst>
                                      </p:cBhvr>
                                      <p:tavLst>
                                        <p:tav tm="0">
                                          <p:val>
                                            <p:strVal val="1+#ppt_h/2"/>
                                          </p:val>
                                        </p:tav>
                                        <p:tav tm="100000">
                                          <p:val>
                                            <p:strVal val="#ppt_y"/>
                                          </p:val>
                                        </p:tav>
                                      </p:tavLst>
                                    </p:anim>
                                  </p:childTnLst>
                                </p:cTn>
                              </p:par>
                            </p:childTnLst>
                          </p:cTn>
                        </p:par>
                        <p:par>
                          <p:cTn id="59" fill="hold">
                            <p:stCondLst>
                              <p:cond delay="2750"/>
                            </p:stCondLst>
                            <p:childTnLst>
                              <p:par>
                                <p:cTn id="60" presetID="42" presetClass="entr" presetSubtype="0"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Effect transition="in" filter="fade">
                                      <p:cBhvr>
                                        <p:cTn id="62" dur="1000"/>
                                        <p:tgtEl>
                                          <p:spTgt spid="2"/>
                                        </p:tgtEl>
                                      </p:cBhvr>
                                    </p:animEffect>
                                    <p:anim calcmode="lin" valueType="num">
                                      <p:cBhvr>
                                        <p:cTn id="63" dur="1000" fill="hold"/>
                                        <p:tgtEl>
                                          <p:spTgt spid="2"/>
                                        </p:tgtEl>
                                        <p:attrNameLst>
                                          <p:attrName>ppt_x</p:attrName>
                                        </p:attrNameLst>
                                      </p:cBhvr>
                                      <p:tavLst>
                                        <p:tav tm="0">
                                          <p:val>
                                            <p:strVal val="#ppt_x"/>
                                          </p:val>
                                        </p:tav>
                                        <p:tav tm="100000">
                                          <p:val>
                                            <p:strVal val="#ppt_x"/>
                                          </p:val>
                                        </p:tav>
                                      </p:tavLst>
                                    </p:anim>
                                    <p:anim calcmode="lin" valueType="num">
                                      <p:cBhvr>
                                        <p:cTn id="64" dur="1000" fill="hold"/>
                                        <p:tgtEl>
                                          <p:spTgt spid="2"/>
                                        </p:tgtEl>
                                        <p:attrNameLst>
                                          <p:attrName>ppt_y</p:attrName>
                                        </p:attrNameLst>
                                      </p:cBhvr>
                                      <p:tavLst>
                                        <p:tav tm="0">
                                          <p:val>
                                            <p:strVal val="#ppt_y+.1"/>
                                          </p:val>
                                        </p:tav>
                                        <p:tav tm="100000">
                                          <p:val>
                                            <p:strVal val="#ppt_y"/>
                                          </p:val>
                                        </p:tav>
                                      </p:tavLst>
                                    </p:anim>
                                  </p:childTnLst>
                                </p:cTn>
                              </p:par>
                            </p:childTnLst>
                          </p:cTn>
                        </p:par>
                        <p:par>
                          <p:cTn id="65" fill="hold">
                            <p:stCondLst>
                              <p:cond delay="3750"/>
                            </p:stCondLst>
                            <p:childTnLst>
                              <p:par>
                                <p:cTn id="66" presetID="22" presetClass="entr" presetSubtype="4" fill="hold" grpId="0"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wipe(down)">
                                      <p:cBhvr>
                                        <p:cTn id="68" dur="500"/>
                                        <p:tgtEl>
                                          <p:spTgt spid="3"/>
                                        </p:tgtEl>
                                      </p:cBhvr>
                                    </p:animEffect>
                                  </p:childTnLst>
                                </p:cTn>
                              </p:par>
                            </p:childTnLst>
                          </p:cTn>
                        </p:par>
                        <p:par>
                          <p:cTn id="69" fill="hold">
                            <p:stCondLst>
                              <p:cond delay="4250"/>
                            </p:stCondLst>
                            <p:childTnLst>
                              <p:par>
                                <p:cTn id="70" presetID="22" presetClass="entr" presetSubtype="4" fill="hold" grpId="0" nodeType="after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ipe(down)">
                                      <p:cBhvr>
                                        <p:cTn id="72" dur="500"/>
                                        <p:tgtEl>
                                          <p:spTgt spid="41"/>
                                        </p:tgtEl>
                                      </p:cBhvr>
                                    </p:animEffect>
                                  </p:childTnLst>
                                </p:cTn>
                              </p:par>
                            </p:childTnLst>
                          </p:cTn>
                        </p:par>
                        <p:par>
                          <p:cTn id="73" fill="hold">
                            <p:stCondLst>
                              <p:cond delay="4750"/>
                            </p:stCondLst>
                            <p:childTnLst>
                              <p:par>
                                <p:cTn id="74" presetID="22" presetClass="entr" presetSubtype="4" fill="hold" grpId="0" nodeType="afterEffect">
                                  <p:stCondLst>
                                    <p:cond delay="0"/>
                                  </p:stCondLst>
                                  <p:childTnLst>
                                    <p:set>
                                      <p:cBhvr>
                                        <p:cTn id="75" dur="1" fill="hold">
                                          <p:stCondLst>
                                            <p:cond delay="0"/>
                                          </p:stCondLst>
                                        </p:cTn>
                                        <p:tgtEl>
                                          <p:spTgt spid="44"/>
                                        </p:tgtEl>
                                        <p:attrNameLst>
                                          <p:attrName>style.visibility</p:attrName>
                                        </p:attrNameLst>
                                      </p:cBhvr>
                                      <p:to>
                                        <p:strVal val="visible"/>
                                      </p:to>
                                    </p:set>
                                    <p:animEffect transition="in" filter="wipe(down)">
                                      <p:cBhvr>
                                        <p:cTn id="76" dur="500"/>
                                        <p:tgtEl>
                                          <p:spTgt spid="44"/>
                                        </p:tgtEl>
                                      </p:cBhvr>
                                    </p:animEffect>
                                  </p:childTnLst>
                                </p:cTn>
                              </p:par>
                            </p:childTnLst>
                          </p:cTn>
                        </p:par>
                        <p:par>
                          <p:cTn id="77" fill="hold">
                            <p:stCondLst>
                              <p:cond delay="5250"/>
                            </p:stCondLst>
                            <p:childTnLst>
                              <p:par>
                                <p:cTn id="78" presetID="22" presetClass="entr" presetSubtype="4" fill="hold" grpId="0" nodeType="after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par>
                          <p:cTn id="81" fill="hold">
                            <p:stCondLst>
                              <p:cond delay="5750"/>
                            </p:stCondLst>
                            <p:childTnLst>
                              <p:par>
                                <p:cTn id="82" presetID="42" presetClass="entr" presetSubtype="0" fill="hold" nodeType="afterEffect">
                                  <p:stCondLst>
                                    <p:cond delay="0"/>
                                  </p:stCondLst>
                                  <p:childTnLst>
                                    <p:set>
                                      <p:cBhvr>
                                        <p:cTn id="83" dur="1" fill="hold">
                                          <p:stCondLst>
                                            <p:cond delay="0"/>
                                          </p:stCondLst>
                                        </p:cTn>
                                        <p:tgtEl>
                                          <p:spTgt spid="33"/>
                                        </p:tgtEl>
                                        <p:attrNameLst>
                                          <p:attrName>style.visibility</p:attrName>
                                        </p:attrNameLst>
                                      </p:cBhvr>
                                      <p:to>
                                        <p:strVal val="visible"/>
                                      </p:to>
                                    </p:set>
                                    <p:animEffect transition="in" filter="fade">
                                      <p:cBhvr>
                                        <p:cTn id="84" dur="1000"/>
                                        <p:tgtEl>
                                          <p:spTgt spid="33"/>
                                        </p:tgtEl>
                                      </p:cBhvr>
                                    </p:animEffect>
                                    <p:anim calcmode="lin" valueType="num">
                                      <p:cBhvr>
                                        <p:cTn id="85" dur="1000" fill="hold"/>
                                        <p:tgtEl>
                                          <p:spTgt spid="33"/>
                                        </p:tgtEl>
                                        <p:attrNameLst>
                                          <p:attrName>ppt_x</p:attrName>
                                        </p:attrNameLst>
                                      </p:cBhvr>
                                      <p:tavLst>
                                        <p:tav tm="0">
                                          <p:val>
                                            <p:strVal val="#ppt_x"/>
                                          </p:val>
                                        </p:tav>
                                        <p:tav tm="100000">
                                          <p:val>
                                            <p:strVal val="#ppt_x"/>
                                          </p:val>
                                        </p:tav>
                                      </p:tavLst>
                                    </p:anim>
                                    <p:anim calcmode="lin" valueType="num">
                                      <p:cBhvr>
                                        <p:cTn id="86" dur="1000" fill="hold"/>
                                        <p:tgtEl>
                                          <p:spTgt spid="33"/>
                                        </p:tgtEl>
                                        <p:attrNameLst>
                                          <p:attrName>ppt_y</p:attrName>
                                        </p:attrNameLst>
                                      </p:cBhvr>
                                      <p:tavLst>
                                        <p:tav tm="0">
                                          <p:val>
                                            <p:strVal val="#ppt_y+.1"/>
                                          </p:val>
                                        </p:tav>
                                        <p:tav tm="100000">
                                          <p:val>
                                            <p:strVal val="#ppt_y"/>
                                          </p:val>
                                        </p:tav>
                                      </p:tavLst>
                                    </p:anim>
                                  </p:childTnLst>
                                </p:cTn>
                              </p:par>
                            </p:childTnLst>
                          </p:cTn>
                        </p:par>
                        <p:par>
                          <p:cTn id="87" fill="hold">
                            <p:stCondLst>
                              <p:cond delay="6750"/>
                            </p:stCondLst>
                            <p:childTnLst>
                              <p:par>
                                <p:cTn id="88" presetID="22" presetClass="entr" presetSubtype="4"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Effect transition="in" filter="wipe(down)">
                                      <p:cBhvr>
                                        <p:cTn id="90" dur="500"/>
                                        <p:tgtEl>
                                          <p:spTgt spid="39"/>
                                        </p:tgtEl>
                                      </p:cBhvr>
                                    </p:animEffect>
                                  </p:childTnLst>
                                </p:cTn>
                              </p:par>
                            </p:childTnLst>
                          </p:cTn>
                        </p:par>
                        <p:par>
                          <p:cTn id="91" fill="hold">
                            <p:stCondLst>
                              <p:cond delay="7250"/>
                            </p:stCondLst>
                            <p:childTnLst>
                              <p:par>
                                <p:cTn id="92" presetID="22" presetClass="entr" presetSubtype="4" fill="hold" grpId="0" nodeType="afterEffect">
                                  <p:stCondLst>
                                    <p:cond delay="0"/>
                                  </p:stCondLst>
                                  <p:childTnLst>
                                    <p:set>
                                      <p:cBhvr>
                                        <p:cTn id="93" dur="1" fill="hold">
                                          <p:stCondLst>
                                            <p:cond delay="0"/>
                                          </p:stCondLst>
                                        </p:cTn>
                                        <p:tgtEl>
                                          <p:spTgt spid="42"/>
                                        </p:tgtEl>
                                        <p:attrNameLst>
                                          <p:attrName>style.visibility</p:attrName>
                                        </p:attrNameLst>
                                      </p:cBhvr>
                                      <p:to>
                                        <p:strVal val="visible"/>
                                      </p:to>
                                    </p:set>
                                    <p:animEffect transition="in" filter="wipe(down)">
                                      <p:cBhvr>
                                        <p:cTn id="94" dur="500"/>
                                        <p:tgtEl>
                                          <p:spTgt spid="42"/>
                                        </p:tgtEl>
                                      </p:cBhvr>
                                    </p:animEffect>
                                  </p:childTnLst>
                                </p:cTn>
                              </p:par>
                            </p:childTnLst>
                          </p:cTn>
                        </p:par>
                        <p:par>
                          <p:cTn id="95" fill="hold">
                            <p:stCondLst>
                              <p:cond delay="7750"/>
                            </p:stCondLst>
                            <p:childTnLst>
                              <p:par>
                                <p:cTn id="96" presetID="22" presetClass="entr" presetSubtype="4" fill="hold" grpId="0" nodeType="afterEffect">
                                  <p:stCondLst>
                                    <p:cond delay="0"/>
                                  </p:stCondLst>
                                  <p:childTnLst>
                                    <p:set>
                                      <p:cBhvr>
                                        <p:cTn id="97" dur="1" fill="hold">
                                          <p:stCondLst>
                                            <p:cond delay="0"/>
                                          </p:stCondLst>
                                        </p:cTn>
                                        <p:tgtEl>
                                          <p:spTgt spid="45"/>
                                        </p:tgtEl>
                                        <p:attrNameLst>
                                          <p:attrName>style.visibility</p:attrName>
                                        </p:attrNameLst>
                                      </p:cBhvr>
                                      <p:to>
                                        <p:strVal val="visible"/>
                                      </p:to>
                                    </p:set>
                                    <p:animEffect transition="in" filter="wipe(down)">
                                      <p:cBhvr>
                                        <p:cTn id="98" dur="500"/>
                                        <p:tgtEl>
                                          <p:spTgt spid="45"/>
                                        </p:tgtEl>
                                      </p:cBhvr>
                                    </p:animEffect>
                                  </p:childTnLst>
                                </p:cTn>
                              </p:par>
                            </p:childTnLst>
                          </p:cTn>
                        </p:par>
                        <p:par>
                          <p:cTn id="99" fill="hold">
                            <p:stCondLst>
                              <p:cond delay="8250"/>
                            </p:stCondLst>
                            <p:childTnLst>
                              <p:par>
                                <p:cTn id="100" presetID="22" presetClass="entr" presetSubtype="4" fill="hold" grpId="0" nodeType="afterEffect">
                                  <p:stCondLst>
                                    <p:cond delay="0"/>
                                  </p:stCondLst>
                                  <p:childTnLst>
                                    <p:set>
                                      <p:cBhvr>
                                        <p:cTn id="101" dur="1" fill="hold">
                                          <p:stCondLst>
                                            <p:cond delay="0"/>
                                          </p:stCondLst>
                                        </p:cTn>
                                        <p:tgtEl>
                                          <p:spTgt spid="48"/>
                                        </p:tgtEl>
                                        <p:attrNameLst>
                                          <p:attrName>style.visibility</p:attrName>
                                        </p:attrNameLst>
                                      </p:cBhvr>
                                      <p:to>
                                        <p:strVal val="visible"/>
                                      </p:to>
                                    </p:set>
                                    <p:animEffect transition="in" filter="wipe(down)">
                                      <p:cBhvr>
                                        <p:cTn id="102" dur="500"/>
                                        <p:tgtEl>
                                          <p:spTgt spid="48"/>
                                        </p:tgtEl>
                                      </p:cBhvr>
                                    </p:animEffect>
                                  </p:childTnLst>
                                </p:cTn>
                              </p:par>
                            </p:childTnLst>
                          </p:cTn>
                        </p:par>
                        <p:par>
                          <p:cTn id="103" fill="hold">
                            <p:stCondLst>
                              <p:cond delay="8750"/>
                            </p:stCondLst>
                            <p:childTnLst>
                              <p:par>
                                <p:cTn id="104" presetID="42" presetClass="entr" presetSubtype="0" fill="hold" nodeType="afterEffect">
                                  <p:stCondLst>
                                    <p:cond delay="0"/>
                                  </p:stCondLst>
                                  <p:childTnLst>
                                    <p:set>
                                      <p:cBhvr>
                                        <p:cTn id="105" dur="1" fill="hold">
                                          <p:stCondLst>
                                            <p:cond delay="0"/>
                                          </p:stCondLst>
                                        </p:cTn>
                                        <p:tgtEl>
                                          <p:spTgt spid="36"/>
                                        </p:tgtEl>
                                        <p:attrNameLst>
                                          <p:attrName>style.visibility</p:attrName>
                                        </p:attrNameLst>
                                      </p:cBhvr>
                                      <p:to>
                                        <p:strVal val="visible"/>
                                      </p:to>
                                    </p:set>
                                    <p:animEffect transition="in" filter="fade">
                                      <p:cBhvr>
                                        <p:cTn id="106" dur="1000"/>
                                        <p:tgtEl>
                                          <p:spTgt spid="36"/>
                                        </p:tgtEl>
                                      </p:cBhvr>
                                    </p:animEffect>
                                    <p:anim calcmode="lin" valueType="num">
                                      <p:cBhvr>
                                        <p:cTn id="107" dur="1000" fill="hold"/>
                                        <p:tgtEl>
                                          <p:spTgt spid="36"/>
                                        </p:tgtEl>
                                        <p:attrNameLst>
                                          <p:attrName>ppt_x</p:attrName>
                                        </p:attrNameLst>
                                      </p:cBhvr>
                                      <p:tavLst>
                                        <p:tav tm="0">
                                          <p:val>
                                            <p:strVal val="#ppt_x"/>
                                          </p:val>
                                        </p:tav>
                                        <p:tav tm="100000">
                                          <p:val>
                                            <p:strVal val="#ppt_x"/>
                                          </p:val>
                                        </p:tav>
                                      </p:tavLst>
                                    </p:anim>
                                    <p:anim calcmode="lin" valueType="num">
                                      <p:cBhvr>
                                        <p:cTn id="108" dur="1000" fill="hold"/>
                                        <p:tgtEl>
                                          <p:spTgt spid="36"/>
                                        </p:tgtEl>
                                        <p:attrNameLst>
                                          <p:attrName>ppt_y</p:attrName>
                                        </p:attrNameLst>
                                      </p:cBhvr>
                                      <p:tavLst>
                                        <p:tav tm="0">
                                          <p:val>
                                            <p:strVal val="#ppt_y+.1"/>
                                          </p:val>
                                        </p:tav>
                                        <p:tav tm="100000">
                                          <p:val>
                                            <p:strVal val="#ppt_y"/>
                                          </p:val>
                                        </p:tav>
                                      </p:tavLst>
                                    </p:anim>
                                  </p:childTnLst>
                                </p:cTn>
                              </p:par>
                            </p:childTnLst>
                          </p:cTn>
                        </p:par>
                        <p:par>
                          <p:cTn id="109" fill="hold">
                            <p:stCondLst>
                              <p:cond delay="9750"/>
                            </p:stCondLst>
                            <p:childTnLst>
                              <p:par>
                                <p:cTn id="110" presetID="22" presetClass="entr" presetSubtype="4" fill="hold" grpId="0" nodeType="afterEffect">
                                  <p:stCondLst>
                                    <p:cond delay="0"/>
                                  </p:stCondLst>
                                  <p:childTnLst>
                                    <p:set>
                                      <p:cBhvr>
                                        <p:cTn id="111" dur="1" fill="hold">
                                          <p:stCondLst>
                                            <p:cond delay="0"/>
                                          </p:stCondLst>
                                        </p:cTn>
                                        <p:tgtEl>
                                          <p:spTgt spid="40"/>
                                        </p:tgtEl>
                                        <p:attrNameLst>
                                          <p:attrName>style.visibility</p:attrName>
                                        </p:attrNameLst>
                                      </p:cBhvr>
                                      <p:to>
                                        <p:strVal val="visible"/>
                                      </p:to>
                                    </p:set>
                                    <p:animEffect transition="in" filter="wipe(down)">
                                      <p:cBhvr>
                                        <p:cTn id="112" dur="500"/>
                                        <p:tgtEl>
                                          <p:spTgt spid="40"/>
                                        </p:tgtEl>
                                      </p:cBhvr>
                                    </p:animEffect>
                                  </p:childTnLst>
                                </p:cTn>
                              </p:par>
                            </p:childTnLst>
                          </p:cTn>
                        </p:par>
                        <p:par>
                          <p:cTn id="113" fill="hold">
                            <p:stCondLst>
                              <p:cond delay="10250"/>
                            </p:stCondLst>
                            <p:childTnLst>
                              <p:par>
                                <p:cTn id="114" presetID="22" presetClass="entr" presetSubtype="4" fill="hold" grpId="0" nodeType="afterEffect">
                                  <p:stCondLst>
                                    <p:cond delay="0"/>
                                  </p:stCondLst>
                                  <p:childTnLst>
                                    <p:set>
                                      <p:cBhvr>
                                        <p:cTn id="115" dur="1" fill="hold">
                                          <p:stCondLst>
                                            <p:cond delay="0"/>
                                          </p:stCondLst>
                                        </p:cTn>
                                        <p:tgtEl>
                                          <p:spTgt spid="43"/>
                                        </p:tgtEl>
                                        <p:attrNameLst>
                                          <p:attrName>style.visibility</p:attrName>
                                        </p:attrNameLst>
                                      </p:cBhvr>
                                      <p:to>
                                        <p:strVal val="visible"/>
                                      </p:to>
                                    </p:set>
                                    <p:animEffect transition="in" filter="wipe(down)">
                                      <p:cBhvr>
                                        <p:cTn id="116" dur="500"/>
                                        <p:tgtEl>
                                          <p:spTgt spid="43"/>
                                        </p:tgtEl>
                                      </p:cBhvr>
                                    </p:animEffect>
                                  </p:childTnLst>
                                </p:cTn>
                              </p:par>
                            </p:childTnLst>
                          </p:cTn>
                        </p:par>
                        <p:par>
                          <p:cTn id="117" fill="hold">
                            <p:stCondLst>
                              <p:cond delay="10750"/>
                            </p:stCondLst>
                            <p:childTnLst>
                              <p:par>
                                <p:cTn id="118" presetID="22" presetClass="entr" presetSubtype="4" fill="hold" grpId="0" nodeType="afterEffect">
                                  <p:stCondLst>
                                    <p:cond delay="0"/>
                                  </p:stCondLst>
                                  <p:childTnLst>
                                    <p:set>
                                      <p:cBhvr>
                                        <p:cTn id="119" dur="1" fill="hold">
                                          <p:stCondLst>
                                            <p:cond delay="0"/>
                                          </p:stCondLst>
                                        </p:cTn>
                                        <p:tgtEl>
                                          <p:spTgt spid="46"/>
                                        </p:tgtEl>
                                        <p:attrNameLst>
                                          <p:attrName>style.visibility</p:attrName>
                                        </p:attrNameLst>
                                      </p:cBhvr>
                                      <p:to>
                                        <p:strVal val="visible"/>
                                      </p:to>
                                    </p:set>
                                    <p:animEffect transition="in" filter="wipe(down)">
                                      <p:cBhvr>
                                        <p:cTn id="120" dur="500"/>
                                        <p:tgtEl>
                                          <p:spTgt spid="46"/>
                                        </p:tgtEl>
                                      </p:cBhvr>
                                    </p:animEffect>
                                  </p:childTnLst>
                                </p:cTn>
                              </p:par>
                            </p:childTnLst>
                          </p:cTn>
                        </p:par>
                        <p:par>
                          <p:cTn id="121" fill="hold">
                            <p:stCondLst>
                              <p:cond delay="11250"/>
                            </p:stCondLst>
                            <p:childTnLst>
                              <p:par>
                                <p:cTn id="122" presetID="22" presetClass="entr" presetSubtype="4" fill="hold" grpId="0" nodeType="afterEffect">
                                  <p:stCondLst>
                                    <p:cond delay="0"/>
                                  </p:stCondLst>
                                  <p:childTnLst>
                                    <p:set>
                                      <p:cBhvr>
                                        <p:cTn id="123" dur="1" fill="hold">
                                          <p:stCondLst>
                                            <p:cond delay="0"/>
                                          </p:stCondLst>
                                        </p:cTn>
                                        <p:tgtEl>
                                          <p:spTgt spid="49"/>
                                        </p:tgtEl>
                                        <p:attrNameLst>
                                          <p:attrName>style.visibility</p:attrName>
                                        </p:attrNameLst>
                                      </p:cBhvr>
                                      <p:to>
                                        <p:strVal val="visible"/>
                                      </p:to>
                                    </p:set>
                                    <p:animEffect transition="in" filter="wipe(down)">
                                      <p:cBhvr>
                                        <p:cTn id="124" dur="500"/>
                                        <p:tgtEl>
                                          <p:spTgt spid="49"/>
                                        </p:tgtEl>
                                      </p:cBhvr>
                                    </p:animEffect>
                                  </p:childTnLst>
                                </p:cTn>
                              </p:par>
                            </p:childTnLst>
                          </p:cTn>
                        </p:par>
                        <p:par>
                          <p:cTn id="125" fill="hold">
                            <p:stCondLst>
                              <p:cond delay="11750"/>
                            </p:stCondLst>
                            <p:childTnLst>
                              <p:par>
                                <p:cTn id="126" presetID="2" presetClass="entr" presetSubtype="2" fill="hold"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additive="base">
                                        <p:cTn id="128" dur="500" fill="hold"/>
                                        <p:tgtEl>
                                          <p:spTgt spid="54"/>
                                        </p:tgtEl>
                                        <p:attrNameLst>
                                          <p:attrName>ppt_x</p:attrName>
                                        </p:attrNameLst>
                                      </p:cBhvr>
                                      <p:tavLst>
                                        <p:tav tm="0">
                                          <p:val>
                                            <p:strVal val="1+#ppt_w/2"/>
                                          </p:val>
                                        </p:tav>
                                        <p:tav tm="100000">
                                          <p:val>
                                            <p:strVal val="#ppt_x"/>
                                          </p:val>
                                        </p:tav>
                                      </p:tavLst>
                                    </p:anim>
                                    <p:anim calcmode="lin" valueType="num">
                                      <p:cBhvr additive="base">
                                        <p:cTn id="129" dur="500" fill="hold"/>
                                        <p:tgtEl>
                                          <p:spTgt spid="54"/>
                                        </p:tgtEl>
                                        <p:attrNameLst>
                                          <p:attrName>ppt_y</p:attrName>
                                        </p:attrNameLst>
                                      </p:cBhvr>
                                      <p:tavLst>
                                        <p:tav tm="0">
                                          <p:val>
                                            <p:strVal val="#ppt_y"/>
                                          </p:val>
                                        </p:tav>
                                        <p:tav tm="100000">
                                          <p:val>
                                            <p:strVal val="#ppt_y"/>
                                          </p:val>
                                        </p:tav>
                                      </p:tavLst>
                                    </p:anim>
                                  </p:childTnLst>
                                </p:cTn>
                              </p:par>
                            </p:childTnLst>
                          </p:cTn>
                        </p:par>
                        <p:par>
                          <p:cTn id="130" fill="hold">
                            <p:stCondLst>
                              <p:cond delay="12250"/>
                            </p:stCondLst>
                            <p:childTnLst>
                              <p:par>
                                <p:cTn id="131" presetID="42" presetClass="entr" presetSubtype="0" fill="hold" grpId="0" nodeType="afterEffect">
                                  <p:stCondLst>
                                    <p:cond delay="0"/>
                                  </p:stCondLst>
                                  <p:childTnLst>
                                    <p:set>
                                      <p:cBhvr>
                                        <p:cTn id="132" dur="1" fill="hold">
                                          <p:stCondLst>
                                            <p:cond delay="0"/>
                                          </p:stCondLst>
                                        </p:cTn>
                                        <p:tgtEl>
                                          <p:spTgt spid="55">
                                            <p:txEl>
                                              <p:pRg st="0" end="0"/>
                                            </p:txEl>
                                          </p:spTgt>
                                        </p:tgtEl>
                                        <p:attrNameLst>
                                          <p:attrName>style.visibility</p:attrName>
                                        </p:attrNameLst>
                                      </p:cBhvr>
                                      <p:to>
                                        <p:strVal val="visible"/>
                                      </p:to>
                                    </p:set>
                                    <p:animEffect transition="in" filter="fade">
                                      <p:cBhvr>
                                        <p:cTn id="133" dur="1000"/>
                                        <p:tgtEl>
                                          <p:spTgt spid="55">
                                            <p:txEl>
                                              <p:pRg st="0" end="0"/>
                                            </p:txEl>
                                          </p:spTgt>
                                        </p:tgtEl>
                                      </p:cBhvr>
                                    </p:animEffect>
                                    <p:anim calcmode="lin" valueType="num">
                                      <p:cBhvr>
                                        <p:cTn id="134"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3250"/>
                            </p:stCondLst>
                            <p:childTnLst>
                              <p:par>
                                <p:cTn id="137" presetID="42" presetClass="entr" presetSubtype="0" fill="hold" grpId="0" nodeType="afterEffect">
                                  <p:stCondLst>
                                    <p:cond delay="0"/>
                                  </p:stCondLst>
                                  <p:childTnLst>
                                    <p:set>
                                      <p:cBhvr>
                                        <p:cTn id="138" dur="1" fill="hold">
                                          <p:stCondLst>
                                            <p:cond delay="0"/>
                                          </p:stCondLst>
                                        </p:cTn>
                                        <p:tgtEl>
                                          <p:spTgt spid="55">
                                            <p:txEl>
                                              <p:pRg st="2" end="2"/>
                                            </p:txEl>
                                          </p:spTgt>
                                        </p:tgtEl>
                                        <p:attrNameLst>
                                          <p:attrName>style.visibility</p:attrName>
                                        </p:attrNameLst>
                                      </p:cBhvr>
                                      <p:to>
                                        <p:strVal val="visible"/>
                                      </p:to>
                                    </p:set>
                                    <p:animEffect transition="in" filter="fade">
                                      <p:cBhvr>
                                        <p:cTn id="139" dur="1000"/>
                                        <p:tgtEl>
                                          <p:spTgt spid="55">
                                            <p:txEl>
                                              <p:pRg st="2" end="2"/>
                                            </p:txEl>
                                          </p:spTgt>
                                        </p:tgtEl>
                                      </p:cBhvr>
                                    </p:animEffect>
                                    <p:anim calcmode="lin" valueType="num">
                                      <p:cBhvr>
                                        <p:cTn id="140" dur="1000" fill="hold"/>
                                        <p:tgtEl>
                                          <p:spTgt spid="55">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55">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14250"/>
                            </p:stCondLst>
                            <p:childTnLst>
                              <p:par>
                                <p:cTn id="143" presetID="42" presetClass="entr" presetSubtype="0" fill="hold" grpId="0" nodeType="afterEffect">
                                  <p:stCondLst>
                                    <p:cond delay="0"/>
                                  </p:stCondLst>
                                  <p:childTnLst>
                                    <p:set>
                                      <p:cBhvr>
                                        <p:cTn id="144" dur="1" fill="hold">
                                          <p:stCondLst>
                                            <p:cond delay="0"/>
                                          </p:stCondLst>
                                        </p:cTn>
                                        <p:tgtEl>
                                          <p:spTgt spid="55">
                                            <p:txEl>
                                              <p:pRg st="4" end="4"/>
                                            </p:txEl>
                                          </p:spTgt>
                                        </p:tgtEl>
                                        <p:attrNameLst>
                                          <p:attrName>style.visibility</p:attrName>
                                        </p:attrNameLst>
                                      </p:cBhvr>
                                      <p:to>
                                        <p:strVal val="visible"/>
                                      </p:to>
                                    </p:set>
                                    <p:animEffect transition="in" filter="fade">
                                      <p:cBhvr>
                                        <p:cTn id="145" dur="1000"/>
                                        <p:tgtEl>
                                          <p:spTgt spid="55">
                                            <p:txEl>
                                              <p:pRg st="4" end="4"/>
                                            </p:txEl>
                                          </p:spTgt>
                                        </p:tgtEl>
                                      </p:cBhvr>
                                    </p:animEffect>
                                    <p:anim calcmode="lin" valueType="num">
                                      <p:cBhvr>
                                        <p:cTn id="146" dur="1000" fill="hold"/>
                                        <p:tgtEl>
                                          <p:spTgt spid="55">
                                            <p:txEl>
                                              <p:pRg st="4" end="4"/>
                                            </p:txEl>
                                          </p:spTgt>
                                        </p:tgtEl>
                                        <p:attrNameLst>
                                          <p:attrName>ppt_x</p:attrName>
                                        </p:attrNameLst>
                                      </p:cBhvr>
                                      <p:tavLst>
                                        <p:tav tm="0">
                                          <p:val>
                                            <p:strVal val="#ppt_x"/>
                                          </p:val>
                                        </p:tav>
                                        <p:tav tm="100000">
                                          <p:val>
                                            <p:strVal val="#ppt_x"/>
                                          </p:val>
                                        </p:tav>
                                      </p:tavLst>
                                    </p:anim>
                                    <p:anim calcmode="lin" valueType="num">
                                      <p:cBhvr>
                                        <p:cTn id="147" dur="1000" fill="hold"/>
                                        <p:tgtEl>
                                          <p:spTgt spid="5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p:bldP spid="51" grpId="0"/>
      <p:bldP spid="52" grpId="0"/>
      <p:bldP spid="53" grpId="0"/>
      <p:bldP spid="55" grpId="0" build="p"/>
      <p:bldP spid="56" grpId="0" animBg="1"/>
      <p:bldP spid="58" grpId="0"/>
      <p:bldP spid="59" grpId="0" animBg="1"/>
      <p:bldP spid="6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1000" b="-11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995777" y="1264632"/>
            <a:ext cx="3686847"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FE4A1E"/>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C9AD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7A7A7A"/>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44546B"/>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93939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939393"/>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FE4A1E"/>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C9AD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44546B"/>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7A7A7A"/>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939393"/>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a:outerShdw blurRad="101600" dist="38100" dir="2700000" algn="tl" rotWithShape="0">
              <a:prstClr val="black">
                <a:alpha val="40000"/>
              </a:prstClr>
            </a:outerShdw>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61" name="Oval 18">
            <a:extLst>
              <a:ext uri="{FF2B5EF4-FFF2-40B4-BE49-F238E27FC236}">
                <a16:creationId xmlns:a16="http://schemas.microsoft.com/office/drawing/2014/main" id="{C2A55C58-3DBA-49A6-8D50-F95D4187D921}"/>
              </a:ext>
            </a:extLst>
          </p:cNvPr>
          <p:cNvSpPr>
            <a:spLocks noChangeAspect="1"/>
          </p:cNvSpPr>
          <p:nvPr/>
        </p:nvSpPr>
        <p:spPr bwMode="auto">
          <a:xfrm>
            <a:off x="3509845" y="4860126"/>
            <a:ext cx="1188720" cy="1188720"/>
          </a:xfrm>
          <a:prstGeom prst="ellipse">
            <a:avLst/>
          </a:prstGeom>
          <a:blipFill dpi="0" rotWithShape="1">
            <a:blip r:embed="rId3"/>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60" name="Oval 18">
            <a:extLst>
              <a:ext uri="{FF2B5EF4-FFF2-40B4-BE49-F238E27FC236}">
                <a16:creationId xmlns:a16="http://schemas.microsoft.com/office/drawing/2014/main" id="{18430B88-1AEF-4E73-94CF-944BAC53C7A9}"/>
              </a:ext>
            </a:extLst>
          </p:cNvPr>
          <p:cNvSpPr>
            <a:spLocks noChangeAspect="1"/>
          </p:cNvSpPr>
          <p:nvPr/>
        </p:nvSpPr>
        <p:spPr bwMode="auto">
          <a:xfrm>
            <a:off x="1095634" y="3389471"/>
            <a:ext cx="1188720" cy="1188720"/>
          </a:xfrm>
          <a:prstGeom prst="ellipse">
            <a:avLst/>
          </a:prstGeom>
          <a:blipFill dpi="0" rotWithShape="1">
            <a:blip r:embed="rId4"/>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59" name="Oval 18">
            <a:extLst>
              <a:ext uri="{FF2B5EF4-FFF2-40B4-BE49-F238E27FC236}">
                <a16:creationId xmlns:a16="http://schemas.microsoft.com/office/drawing/2014/main" id="{3D996B6C-3086-4D32-BB3E-04A5BE889A52}"/>
              </a:ext>
            </a:extLst>
          </p:cNvPr>
          <p:cNvSpPr>
            <a:spLocks noChangeAspect="1"/>
          </p:cNvSpPr>
          <p:nvPr/>
        </p:nvSpPr>
        <p:spPr bwMode="auto">
          <a:xfrm>
            <a:off x="3527598" y="2278387"/>
            <a:ext cx="1188720" cy="1188720"/>
          </a:xfrm>
          <a:prstGeom prst="ellipse">
            <a:avLst/>
          </a:prstGeom>
          <a:blipFill dpi="0" rotWithShape="1">
            <a:blip r:embed="rId5"/>
            <a:srcRect/>
            <a:stretch>
              <a:fillRect/>
            </a:stretch>
          </a:blipFill>
          <a:ln w="6350">
            <a:solidFill>
              <a:schemeClr val="bg1">
                <a:alpha val="60000"/>
              </a:schemeClr>
            </a:solidFill>
            <a:round/>
            <a:headEnd/>
            <a:tailEnd/>
          </a:ln>
          <a:effectLst>
            <a:innerShdw blurRad="114300">
              <a:prstClr val="black"/>
            </a:innerShdw>
          </a:effectLst>
        </p:spPr>
        <p:txBody>
          <a:bodyPr vert="horz" wrap="none" lIns="121920" tIns="60960" rIns="121920" bIns="60960" numCol="1" rtlCol="0" anchor="ctr" anchorCtr="1" compatLnSpc="1">
            <a:prstTxWarp prst="textNoShape">
              <a:avLst/>
            </a:prstTxWarp>
          </a:bodyPr>
          <a:lstStyle/>
          <a:p>
            <a:pPr algn="ctr"/>
            <a:endParaRPr lang="en-US" sz="2400" b="1" dirty="0">
              <a:solidFill>
                <a:schemeClr val="bg1"/>
              </a:solidFill>
            </a:endParaRPr>
          </a:p>
        </p:txBody>
      </p:sp>
      <p:sp>
        <p:nvSpPr>
          <p:cNvPr id="20" name="Freeform: Shape 19">
            <a:extLst>
              <a:ext uri="{FF2B5EF4-FFF2-40B4-BE49-F238E27FC236}">
                <a16:creationId xmlns:a16="http://schemas.microsoft.com/office/drawing/2014/main" id="{3670BEBF-6770-4775-B7F6-521E2F5CC6DB}"/>
              </a:ext>
            </a:extLst>
          </p:cNvPr>
          <p:cNvSpPr>
            <a:spLocks noChangeAspect="1"/>
          </p:cNvSpPr>
          <p:nvPr/>
        </p:nvSpPr>
        <p:spPr>
          <a:xfrm>
            <a:off x="5961489" y="3918202"/>
            <a:ext cx="2216240" cy="2221909"/>
          </a:xfrm>
          <a:custGeom>
            <a:avLst/>
            <a:gdLst>
              <a:gd name="connsiteX0" fmla="*/ 0 w 2216240"/>
              <a:gd name="connsiteY0" fmla="*/ 0 h 2221909"/>
              <a:gd name="connsiteX1" fmla="*/ 1344572 w 2216240"/>
              <a:gd name="connsiteY1" fmla="*/ 0 h 2221909"/>
              <a:gd name="connsiteX2" fmla="*/ 1360846 w 2216240"/>
              <a:gd name="connsiteY2" fmla="*/ 106627 h 2221909"/>
              <a:gd name="connsiteX3" fmla="*/ 2134803 w 2216240"/>
              <a:gd name="connsiteY3" fmla="*/ 1004660 h 2221909"/>
              <a:gd name="connsiteX4" fmla="*/ 2216240 w 2216240"/>
              <a:gd name="connsiteY4" fmla="*/ 1030535 h 2221909"/>
              <a:gd name="connsiteX5" fmla="*/ 1565136 w 2216240"/>
              <a:gd name="connsiteY5" fmla="*/ 2221909 h 2221909"/>
              <a:gd name="connsiteX6" fmla="*/ 1401552 w 2216240"/>
              <a:gd name="connsiteY6" fmla="*/ 2148569 h 2221909"/>
              <a:gd name="connsiteX7" fmla="*/ 6216 w 2216240"/>
              <a:gd name="connsiteY7" fmla="*/ 123096 h 2221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16240" h="2221909">
                <a:moveTo>
                  <a:pt x="0" y="0"/>
                </a:moveTo>
                <a:lnTo>
                  <a:pt x="1344572" y="0"/>
                </a:lnTo>
                <a:lnTo>
                  <a:pt x="1360846" y="106627"/>
                </a:lnTo>
                <a:cubicBezTo>
                  <a:pt x="1445970" y="522620"/>
                  <a:pt x="1743304" y="861313"/>
                  <a:pt x="2134803" y="1004660"/>
                </a:cubicBezTo>
                <a:lnTo>
                  <a:pt x="2216240" y="1030535"/>
                </a:lnTo>
                <a:lnTo>
                  <a:pt x="1565136" y="2221909"/>
                </a:lnTo>
                <a:lnTo>
                  <a:pt x="1401552" y="2148569"/>
                </a:lnTo>
                <a:cubicBezTo>
                  <a:pt x="639881" y="1764268"/>
                  <a:pt x="96357" y="1010698"/>
                  <a:pt x="6216" y="123096"/>
                </a:cubicBezTo>
                <a:close/>
              </a:path>
            </a:pathLst>
          </a:custGeom>
          <a:solidFill>
            <a:srgbClr val="44546B"/>
          </a:solidFill>
          <a:ln w="6350">
            <a:solidFill>
              <a:schemeClr val="bg1">
                <a:alpha val="50000"/>
              </a:schemeClr>
            </a:solidFill>
          </a:ln>
          <a:effectLst>
            <a:outerShdw blurRad="3175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FA5C484-33BA-48E8-B949-138A9A5BF905}"/>
              </a:ext>
            </a:extLst>
          </p:cNvPr>
          <p:cNvSpPr>
            <a:spLocks noChangeAspect="1"/>
          </p:cNvSpPr>
          <p:nvPr/>
        </p:nvSpPr>
        <p:spPr>
          <a:xfrm>
            <a:off x="8382000" y="1219200"/>
            <a:ext cx="2693126" cy="2699001"/>
          </a:xfrm>
          <a:custGeom>
            <a:avLst/>
            <a:gdLst>
              <a:gd name="connsiteX0" fmla="*/ 132806 w 2693126"/>
              <a:gd name="connsiteY0" fmla="*/ 0 h 2699001"/>
              <a:gd name="connsiteX1" fmla="*/ 2693126 w 2693126"/>
              <a:gd name="connsiteY1" fmla="*/ 2560320 h 2699001"/>
              <a:gd name="connsiteX2" fmla="*/ 2686123 w 2693126"/>
              <a:gd name="connsiteY2" fmla="*/ 2699001 h 2699001"/>
              <a:gd name="connsiteX3" fmla="*/ 1344113 w 2693126"/>
              <a:gd name="connsiteY3" fmla="*/ 2443585 h 2699001"/>
              <a:gd name="connsiteX4" fmla="*/ 1343723 w 2693126"/>
              <a:gd name="connsiteY4" fmla="*/ 2435869 h 2699001"/>
              <a:gd name="connsiteX5" fmla="*/ 132806 w 2693126"/>
              <a:gd name="connsiteY5" fmla="*/ 1343119 h 2699001"/>
              <a:gd name="connsiteX6" fmla="*/ 8354 w 2693126"/>
              <a:gd name="connsiteY6" fmla="*/ 1349403 h 2699001"/>
              <a:gd name="connsiteX7" fmla="*/ 0 w 2693126"/>
              <a:gd name="connsiteY7" fmla="*/ 1350678 h 2699001"/>
              <a:gd name="connsiteX8" fmla="*/ 0 w 2693126"/>
              <a:gd name="connsiteY8" fmla="*/ 6706 h 2699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693126" h="2699001">
                <a:moveTo>
                  <a:pt x="132806" y="0"/>
                </a:moveTo>
                <a:cubicBezTo>
                  <a:pt x="1546832" y="0"/>
                  <a:pt x="2693126" y="1146294"/>
                  <a:pt x="2693126" y="2560320"/>
                </a:cubicBezTo>
                <a:lnTo>
                  <a:pt x="2686123" y="2699001"/>
                </a:lnTo>
                <a:lnTo>
                  <a:pt x="1344113" y="2443585"/>
                </a:lnTo>
                <a:lnTo>
                  <a:pt x="1343723" y="2435869"/>
                </a:lnTo>
                <a:cubicBezTo>
                  <a:pt x="1281390" y="1822087"/>
                  <a:pt x="763033" y="1343119"/>
                  <a:pt x="132806" y="1343119"/>
                </a:cubicBezTo>
                <a:cubicBezTo>
                  <a:pt x="90791" y="1343119"/>
                  <a:pt x="49273" y="1345248"/>
                  <a:pt x="8354" y="1349403"/>
                </a:cubicBezTo>
                <a:lnTo>
                  <a:pt x="0" y="1350678"/>
                </a:lnTo>
                <a:lnTo>
                  <a:pt x="0" y="6706"/>
                </a:lnTo>
                <a:close/>
              </a:path>
            </a:pathLst>
          </a:custGeom>
          <a:solidFill>
            <a:srgbClr val="FE4A1E"/>
          </a:solidFill>
          <a:ln w="6350">
            <a:solidFill>
              <a:schemeClr val="bg1">
                <a:alpha val="50000"/>
              </a:schemeClr>
            </a:solidFill>
          </a:ln>
          <a:effectLst>
            <a:outerShdw blurRad="3175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6" name="Freeform: Shape 15">
            <a:extLst>
              <a:ext uri="{FF2B5EF4-FFF2-40B4-BE49-F238E27FC236}">
                <a16:creationId xmlns:a16="http://schemas.microsoft.com/office/drawing/2014/main" id="{2991177B-9260-44D9-982A-19253B44DE78}"/>
              </a:ext>
            </a:extLst>
          </p:cNvPr>
          <p:cNvSpPr>
            <a:spLocks noChangeAspect="1"/>
          </p:cNvSpPr>
          <p:nvPr/>
        </p:nvSpPr>
        <p:spPr>
          <a:xfrm>
            <a:off x="7635795" y="3785931"/>
            <a:ext cx="3426222" cy="2553908"/>
          </a:xfrm>
          <a:custGeom>
            <a:avLst/>
            <a:gdLst>
              <a:gd name="connsiteX0" fmla="*/ 2095888 w 3426222"/>
              <a:gd name="connsiteY0" fmla="*/ 0 h 2553908"/>
              <a:gd name="connsiteX1" fmla="*/ 3426222 w 3426222"/>
              <a:gd name="connsiteY1" fmla="*/ 253194 h 2553908"/>
              <a:gd name="connsiteX2" fmla="*/ 3426112 w 3426222"/>
              <a:gd name="connsiteY2" fmla="*/ 255366 h 2553908"/>
              <a:gd name="connsiteX3" fmla="*/ 879011 w 3426222"/>
              <a:gd name="connsiteY3" fmla="*/ 2553908 h 2553908"/>
              <a:gd name="connsiteX4" fmla="*/ 117650 w 3426222"/>
              <a:gd name="connsiteY4" fmla="*/ 2438801 h 2553908"/>
              <a:gd name="connsiteX5" fmla="*/ 0 w 3426222"/>
              <a:gd name="connsiteY5" fmla="*/ 2395741 h 2553908"/>
              <a:gd name="connsiteX6" fmla="*/ 662901 w 3426222"/>
              <a:gd name="connsiteY6" fmla="*/ 1190516 h 2553908"/>
              <a:gd name="connsiteX7" fmla="*/ 754560 w 3426222"/>
              <a:gd name="connsiteY7" fmla="*/ 1204505 h 2553908"/>
              <a:gd name="connsiteX8" fmla="*/ 879011 w 3426222"/>
              <a:gd name="connsiteY8" fmla="*/ 1210789 h 2553908"/>
              <a:gd name="connsiteX9" fmla="*/ 2089928 w 3426222"/>
              <a:gd name="connsiteY9" fmla="*/ 118040 h 2553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426222" h="2553908">
                <a:moveTo>
                  <a:pt x="2095888" y="0"/>
                </a:moveTo>
                <a:lnTo>
                  <a:pt x="3426222" y="253194"/>
                </a:lnTo>
                <a:lnTo>
                  <a:pt x="3426112" y="255366"/>
                </a:lnTo>
                <a:cubicBezTo>
                  <a:pt x="3294998" y="1546423"/>
                  <a:pt x="2204661" y="2553908"/>
                  <a:pt x="879011" y="2553908"/>
                </a:cubicBezTo>
                <a:cubicBezTo>
                  <a:pt x="613881" y="2553908"/>
                  <a:pt x="358164" y="2513609"/>
                  <a:pt x="117650" y="2438801"/>
                </a:cubicBezTo>
                <a:lnTo>
                  <a:pt x="0" y="2395741"/>
                </a:lnTo>
                <a:lnTo>
                  <a:pt x="662901" y="1190516"/>
                </a:lnTo>
                <a:lnTo>
                  <a:pt x="754560" y="1204505"/>
                </a:lnTo>
                <a:cubicBezTo>
                  <a:pt x="795478" y="1208661"/>
                  <a:pt x="836996" y="1210789"/>
                  <a:pt x="879011" y="1210789"/>
                </a:cubicBezTo>
                <a:cubicBezTo>
                  <a:pt x="1509238" y="1210789"/>
                  <a:pt x="2027595" y="731821"/>
                  <a:pt x="2089928" y="118040"/>
                </a:cubicBezTo>
                <a:close/>
              </a:path>
            </a:pathLst>
          </a:custGeom>
          <a:solidFill>
            <a:srgbClr val="5C9AD3"/>
          </a:solidFill>
          <a:ln w="6350">
            <a:solidFill>
              <a:schemeClr val="bg1">
                <a:alpha val="50000"/>
              </a:schemeClr>
            </a:solidFill>
          </a:ln>
          <a:effectLst>
            <a:outerShdw blurRad="3175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DB87092B-04E9-4336-983E-EF48D35A23A4}"/>
              </a:ext>
            </a:extLst>
          </p:cNvPr>
          <p:cNvSpPr/>
          <p:nvPr/>
        </p:nvSpPr>
        <p:spPr>
          <a:xfrm>
            <a:off x="5766545" y="885318"/>
            <a:ext cx="2643006" cy="3060367"/>
          </a:xfrm>
          <a:prstGeom prst="rect">
            <a:avLst/>
          </a:prstGeom>
          <a:solidFill>
            <a:schemeClr val="tx1">
              <a:alpha val="4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A8FFCFB-E432-4D29-B5B6-150CB544071C}"/>
              </a:ext>
            </a:extLst>
          </p:cNvPr>
          <p:cNvSpPr/>
          <p:nvPr/>
        </p:nvSpPr>
        <p:spPr>
          <a:xfrm>
            <a:off x="3075204" y="1995489"/>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FE4A1E"/>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22E919E0-566E-4676-B865-AA6945392E02}"/>
              </a:ext>
            </a:extLst>
          </p:cNvPr>
          <p:cNvSpPr txBox="1"/>
          <p:nvPr/>
        </p:nvSpPr>
        <p:spPr>
          <a:xfrm>
            <a:off x="2530871" y="1918960"/>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72 </a:t>
            </a:r>
            <a:r>
              <a:rPr lang="en-US" sz="2000" b="1" dirty="0">
                <a:solidFill>
                  <a:schemeClr val="bg1"/>
                </a:solidFill>
              </a:rPr>
              <a:t>Million</a:t>
            </a:r>
          </a:p>
          <a:p>
            <a:pPr algn="ctr"/>
            <a:r>
              <a:rPr lang="en-US" sz="2000" b="1" dirty="0">
                <a:solidFill>
                  <a:schemeClr val="bg1"/>
                </a:solidFill>
              </a:rPr>
              <a:t>Profiles</a:t>
            </a:r>
          </a:p>
        </p:txBody>
      </p:sp>
      <p:sp>
        <p:nvSpPr>
          <p:cNvPr id="32" name="Freeform: Shape 31">
            <a:extLst>
              <a:ext uri="{FF2B5EF4-FFF2-40B4-BE49-F238E27FC236}">
                <a16:creationId xmlns:a16="http://schemas.microsoft.com/office/drawing/2014/main" id="{562B04A8-16E8-4299-A7E2-04FEA009BF11}"/>
              </a:ext>
            </a:extLst>
          </p:cNvPr>
          <p:cNvSpPr/>
          <p:nvPr/>
        </p:nvSpPr>
        <p:spPr>
          <a:xfrm>
            <a:off x="3054022" y="4583627"/>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44546B"/>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7C0346EB-B2C0-4633-8083-7F70ED4B5B0B}"/>
              </a:ext>
            </a:extLst>
          </p:cNvPr>
          <p:cNvSpPr txBox="1"/>
          <p:nvPr/>
        </p:nvSpPr>
        <p:spPr>
          <a:xfrm>
            <a:off x="2509689" y="4507098"/>
            <a:ext cx="1670783"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143 </a:t>
            </a:r>
            <a:r>
              <a:rPr lang="en-US" sz="2000" b="1" dirty="0">
                <a:solidFill>
                  <a:schemeClr val="bg1"/>
                </a:solidFill>
              </a:rPr>
              <a:t>Million</a:t>
            </a:r>
          </a:p>
          <a:p>
            <a:pPr algn="ctr"/>
            <a:r>
              <a:rPr lang="en-US" sz="2000" b="1" dirty="0">
                <a:solidFill>
                  <a:schemeClr val="bg1"/>
                </a:solidFill>
              </a:rPr>
              <a:t>Data Points</a:t>
            </a:r>
          </a:p>
        </p:txBody>
      </p:sp>
      <p:sp>
        <p:nvSpPr>
          <p:cNvPr id="35" name="Freeform: Shape 34">
            <a:extLst>
              <a:ext uri="{FF2B5EF4-FFF2-40B4-BE49-F238E27FC236}">
                <a16:creationId xmlns:a16="http://schemas.microsoft.com/office/drawing/2014/main" id="{C5A96332-400B-4341-9BEC-180A5C15DA9F}"/>
              </a:ext>
            </a:extLst>
          </p:cNvPr>
          <p:cNvSpPr/>
          <p:nvPr/>
        </p:nvSpPr>
        <p:spPr>
          <a:xfrm>
            <a:off x="645214" y="3101376"/>
            <a:ext cx="1952512" cy="1790442"/>
          </a:xfrm>
          <a:custGeom>
            <a:avLst/>
            <a:gdLst>
              <a:gd name="connsiteX0" fmla="*/ 1299323 w 1952512"/>
              <a:gd name="connsiteY0" fmla="*/ 0 h 1790442"/>
              <a:gd name="connsiteX1" fmla="*/ 1310027 w 1952512"/>
              <a:gd name="connsiteY1" fmla="*/ 2752 h 1790442"/>
              <a:gd name="connsiteX2" fmla="*/ 1952512 w 1952512"/>
              <a:gd name="connsiteY2" fmla="*/ 876042 h 1790442"/>
              <a:gd name="connsiteX3" fmla="*/ 1038112 w 1952512"/>
              <a:gd name="connsiteY3" fmla="*/ 1790442 h 1790442"/>
              <a:gd name="connsiteX4" fmla="*/ 195570 w 1952512"/>
              <a:gd name="connsiteY4" fmla="*/ 1231968 h 1790442"/>
              <a:gd name="connsiteX5" fmla="*/ 169257 w 1952512"/>
              <a:gd name="connsiteY5" fmla="*/ 1160073 h 1790442"/>
              <a:gd name="connsiteX6" fmla="*/ 0 w 1952512"/>
              <a:gd name="connsiteY6" fmla="*/ 1160073 h 1790442"/>
              <a:gd name="connsiteX7" fmla="*/ 266700 w 1952512"/>
              <a:gd name="connsiteY7" fmla="*/ 803142 h 1790442"/>
              <a:gd name="connsiteX8" fmla="*/ 533400 w 1952512"/>
              <a:gd name="connsiteY8" fmla="*/ 1160073 h 1790442"/>
              <a:gd name="connsiteX9" fmla="*/ 363859 w 1952512"/>
              <a:gd name="connsiteY9" fmla="*/ 1160073 h 1790442"/>
              <a:gd name="connsiteX10" fmla="*/ 364079 w 1952512"/>
              <a:gd name="connsiteY10" fmla="*/ 1160783 h 1790442"/>
              <a:gd name="connsiteX11" fmla="*/ 1038112 w 1952512"/>
              <a:gd name="connsiteY11" fmla="*/ 1607562 h 1790442"/>
              <a:gd name="connsiteX12" fmla="*/ 1769632 w 1952512"/>
              <a:gd name="connsiteY12" fmla="*/ 876042 h 1790442"/>
              <a:gd name="connsiteX13" fmla="*/ 1322853 w 1952512"/>
              <a:gd name="connsiteY13" fmla="*/ 202009 h 1790442"/>
              <a:gd name="connsiteX14" fmla="*/ 1299323 w 1952512"/>
              <a:gd name="connsiteY14" fmla="*/ 194705 h 1790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952512" h="1790442">
                <a:moveTo>
                  <a:pt x="1299323" y="0"/>
                </a:moveTo>
                <a:lnTo>
                  <a:pt x="1310027" y="2752"/>
                </a:lnTo>
                <a:cubicBezTo>
                  <a:pt x="1682250" y="118525"/>
                  <a:pt x="1952512" y="465722"/>
                  <a:pt x="1952512" y="876042"/>
                </a:cubicBezTo>
                <a:cubicBezTo>
                  <a:pt x="1952512" y="1381051"/>
                  <a:pt x="1543121" y="1790442"/>
                  <a:pt x="1038112" y="1790442"/>
                </a:cubicBezTo>
                <a:cubicBezTo>
                  <a:pt x="659355" y="1790442"/>
                  <a:pt x="334384" y="1560160"/>
                  <a:pt x="195570" y="1231968"/>
                </a:cubicBezTo>
                <a:lnTo>
                  <a:pt x="169257" y="1160073"/>
                </a:lnTo>
                <a:lnTo>
                  <a:pt x="0" y="1160073"/>
                </a:lnTo>
                <a:lnTo>
                  <a:pt x="266700" y="803142"/>
                </a:lnTo>
                <a:lnTo>
                  <a:pt x="533400" y="1160073"/>
                </a:lnTo>
                <a:lnTo>
                  <a:pt x="363859" y="1160073"/>
                </a:lnTo>
                <a:lnTo>
                  <a:pt x="364079" y="1160783"/>
                </a:lnTo>
                <a:cubicBezTo>
                  <a:pt x="475130" y="1423336"/>
                  <a:pt x="735107" y="1607562"/>
                  <a:pt x="1038112" y="1607562"/>
                </a:cubicBezTo>
                <a:cubicBezTo>
                  <a:pt x="1442119" y="1607562"/>
                  <a:pt x="1769632" y="1280049"/>
                  <a:pt x="1769632" y="876042"/>
                </a:cubicBezTo>
                <a:cubicBezTo>
                  <a:pt x="1769632" y="573037"/>
                  <a:pt x="1585406" y="313060"/>
                  <a:pt x="1322853" y="202009"/>
                </a:cubicBezTo>
                <a:lnTo>
                  <a:pt x="1299323" y="194705"/>
                </a:lnTo>
                <a:close/>
              </a:path>
            </a:pathLst>
          </a:custGeom>
          <a:solidFill>
            <a:srgbClr val="5C9AD3"/>
          </a:solidFill>
          <a:ln>
            <a:noFill/>
          </a:ln>
          <a:effectLst>
            <a:outerShdw blurRad="889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7F0823BA-154E-46BF-9E5D-988D85B5514A}"/>
              </a:ext>
            </a:extLst>
          </p:cNvPr>
          <p:cNvSpPr txBox="1"/>
          <p:nvPr/>
        </p:nvSpPr>
        <p:spPr>
          <a:xfrm>
            <a:off x="149459" y="2816771"/>
            <a:ext cx="1727919" cy="769441"/>
          </a:xfrm>
          <a:prstGeom prst="rect">
            <a:avLst/>
          </a:prstGeom>
          <a:noFill/>
          <a:effectLst>
            <a:outerShdw blurRad="50800" dist="38100" dir="18900000" algn="bl" rotWithShape="0">
              <a:prstClr val="black">
                <a:alpha val="40000"/>
              </a:prstClr>
            </a:outerShdw>
          </a:effectLst>
        </p:spPr>
        <p:txBody>
          <a:bodyPr wrap="square" lIns="0" tIns="0" rIns="0" bIns="0" rtlCol="0" anchor="t">
            <a:spAutoFit/>
          </a:bodyPr>
          <a:lstStyle/>
          <a:p>
            <a:pPr algn="ctr"/>
            <a:r>
              <a:rPr lang="en-US" sz="3000" b="1" dirty="0">
                <a:solidFill>
                  <a:schemeClr val="bg1"/>
                </a:solidFill>
                <a:latin typeface="Lato"/>
              </a:rPr>
              <a:t>147 </a:t>
            </a:r>
            <a:r>
              <a:rPr lang="en-US" sz="2000" b="1" dirty="0">
                <a:solidFill>
                  <a:schemeClr val="bg1"/>
                </a:solidFill>
              </a:rPr>
              <a:t>Million</a:t>
            </a:r>
          </a:p>
          <a:p>
            <a:pPr algn="ctr"/>
            <a:r>
              <a:rPr lang="en-US" sz="2000" b="1" dirty="0">
                <a:solidFill>
                  <a:schemeClr val="bg1"/>
                </a:solidFill>
              </a:rPr>
              <a:t>Segments</a:t>
            </a:r>
          </a:p>
        </p:txBody>
      </p:sp>
      <p:sp>
        <p:nvSpPr>
          <p:cNvPr id="37" name="TextBox 36">
            <a:extLst>
              <a:ext uri="{FF2B5EF4-FFF2-40B4-BE49-F238E27FC236}">
                <a16:creationId xmlns:a16="http://schemas.microsoft.com/office/drawing/2014/main" id="{8576D311-B64E-4667-BE88-FBD699998C14}"/>
              </a:ext>
            </a:extLst>
          </p:cNvPr>
          <p:cNvSpPr txBox="1"/>
          <p:nvPr/>
        </p:nvSpPr>
        <p:spPr>
          <a:xfrm>
            <a:off x="5708602" y="1937355"/>
            <a:ext cx="2643006" cy="1938992"/>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SAMPLE TEXT</a:t>
            </a:r>
          </a:p>
          <a:p>
            <a:pPr algn="ctr"/>
            <a:endParaRPr lang="en-US" sz="8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38" name="Group 37">
            <a:extLst>
              <a:ext uri="{FF2B5EF4-FFF2-40B4-BE49-F238E27FC236}">
                <a16:creationId xmlns:a16="http://schemas.microsoft.com/office/drawing/2014/main" id="{E7B3F269-8044-4FAF-8D84-0D0634B828A9}"/>
              </a:ext>
            </a:extLst>
          </p:cNvPr>
          <p:cNvGrpSpPr>
            <a:grpSpLocks noChangeAspect="1"/>
          </p:cNvGrpSpPr>
          <p:nvPr/>
        </p:nvGrpSpPr>
        <p:grpSpPr>
          <a:xfrm>
            <a:off x="6517917" y="950777"/>
            <a:ext cx="1005840" cy="962945"/>
            <a:chOff x="5105401" y="1701801"/>
            <a:chExt cx="873880" cy="836612"/>
          </a:xfrm>
          <a:solidFill>
            <a:schemeClr val="bg1"/>
          </a:solidFill>
        </p:grpSpPr>
        <p:sp>
          <p:nvSpPr>
            <p:cNvPr id="39" name="Freeform 22">
              <a:extLst>
                <a:ext uri="{FF2B5EF4-FFF2-40B4-BE49-F238E27FC236}">
                  <a16:creationId xmlns:a16="http://schemas.microsoft.com/office/drawing/2014/main" id="{EFFF00DD-E7AC-427A-AB4C-A0C58CEBF110}"/>
                </a:ext>
              </a:extLst>
            </p:cNvPr>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3">
              <a:extLst>
                <a:ext uri="{FF2B5EF4-FFF2-40B4-BE49-F238E27FC236}">
                  <a16:creationId xmlns:a16="http://schemas.microsoft.com/office/drawing/2014/main" id="{4FA582D1-7821-4E92-9452-CDF3CD0C7547}"/>
                </a:ext>
              </a:extLst>
            </p:cNvPr>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4">
              <a:extLst>
                <a:ext uri="{FF2B5EF4-FFF2-40B4-BE49-F238E27FC236}">
                  <a16:creationId xmlns:a16="http://schemas.microsoft.com/office/drawing/2014/main" id="{6DAAEE27-E037-4CB0-97E1-EE20777380ED}"/>
                </a:ext>
              </a:extLst>
            </p:cNvPr>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5">
              <a:extLst>
                <a:ext uri="{FF2B5EF4-FFF2-40B4-BE49-F238E27FC236}">
                  <a16:creationId xmlns:a16="http://schemas.microsoft.com/office/drawing/2014/main" id="{4D1BA4F6-BD63-426F-A437-AA63C1A99C1F}"/>
                </a:ext>
              </a:extLst>
            </p:cNvPr>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6">
              <a:extLst>
                <a:ext uri="{FF2B5EF4-FFF2-40B4-BE49-F238E27FC236}">
                  <a16:creationId xmlns:a16="http://schemas.microsoft.com/office/drawing/2014/main" id="{DED71915-5016-4E56-8176-E0157281A802}"/>
                </a:ext>
              </a:extLst>
            </p:cNvPr>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7">
              <a:extLst>
                <a:ext uri="{FF2B5EF4-FFF2-40B4-BE49-F238E27FC236}">
                  <a16:creationId xmlns:a16="http://schemas.microsoft.com/office/drawing/2014/main" id="{BFC786BD-8F13-420C-96E8-13733EFF2D66}"/>
                </a:ext>
              </a:extLst>
            </p:cNvPr>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28">
              <a:extLst>
                <a:ext uri="{FF2B5EF4-FFF2-40B4-BE49-F238E27FC236}">
                  <a16:creationId xmlns:a16="http://schemas.microsoft.com/office/drawing/2014/main" id="{00E4A4E8-D8AC-4F9F-8A60-A20A6189D029}"/>
                </a:ext>
              </a:extLst>
            </p:cNvPr>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Freeform 37">
            <a:extLst>
              <a:ext uri="{FF2B5EF4-FFF2-40B4-BE49-F238E27FC236}">
                <a16:creationId xmlns:a16="http://schemas.microsoft.com/office/drawing/2014/main" id="{28598332-00F9-44A7-A915-7658332FC440}"/>
              </a:ext>
            </a:extLst>
          </p:cNvPr>
          <p:cNvSpPr>
            <a:spLocks noChangeAspect="1" noEditPoints="1"/>
          </p:cNvSpPr>
          <p:nvPr/>
        </p:nvSpPr>
        <p:spPr bwMode="auto">
          <a:xfrm>
            <a:off x="8526342" y="1522028"/>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7" name="Группа 253">
            <a:extLst>
              <a:ext uri="{FF2B5EF4-FFF2-40B4-BE49-F238E27FC236}">
                <a16:creationId xmlns:a16="http://schemas.microsoft.com/office/drawing/2014/main" id="{164051CD-9E53-4986-9F78-54C201AEEC3A}"/>
              </a:ext>
            </a:extLst>
          </p:cNvPr>
          <p:cNvGrpSpPr>
            <a:grpSpLocks noChangeAspect="1"/>
          </p:cNvGrpSpPr>
          <p:nvPr/>
        </p:nvGrpSpPr>
        <p:grpSpPr>
          <a:xfrm>
            <a:off x="10015333" y="4064690"/>
            <a:ext cx="643330" cy="548640"/>
            <a:chOff x="5815013" y="3198813"/>
            <a:chExt cx="2200275" cy="1876425"/>
          </a:xfrm>
          <a:solidFill>
            <a:schemeClr val="bg1"/>
          </a:solidFill>
          <a:effectLst>
            <a:outerShdw blurRad="50800" dist="38100" dir="18900000" algn="bl" rotWithShape="0">
              <a:prstClr val="black">
                <a:alpha val="40000"/>
              </a:prstClr>
            </a:outerShdw>
          </a:effectLst>
        </p:grpSpPr>
        <p:sp>
          <p:nvSpPr>
            <p:cNvPr id="48" name="Freeform 225">
              <a:extLst>
                <a:ext uri="{FF2B5EF4-FFF2-40B4-BE49-F238E27FC236}">
                  <a16:creationId xmlns:a16="http://schemas.microsoft.com/office/drawing/2014/main" id="{D1BD625F-4239-4642-ACE4-22876ABDE934}"/>
                </a:ext>
              </a:extLst>
            </p:cNvPr>
            <p:cNvSpPr>
              <a:spLocks/>
            </p:cNvSpPr>
            <p:nvPr/>
          </p:nvSpPr>
          <p:spPr bwMode="auto">
            <a:xfrm>
              <a:off x="5815013" y="4445000"/>
              <a:ext cx="2200275" cy="630238"/>
            </a:xfrm>
            <a:custGeom>
              <a:avLst/>
              <a:gdLst>
                <a:gd name="T0" fmla="*/ 813 w 4159"/>
                <a:gd name="T1" fmla="*/ 0 h 1193"/>
                <a:gd name="T2" fmla="*/ 1943 w 4159"/>
                <a:gd name="T3" fmla="*/ 450 h 1193"/>
                <a:gd name="T4" fmla="*/ 1975 w 4159"/>
                <a:gd name="T5" fmla="*/ 460 h 1193"/>
                <a:gd name="T6" fmla="*/ 2009 w 4159"/>
                <a:gd name="T7" fmla="*/ 468 h 1193"/>
                <a:gd name="T8" fmla="*/ 2043 w 4159"/>
                <a:gd name="T9" fmla="*/ 473 h 1193"/>
                <a:gd name="T10" fmla="*/ 2079 w 4159"/>
                <a:gd name="T11" fmla="*/ 474 h 1193"/>
                <a:gd name="T12" fmla="*/ 2127 w 4159"/>
                <a:gd name="T13" fmla="*/ 471 h 1193"/>
                <a:gd name="T14" fmla="*/ 2172 w 4159"/>
                <a:gd name="T15" fmla="*/ 464 h 1193"/>
                <a:gd name="T16" fmla="*/ 2215 w 4159"/>
                <a:gd name="T17" fmla="*/ 450 h 1193"/>
                <a:gd name="T18" fmla="*/ 3346 w 4159"/>
                <a:gd name="T19" fmla="*/ 0 h 1193"/>
                <a:gd name="T20" fmla="*/ 4132 w 4159"/>
                <a:gd name="T21" fmla="*/ 338 h 1193"/>
                <a:gd name="T22" fmla="*/ 4147 w 4159"/>
                <a:gd name="T23" fmla="*/ 347 h 1193"/>
                <a:gd name="T24" fmla="*/ 4156 w 4159"/>
                <a:gd name="T25" fmla="*/ 356 h 1193"/>
                <a:gd name="T26" fmla="*/ 4159 w 4159"/>
                <a:gd name="T27" fmla="*/ 366 h 1193"/>
                <a:gd name="T28" fmla="*/ 4155 w 4159"/>
                <a:gd name="T29" fmla="*/ 376 h 1193"/>
                <a:gd name="T30" fmla="*/ 4146 w 4159"/>
                <a:gd name="T31" fmla="*/ 385 h 1193"/>
                <a:gd name="T32" fmla="*/ 4131 w 4159"/>
                <a:gd name="T33" fmla="*/ 392 h 1193"/>
                <a:gd name="T34" fmla="*/ 2144 w 4159"/>
                <a:gd name="T35" fmla="*/ 1182 h 1193"/>
                <a:gd name="T36" fmla="*/ 2120 w 4159"/>
                <a:gd name="T37" fmla="*/ 1189 h 1193"/>
                <a:gd name="T38" fmla="*/ 2094 w 4159"/>
                <a:gd name="T39" fmla="*/ 1193 h 1193"/>
                <a:gd name="T40" fmla="*/ 2065 w 4159"/>
                <a:gd name="T41" fmla="*/ 1193 h 1193"/>
                <a:gd name="T42" fmla="*/ 2038 w 4159"/>
                <a:gd name="T43" fmla="*/ 1189 h 1193"/>
                <a:gd name="T44" fmla="*/ 2013 w 4159"/>
                <a:gd name="T45" fmla="*/ 1182 h 1193"/>
                <a:gd name="T46" fmla="*/ 28 w 4159"/>
                <a:gd name="T47" fmla="*/ 392 h 1193"/>
                <a:gd name="T48" fmla="*/ 13 w 4159"/>
                <a:gd name="T49" fmla="*/ 385 h 1193"/>
                <a:gd name="T50" fmla="*/ 3 w 4159"/>
                <a:gd name="T51" fmla="*/ 376 h 1193"/>
                <a:gd name="T52" fmla="*/ 0 w 4159"/>
                <a:gd name="T53" fmla="*/ 366 h 1193"/>
                <a:gd name="T54" fmla="*/ 0 w 4159"/>
                <a:gd name="T55" fmla="*/ 366 h 1193"/>
                <a:gd name="T56" fmla="*/ 3 w 4159"/>
                <a:gd name="T57" fmla="*/ 356 h 1193"/>
                <a:gd name="T58" fmla="*/ 11 w 4159"/>
                <a:gd name="T59" fmla="*/ 347 h 1193"/>
                <a:gd name="T60" fmla="*/ 27 w 4159"/>
                <a:gd name="T61" fmla="*/ 338 h 1193"/>
                <a:gd name="T62" fmla="*/ 813 w 4159"/>
                <a:gd name="T63" fmla="*/ 0 h 1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159" h="1193">
                  <a:moveTo>
                    <a:pt x="813" y="0"/>
                  </a:moveTo>
                  <a:lnTo>
                    <a:pt x="1943" y="450"/>
                  </a:lnTo>
                  <a:lnTo>
                    <a:pt x="1975" y="460"/>
                  </a:lnTo>
                  <a:lnTo>
                    <a:pt x="2009" y="468"/>
                  </a:lnTo>
                  <a:lnTo>
                    <a:pt x="2043" y="473"/>
                  </a:lnTo>
                  <a:lnTo>
                    <a:pt x="2079" y="474"/>
                  </a:lnTo>
                  <a:lnTo>
                    <a:pt x="2127" y="471"/>
                  </a:lnTo>
                  <a:lnTo>
                    <a:pt x="2172" y="464"/>
                  </a:lnTo>
                  <a:lnTo>
                    <a:pt x="2215" y="450"/>
                  </a:lnTo>
                  <a:lnTo>
                    <a:pt x="3346" y="0"/>
                  </a:lnTo>
                  <a:lnTo>
                    <a:pt x="4132" y="338"/>
                  </a:lnTo>
                  <a:lnTo>
                    <a:pt x="4147" y="347"/>
                  </a:lnTo>
                  <a:lnTo>
                    <a:pt x="4156" y="356"/>
                  </a:lnTo>
                  <a:lnTo>
                    <a:pt x="4159" y="366"/>
                  </a:lnTo>
                  <a:lnTo>
                    <a:pt x="4155" y="376"/>
                  </a:lnTo>
                  <a:lnTo>
                    <a:pt x="4146" y="385"/>
                  </a:lnTo>
                  <a:lnTo>
                    <a:pt x="4131" y="392"/>
                  </a:lnTo>
                  <a:lnTo>
                    <a:pt x="2144" y="1182"/>
                  </a:lnTo>
                  <a:lnTo>
                    <a:pt x="2120" y="1189"/>
                  </a:lnTo>
                  <a:lnTo>
                    <a:pt x="2094" y="1193"/>
                  </a:lnTo>
                  <a:lnTo>
                    <a:pt x="2065" y="1193"/>
                  </a:lnTo>
                  <a:lnTo>
                    <a:pt x="2038" y="1189"/>
                  </a:lnTo>
                  <a:lnTo>
                    <a:pt x="2013" y="1182"/>
                  </a:lnTo>
                  <a:lnTo>
                    <a:pt x="28" y="392"/>
                  </a:lnTo>
                  <a:lnTo>
                    <a:pt x="13" y="385"/>
                  </a:lnTo>
                  <a:lnTo>
                    <a:pt x="3" y="376"/>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Freeform 226">
              <a:extLst>
                <a:ext uri="{FF2B5EF4-FFF2-40B4-BE49-F238E27FC236}">
                  <a16:creationId xmlns:a16="http://schemas.microsoft.com/office/drawing/2014/main" id="{2F147B5E-AA29-4965-A253-683344CC9C89}"/>
                </a:ext>
              </a:extLst>
            </p:cNvPr>
            <p:cNvSpPr>
              <a:spLocks/>
            </p:cNvSpPr>
            <p:nvPr/>
          </p:nvSpPr>
          <p:spPr bwMode="auto">
            <a:xfrm>
              <a:off x="5815013" y="3962400"/>
              <a:ext cx="2200275" cy="630238"/>
            </a:xfrm>
            <a:custGeom>
              <a:avLst/>
              <a:gdLst>
                <a:gd name="T0" fmla="*/ 813 w 4159"/>
                <a:gd name="T1" fmla="*/ 0 h 1192"/>
                <a:gd name="T2" fmla="*/ 1943 w 4159"/>
                <a:gd name="T3" fmla="*/ 450 h 1192"/>
                <a:gd name="T4" fmla="*/ 1986 w 4159"/>
                <a:gd name="T5" fmla="*/ 462 h 1192"/>
                <a:gd name="T6" fmla="*/ 2032 w 4159"/>
                <a:gd name="T7" fmla="*/ 471 h 1192"/>
                <a:gd name="T8" fmla="*/ 2080 w 4159"/>
                <a:gd name="T9" fmla="*/ 474 h 1192"/>
                <a:gd name="T10" fmla="*/ 2127 w 4159"/>
                <a:gd name="T11" fmla="*/ 471 h 1192"/>
                <a:gd name="T12" fmla="*/ 2172 w 4159"/>
                <a:gd name="T13" fmla="*/ 462 h 1192"/>
                <a:gd name="T14" fmla="*/ 2215 w 4159"/>
                <a:gd name="T15" fmla="*/ 450 h 1192"/>
                <a:gd name="T16" fmla="*/ 3346 w 4159"/>
                <a:gd name="T17" fmla="*/ 0 h 1192"/>
                <a:gd name="T18" fmla="*/ 4132 w 4159"/>
                <a:gd name="T19" fmla="*/ 338 h 1192"/>
                <a:gd name="T20" fmla="*/ 4147 w 4159"/>
                <a:gd name="T21" fmla="*/ 347 h 1192"/>
                <a:gd name="T22" fmla="*/ 4156 w 4159"/>
                <a:gd name="T23" fmla="*/ 356 h 1192"/>
                <a:gd name="T24" fmla="*/ 4159 w 4159"/>
                <a:gd name="T25" fmla="*/ 366 h 1192"/>
                <a:gd name="T26" fmla="*/ 4155 w 4159"/>
                <a:gd name="T27" fmla="*/ 376 h 1192"/>
                <a:gd name="T28" fmla="*/ 4146 w 4159"/>
                <a:gd name="T29" fmla="*/ 384 h 1192"/>
                <a:gd name="T30" fmla="*/ 4131 w 4159"/>
                <a:gd name="T31" fmla="*/ 392 h 1192"/>
                <a:gd name="T32" fmla="*/ 2144 w 4159"/>
                <a:gd name="T33" fmla="*/ 1182 h 1192"/>
                <a:gd name="T34" fmla="*/ 2120 w 4159"/>
                <a:gd name="T35" fmla="*/ 1189 h 1192"/>
                <a:gd name="T36" fmla="*/ 2094 w 4159"/>
                <a:gd name="T37" fmla="*/ 1192 h 1192"/>
                <a:gd name="T38" fmla="*/ 2065 w 4159"/>
                <a:gd name="T39" fmla="*/ 1192 h 1192"/>
                <a:gd name="T40" fmla="*/ 2038 w 4159"/>
                <a:gd name="T41" fmla="*/ 1189 h 1192"/>
                <a:gd name="T42" fmla="*/ 2013 w 4159"/>
                <a:gd name="T43" fmla="*/ 1182 h 1192"/>
                <a:gd name="T44" fmla="*/ 28 w 4159"/>
                <a:gd name="T45" fmla="*/ 392 h 1192"/>
                <a:gd name="T46" fmla="*/ 13 w 4159"/>
                <a:gd name="T47" fmla="*/ 384 h 1192"/>
                <a:gd name="T48" fmla="*/ 3 w 4159"/>
                <a:gd name="T49" fmla="*/ 374 h 1192"/>
                <a:gd name="T50" fmla="*/ 0 w 4159"/>
                <a:gd name="T51" fmla="*/ 366 h 1192"/>
                <a:gd name="T52" fmla="*/ 0 w 4159"/>
                <a:gd name="T53" fmla="*/ 366 h 1192"/>
                <a:gd name="T54" fmla="*/ 3 w 4159"/>
                <a:gd name="T55" fmla="*/ 356 h 1192"/>
                <a:gd name="T56" fmla="*/ 11 w 4159"/>
                <a:gd name="T57" fmla="*/ 347 h 1192"/>
                <a:gd name="T58" fmla="*/ 27 w 4159"/>
                <a:gd name="T59" fmla="*/ 338 h 1192"/>
                <a:gd name="T60" fmla="*/ 813 w 4159"/>
                <a:gd name="T61" fmla="*/ 0 h 1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159" h="1192">
                  <a:moveTo>
                    <a:pt x="813" y="0"/>
                  </a:moveTo>
                  <a:lnTo>
                    <a:pt x="1943" y="450"/>
                  </a:lnTo>
                  <a:lnTo>
                    <a:pt x="1986" y="462"/>
                  </a:lnTo>
                  <a:lnTo>
                    <a:pt x="2032" y="471"/>
                  </a:lnTo>
                  <a:lnTo>
                    <a:pt x="2080" y="474"/>
                  </a:lnTo>
                  <a:lnTo>
                    <a:pt x="2127" y="471"/>
                  </a:lnTo>
                  <a:lnTo>
                    <a:pt x="2172" y="462"/>
                  </a:lnTo>
                  <a:lnTo>
                    <a:pt x="2215" y="450"/>
                  </a:lnTo>
                  <a:lnTo>
                    <a:pt x="3346" y="0"/>
                  </a:lnTo>
                  <a:lnTo>
                    <a:pt x="4132" y="338"/>
                  </a:lnTo>
                  <a:lnTo>
                    <a:pt x="4147" y="347"/>
                  </a:lnTo>
                  <a:lnTo>
                    <a:pt x="4156" y="356"/>
                  </a:lnTo>
                  <a:lnTo>
                    <a:pt x="4159" y="366"/>
                  </a:lnTo>
                  <a:lnTo>
                    <a:pt x="4155" y="376"/>
                  </a:lnTo>
                  <a:lnTo>
                    <a:pt x="4146" y="384"/>
                  </a:lnTo>
                  <a:lnTo>
                    <a:pt x="4131" y="392"/>
                  </a:lnTo>
                  <a:lnTo>
                    <a:pt x="2144" y="1182"/>
                  </a:lnTo>
                  <a:lnTo>
                    <a:pt x="2120" y="1189"/>
                  </a:lnTo>
                  <a:lnTo>
                    <a:pt x="2094" y="1192"/>
                  </a:lnTo>
                  <a:lnTo>
                    <a:pt x="2065" y="1192"/>
                  </a:lnTo>
                  <a:lnTo>
                    <a:pt x="2038" y="1189"/>
                  </a:lnTo>
                  <a:lnTo>
                    <a:pt x="2013" y="1182"/>
                  </a:lnTo>
                  <a:lnTo>
                    <a:pt x="28" y="392"/>
                  </a:lnTo>
                  <a:lnTo>
                    <a:pt x="13" y="384"/>
                  </a:lnTo>
                  <a:lnTo>
                    <a:pt x="3" y="374"/>
                  </a:lnTo>
                  <a:lnTo>
                    <a:pt x="0" y="366"/>
                  </a:lnTo>
                  <a:lnTo>
                    <a:pt x="0" y="366"/>
                  </a:lnTo>
                  <a:lnTo>
                    <a:pt x="3" y="356"/>
                  </a:lnTo>
                  <a:lnTo>
                    <a:pt x="11" y="347"/>
                  </a:lnTo>
                  <a:lnTo>
                    <a:pt x="27" y="338"/>
                  </a:lnTo>
                  <a:lnTo>
                    <a:pt x="8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27">
              <a:extLst>
                <a:ext uri="{FF2B5EF4-FFF2-40B4-BE49-F238E27FC236}">
                  <a16:creationId xmlns:a16="http://schemas.microsoft.com/office/drawing/2014/main" id="{06AD6946-ED67-4E21-AB88-7EDB92F0F828}"/>
                </a:ext>
              </a:extLst>
            </p:cNvPr>
            <p:cNvSpPr>
              <a:spLocks/>
            </p:cNvSpPr>
            <p:nvPr/>
          </p:nvSpPr>
          <p:spPr bwMode="auto">
            <a:xfrm>
              <a:off x="5815013" y="3198813"/>
              <a:ext cx="2200275" cy="911225"/>
            </a:xfrm>
            <a:custGeom>
              <a:avLst/>
              <a:gdLst>
                <a:gd name="T0" fmla="*/ 2094 w 4159"/>
                <a:gd name="T1" fmla="*/ 0 h 1721"/>
                <a:gd name="T2" fmla="*/ 2120 w 4159"/>
                <a:gd name="T3" fmla="*/ 2 h 1721"/>
                <a:gd name="T4" fmla="*/ 2144 w 4159"/>
                <a:gd name="T5" fmla="*/ 10 h 1721"/>
                <a:gd name="T6" fmla="*/ 4132 w 4159"/>
                <a:gd name="T7" fmla="*/ 867 h 1721"/>
                <a:gd name="T8" fmla="*/ 4147 w 4159"/>
                <a:gd name="T9" fmla="*/ 876 h 1721"/>
                <a:gd name="T10" fmla="*/ 4156 w 4159"/>
                <a:gd name="T11" fmla="*/ 884 h 1721"/>
                <a:gd name="T12" fmla="*/ 4159 w 4159"/>
                <a:gd name="T13" fmla="*/ 894 h 1721"/>
                <a:gd name="T14" fmla="*/ 4155 w 4159"/>
                <a:gd name="T15" fmla="*/ 905 h 1721"/>
                <a:gd name="T16" fmla="*/ 4146 w 4159"/>
                <a:gd name="T17" fmla="*/ 913 h 1721"/>
                <a:gd name="T18" fmla="*/ 4131 w 4159"/>
                <a:gd name="T19" fmla="*/ 921 h 1721"/>
                <a:gd name="T20" fmla="*/ 3096 w 4159"/>
                <a:gd name="T21" fmla="*/ 1333 h 1721"/>
                <a:gd name="T22" fmla="*/ 2144 w 4159"/>
                <a:gd name="T23" fmla="*/ 1711 h 1721"/>
                <a:gd name="T24" fmla="*/ 2120 w 4159"/>
                <a:gd name="T25" fmla="*/ 1717 h 1721"/>
                <a:gd name="T26" fmla="*/ 2094 w 4159"/>
                <a:gd name="T27" fmla="*/ 1721 h 1721"/>
                <a:gd name="T28" fmla="*/ 2065 w 4159"/>
                <a:gd name="T29" fmla="*/ 1721 h 1721"/>
                <a:gd name="T30" fmla="*/ 2038 w 4159"/>
                <a:gd name="T31" fmla="*/ 1717 h 1721"/>
                <a:gd name="T32" fmla="*/ 2013 w 4159"/>
                <a:gd name="T33" fmla="*/ 1711 h 1721"/>
                <a:gd name="T34" fmla="*/ 1063 w 4159"/>
                <a:gd name="T35" fmla="*/ 1333 h 1721"/>
                <a:gd name="T36" fmla="*/ 28 w 4159"/>
                <a:gd name="T37" fmla="*/ 921 h 1721"/>
                <a:gd name="T38" fmla="*/ 13 w 4159"/>
                <a:gd name="T39" fmla="*/ 913 h 1721"/>
                <a:gd name="T40" fmla="*/ 3 w 4159"/>
                <a:gd name="T41" fmla="*/ 905 h 1721"/>
                <a:gd name="T42" fmla="*/ 0 w 4159"/>
                <a:gd name="T43" fmla="*/ 894 h 1721"/>
                <a:gd name="T44" fmla="*/ 0 w 4159"/>
                <a:gd name="T45" fmla="*/ 894 h 1721"/>
                <a:gd name="T46" fmla="*/ 3 w 4159"/>
                <a:gd name="T47" fmla="*/ 884 h 1721"/>
                <a:gd name="T48" fmla="*/ 11 w 4159"/>
                <a:gd name="T49" fmla="*/ 876 h 1721"/>
                <a:gd name="T50" fmla="*/ 27 w 4159"/>
                <a:gd name="T51" fmla="*/ 867 h 1721"/>
                <a:gd name="T52" fmla="*/ 2014 w 4159"/>
                <a:gd name="T53" fmla="*/ 10 h 1721"/>
                <a:gd name="T54" fmla="*/ 2038 w 4159"/>
                <a:gd name="T55" fmla="*/ 2 h 1721"/>
                <a:gd name="T56" fmla="*/ 2065 w 4159"/>
                <a:gd name="T57" fmla="*/ 0 h 1721"/>
                <a:gd name="T58" fmla="*/ 2094 w 4159"/>
                <a:gd name="T59" fmla="*/ 0 h 1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159" h="1721">
                  <a:moveTo>
                    <a:pt x="2094" y="0"/>
                  </a:moveTo>
                  <a:lnTo>
                    <a:pt x="2120" y="2"/>
                  </a:lnTo>
                  <a:lnTo>
                    <a:pt x="2144" y="10"/>
                  </a:lnTo>
                  <a:lnTo>
                    <a:pt x="4132" y="867"/>
                  </a:lnTo>
                  <a:lnTo>
                    <a:pt x="4147" y="876"/>
                  </a:lnTo>
                  <a:lnTo>
                    <a:pt x="4156" y="884"/>
                  </a:lnTo>
                  <a:lnTo>
                    <a:pt x="4159" y="894"/>
                  </a:lnTo>
                  <a:lnTo>
                    <a:pt x="4155" y="905"/>
                  </a:lnTo>
                  <a:lnTo>
                    <a:pt x="4146" y="913"/>
                  </a:lnTo>
                  <a:lnTo>
                    <a:pt x="4131" y="921"/>
                  </a:lnTo>
                  <a:lnTo>
                    <a:pt x="3096" y="1333"/>
                  </a:lnTo>
                  <a:lnTo>
                    <a:pt x="2144" y="1711"/>
                  </a:lnTo>
                  <a:lnTo>
                    <a:pt x="2120" y="1717"/>
                  </a:lnTo>
                  <a:lnTo>
                    <a:pt x="2094" y="1721"/>
                  </a:lnTo>
                  <a:lnTo>
                    <a:pt x="2065" y="1721"/>
                  </a:lnTo>
                  <a:lnTo>
                    <a:pt x="2038" y="1717"/>
                  </a:lnTo>
                  <a:lnTo>
                    <a:pt x="2013" y="1711"/>
                  </a:lnTo>
                  <a:lnTo>
                    <a:pt x="1063" y="1333"/>
                  </a:lnTo>
                  <a:lnTo>
                    <a:pt x="28" y="921"/>
                  </a:lnTo>
                  <a:lnTo>
                    <a:pt x="13" y="913"/>
                  </a:lnTo>
                  <a:lnTo>
                    <a:pt x="3" y="905"/>
                  </a:lnTo>
                  <a:lnTo>
                    <a:pt x="0" y="894"/>
                  </a:lnTo>
                  <a:lnTo>
                    <a:pt x="0" y="894"/>
                  </a:lnTo>
                  <a:lnTo>
                    <a:pt x="3" y="884"/>
                  </a:lnTo>
                  <a:lnTo>
                    <a:pt x="11" y="876"/>
                  </a:lnTo>
                  <a:lnTo>
                    <a:pt x="27" y="867"/>
                  </a:lnTo>
                  <a:lnTo>
                    <a:pt x="2014" y="10"/>
                  </a:lnTo>
                  <a:lnTo>
                    <a:pt x="2038" y="2"/>
                  </a:lnTo>
                  <a:lnTo>
                    <a:pt x="2065" y="0"/>
                  </a:lnTo>
                  <a:lnTo>
                    <a:pt x="20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64">
            <a:extLst>
              <a:ext uri="{FF2B5EF4-FFF2-40B4-BE49-F238E27FC236}">
                <a16:creationId xmlns:a16="http://schemas.microsoft.com/office/drawing/2014/main" id="{69549C13-BD98-4071-B3CD-1FCC0F25A6F9}"/>
              </a:ext>
            </a:extLst>
          </p:cNvPr>
          <p:cNvSpPr>
            <a:spLocks noChangeAspect="1" noEditPoints="1"/>
          </p:cNvSpPr>
          <p:nvPr/>
        </p:nvSpPr>
        <p:spPr bwMode="auto">
          <a:xfrm>
            <a:off x="7425304" y="5100510"/>
            <a:ext cx="394763" cy="594360"/>
          </a:xfrm>
          <a:custGeom>
            <a:avLst/>
            <a:gdLst/>
            <a:ahLst/>
            <a:cxnLst>
              <a:cxn ang="0">
                <a:pos x="37" y="20"/>
              </a:cxn>
              <a:cxn ang="0">
                <a:pos x="20" y="40"/>
              </a:cxn>
              <a:cxn ang="0">
                <a:pos x="11" y="47"/>
              </a:cxn>
              <a:cxn ang="0">
                <a:pos x="11" y="48"/>
              </a:cxn>
              <a:cxn ang="0">
                <a:pos x="15" y="54"/>
              </a:cxn>
              <a:cxn ang="0">
                <a:pos x="7" y="62"/>
              </a:cxn>
              <a:cxn ang="0">
                <a:pos x="0" y="54"/>
              </a:cxn>
              <a:cxn ang="0">
                <a:pos x="4" y="48"/>
              </a:cxn>
              <a:cxn ang="0">
                <a:pos x="4" y="15"/>
              </a:cxn>
              <a:cxn ang="0">
                <a:pos x="0" y="8"/>
              </a:cxn>
              <a:cxn ang="0">
                <a:pos x="7" y="0"/>
              </a:cxn>
              <a:cxn ang="0">
                <a:pos x="15" y="8"/>
              </a:cxn>
              <a:cxn ang="0">
                <a:pos x="11" y="15"/>
              </a:cxn>
              <a:cxn ang="0">
                <a:pos x="11" y="35"/>
              </a:cxn>
              <a:cxn ang="0">
                <a:pos x="18" y="33"/>
              </a:cxn>
              <a:cxn ang="0">
                <a:pos x="29" y="20"/>
              </a:cxn>
              <a:cxn ang="0">
                <a:pos x="25" y="13"/>
              </a:cxn>
              <a:cxn ang="0">
                <a:pos x="33" y="6"/>
              </a:cxn>
              <a:cxn ang="0">
                <a:pos x="41" y="13"/>
              </a:cxn>
              <a:cxn ang="0">
                <a:pos x="37" y="20"/>
              </a:cxn>
              <a:cxn ang="0">
                <a:pos x="7" y="4"/>
              </a:cxn>
              <a:cxn ang="0">
                <a:pos x="4" y="8"/>
              </a:cxn>
              <a:cxn ang="0">
                <a:pos x="7" y="12"/>
              </a:cxn>
              <a:cxn ang="0">
                <a:pos x="11" y="8"/>
              </a:cxn>
              <a:cxn ang="0">
                <a:pos x="7" y="4"/>
              </a:cxn>
              <a:cxn ang="0">
                <a:pos x="7" y="51"/>
              </a:cxn>
              <a:cxn ang="0">
                <a:pos x="4" y="54"/>
              </a:cxn>
              <a:cxn ang="0">
                <a:pos x="7" y="58"/>
              </a:cxn>
              <a:cxn ang="0">
                <a:pos x="11" y="54"/>
              </a:cxn>
              <a:cxn ang="0">
                <a:pos x="7" y="51"/>
              </a:cxn>
              <a:cxn ang="0">
                <a:pos x="33" y="9"/>
              </a:cxn>
              <a:cxn ang="0">
                <a:pos x="29" y="13"/>
              </a:cxn>
              <a:cxn ang="0">
                <a:pos x="33" y="17"/>
              </a:cxn>
              <a:cxn ang="0">
                <a:pos x="37" y="13"/>
              </a:cxn>
              <a:cxn ang="0">
                <a:pos x="33" y="9"/>
              </a:cxn>
            </a:cxnLst>
            <a:rect l="0" t="0" r="r" b="b"/>
            <a:pathLst>
              <a:path w="41" h="62">
                <a:moveTo>
                  <a:pt x="37" y="20"/>
                </a:moveTo>
                <a:cubicBezTo>
                  <a:pt x="37" y="34"/>
                  <a:pt x="27" y="38"/>
                  <a:pt x="20" y="40"/>
                </a:cubicBezTo>
                <a:cubicBezTo>
                  <a:pt x="13" y="42"/>
                  <a:pt x="11" y="43"/>
                  <a:pt x="11" y="47"/>
                </a:cubicBezTo>
                <a:cubicBezTo>
                  <a:pt x="11" y="48"/>
                  <a:pt x="11" y="48"/>
                  <a:pt x="11" y="48"/>
                </a:cubicBezTo>
                <a:cubicBezTo>
                  <a:pt x="14" y="49"/>
                  <a:pt x="15" y="52"/>
                  <a:pt x="15" y="54"/>
                </a:cubicBezTo>
                <a:cubicBezTo>
                  <a:pt x="15" y="59"/>
                  <a:pt x="12" y="62"/>
                  <a:pt x="7" y="62"/>
                </a:cubicBezTo>
                <a:cubicBezTo>
                  <a:pt x="3" y="62"/>
                  <a:pt x="0" y="59"/>
                  <a:pt x="0" y="54"/>
                </a:cubicBezTo>
                <a:cubicBezTo>
                  <a:pt x="0" y="52"/>
                  <a:pt x="1" y="49"/>
                  <a:pt x="4" y="48"/>
                </a:cubicBezTo>
                <a:cubicBezTo>
                  <a:pt x="4" y="15"/>
                  <a:pt x="4" y="15"/>
                  <a:pt x="4" y="15"/>
                </a:cubicBezTo>
                <a:cubicBezTo>
                  <a:pt x="1" y="14"/>
                  <a:pt x="0" y="11"/>
                  <a:pt x="0" y="8"/>
                </a:cubicBezTo>
                <a:cubicBezTo>
                  <a:pt x="0" y="4"/>
                  <a:pt x="3" y="0"/>
                  <a:pt x="7" y="0"/>
                </a:cubicBezTo>
                <a:cubicBezTo>
                  <a:pt x="12" y="0"/>
                  <a:pt x="15" y="4"/>
                  <a:pt x="15" y="8"/>
                </a:cubicBezTo>
                <a:cubicBezTo>
                  <a:pt x="15" y="11"/>
                  <a:pt x="14" y="14"/>
                  <a:pt x="11" y="15"/>
                </a:cubicBezTo>
                <a:cubicBezTo>
                  <a:pt x="11" y="35"/>
                  <a:pt x="11" y="35"/>
                  <a:pt x="11" y="35"/>
                </a:cubicBezTo>
                <a:cubicBezTo>
                  <a:pt x="13" y="34"/>
                  <a:pt x="16" y="33"/>
                  <a:pt x="18" y="33"/>
                </a:cubicBezTo>
                <a:cubicBezTo>
                  <a:pt x="25" y="30"/>
                  <a:pt x="29" y="28"/>
                  <a:pt x="29" y="20"/>
                </a:cubicBezTo>
                <a:cubicBezTo>
                  <a:pt x="27" y="19"/>
                  <a:pt x="25" y="16"/>
                  <a:pt x="25" y="13"/>
                </a:cubicBezTo>
                <a:cubicBezTo>
                  <a:pt x="25" y="9"/>
                  <a:pt x="29" y="6"/>
                  <a:pt x="33" y="6"/>
                </a:cubicBezTo>
                <a:cubicBezTo>
                  <a:pt x="37" y="6"/>
                  <a:pt x="41" y="9"/>
                  <a:pt x="41" y="13"/>
                </a:cubicBezTo>
                <a:cubicBezTo>
                  <a:pt x="41" y="16"/>
                  <a:pt x="39" y="19"/>
                  <a:pt x="37" y="20"/>
                </a:cubicBezTo>
                <a:close/>
                <a:moveTo>
                  <a:pt x="7" y="4"/>
                </a:moveTo>
                <a:cubicBezTo>
                  <a:pt x="5" y="4"/>
                  <a:pt x="4" y="6"/>
                  <a:pt x="4" y="8"/>
                </a:cubicBezTo>
                <a:cubicBezTo>
                  <a:pt x="4" y="10"/>
                  <a:pt x="5" y="12"/>
                  <a:pt x="7" y="12"/>
                </a:cubicBezTo>
                <a:cubicBezTo>
                  <a:pt x="10" y="12"/>
                  <a:pt x="11" y="10"/>
                  <a:pt x="11" y="8"/>
                </a:cubicBezTo>
                <a:cubicBezTo>
                  <a:pt x="11" y="6"/>
                  <a:pt x="10" y="4"/>
                  <a:pt x="7" y="4"/>
                </a:cubicBezTo>
                <a:close/>
                <a:moveTo>
                  <a:pt x="7" y="51"/>
                </a:moveTo>
                <a:cubicBezTo>
                  <a:pt x="5" y="51"/>
                  <a:pt x="4" y="52"/>
                  <a:pt x="4" y="54"/>
                </a:cubicBezTo>
                <a:cubicBezTo>
                  <a:pt x="4" y="57"/>
                  <a:pt x="5" y="58"/>
                  <a:pt x="7" y="58"/>
                </a:cubicBezTo>
                <a:cubicBezTo>
                  <a:pt x="10" y="58"/>
                  <a:pt x="11" y="57"/>
                  <a:pt x="11" y="54"/>
                </a:cubicBezTo>
                <a:cubicBezTo>
                  <a:pt x="11" y="52"/>
                  <a:pt x="10" y="51"/>
                  <a:pt x="7" y="51"/>
                </a:cubicBezTo>
                <a:close/>
                <a:moveTo>
                  <a:pt x="33" y="9"/>
                </a:moveTo>
                <a:cubicBezTo>
                  <a:pt x="31" y="9"/>
                  <a:pt x="29" y="11"/>
                  <a:pt x="29" y="13"/>
                </a:cubicBezTo>
                <a:cubicBezTo>
                  <a:pt x="29" y="15"/>
                  <a:pt x="31" y="17"/>
                  <a:pt x="33" y="17"/>
                </a:cubicBezTo>
                <a:cubicBezTo>
                  <a:pt x="35" y="17"/>
                  <a:pt x="37" y="15"/>
                  <a:pt x="37" y="13"/>
                </a:cubicBezTo>
                <a:cubicBezTo>
                  <a:pt x="37" y="11"/>
                  <a:pt x="35" y="9"/>
                  <a:pt x="33" y="9"/>
                </a:cubicBezTo>
                <a:close/>
              </a:path>
            </a:pathLst>
          </a:custGeom>
          <a:solidFill>
            <a:schemeClr val="bg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TextBox 52">
            <a:extLst>
              <a:ext uri="{FF2B5EF4-FFF2-40B4-BE49-F238E27FC236}">
                <a16:creationId xmlns:a16="http://schemas.microsoft.com/office/drawing/2014/main" id="{FB419BF2-D8E5-4763-8B90-8DA00CE40C43}"/>
              </a:ext>
            </a:extLst>
          </p:cNvPr>
          <p:cNvSpPr txBox="1"/>
          <p:nvPr/>
        </p:nvSpPr>
        <p:spPr>
          <a:xfrm>
            <a:off x="9025106" y="186749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4" name="TextBox 53">
            <a:extLst>
              <a:ext uri="{FF2B5EF4-FFF2-40B4-BE49-F238E27FC236}">
                <a16:creationId xmlns:a16="http://schemas.microsoft.com/office/drawing/2014/main" id="{8C10D8AA-B1E7-499F-84B8-BFF43DA0697B}"/>
              </a:ext>
            </a:extLst>
          </p:cNvPr>
          <p:cNvSpPr txBox="1"/>
          <p:nvPr/>
        </p:nvSpPr>
        <p:spPr>
          <a:xfrm>
            <a:off x="6262492" y="4218979"/>
            <a:ext cx="1447910" cy="1046440"/>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
        <p:nvSpPr>
          <p:cNvPr id="55" name="TextBox 54">
            <a:extLst>
              <a:ext uri="{FF2B5EF4-FFF2-40B4-BE49-F238E27FC236}">
                <a16:creationId xmlns:a16="http://schemas.microsoft.com/office/drawing/2014/main" id="{1121456A-B0AC-4CCE-B101-67D40B2B1D49}"/>
              </a:ext>
            </a:extLst>
          </p:cNvPr>
          <p:cNvSpPr txBox="1"/>
          <p:nvPr/>
        </p:nvSpPr>
        <p:spPr>
          <a:xfrm>
            <a:off x="8796681" y="4853379"/>
            <a:ext cx="1689726" cy="892552"/>
          </a:xfrm>
          <a:prstGeom prst="rect">
            <a:avLst/>
          </a:prstGeom>
          <a:noFill/>
        </p:spPr>
        <p:txBody>
          <a:bodyPr wrap="square" rtlCol="0">
            <a:spAutoFit/>
          </a:bodyPr>
          <a:lstStyle/>
          <a:p>
            <a:r>
              <a:rPr lang="en-US" sz="1400" b="1" dirty="0">
                <a:solidFill>
                  <a:schemeClr val="bg1"/>
                </a:solidFill>
                <a:latin typeface="Candara" panose="020E0502030303020204" pitchFamily="34" charset="0"/>
              </a:rPr>
              <a:t>SAMPLE TEXT</a:t>
            </a:r>
          </a:p>
          <a:p>
            <a:endParaRPr lang="en-US" sz="800" dirty="0">
              <a:solidFill>
                <a:schemeClr val="bg1"/>
              </a:solidFill>
              <a:latin typeface="Candara" panose="020E0502030303020204" pitchFamily="34" charset="0"/>
            </a:endParaRPr>
          </a:p>
          <a:p>
            <a:r>
              <a:rPr lang="en-US" sz="1000" dirty="0">
                <a:solidFill>
                  <a:schemeClr val="bg1"/>
                </a:solidFill>
                <a:latin typeface="Candara" panose="020E0502030303020204" pitchFamily="34" charset="0"/>
              </a:rPr>
              <a:t>Lorem ipsum dolor sit amet, consectetur adipiscing elit, sed do eiusmod tempor.</a:t>
            </a:r>
          </a:p>
        </p:txBody>
      </p:sp>
    </p:spTree>
    <p:extLst>
      <p:ext uri="{BB962C8B-B14F-4D97-AF65-F5344CB8AC3E}">
        <p14:creationId xmlns:p14="http://schemas.microsoft.com/office/powerpoint/2010/main" val="2471958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fade">
                                      <p:cBhvr>
                                        <p:cTn id="17" dur="1000"/>
                                        <p:tgtEl>
                                          <p:spTgt spid="38"/>
                                        </p:tgtEl>
                                      </p:cBhvr>
                                    </p:animEffect>
                                    <p:anim calcmode="lin" valueType="num">
                                      <p:cBhvr>
                                        <p:cTn id="18" dur="1000" fill="hold"/>
                                        <p:tgtEl>
                                          <p:spTgt spid="38"/>
                                        </p:tgtEl>
                                        <p:attrNameLst>
                                          <p:attrName>ppt_x</p:attrName>
                                        </p:attrNameLst>
                                      </p:cBhvr>
                                      <p:tavLst>
                                        <p:tav tm="0">
                                          <p:val>
                                            <p:strVal val="#ppt_x"/>
                                          </p:val>
                                        </p:tav>
                                        <p:tav tm="100000">
                                          <p:val>
                                            <p:strVal val="#ppt_x"/>
                                          </p:val>
                                        </p:tav>
                                      </p:tavLst>
                                    </p:anim>
                                    <p:anim calcmode="lin" valueType="num">
                                      <p:cBhvr>
                                        <p:cTn id="19" dur="1000" fill="hold"/>
                                        <p:tgtEl>
                                          <p:spTgt spid="3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37"/>
                                        </p:tgtEl>
                                        <p:attrNameLst>
                                          <p:attrName>style.visibility</p:attrName>
                                        </p:attrNameLst>
                                      </p:cBhvr>
                                      <p:to>
                                        <p:strVal val="visible"/>
                                      </p:to>
                                    </p:set>
                                    <p:animEffect transition="in" filter="fade">
                                      <p:cBhvr>
                                        <p:cTn id="22" dur="1000"/>
                                        <p:tgtEl>
                                          <p:spTgt spid="37"/>
                                        </p:tgtEl>
                                      </p:cBhvr>
                                    </p:animEffect>
                                    <p:anim calcmode="lin" valueType="num">
                                      <p:cBhvr>
                                        <p:cTn id="23" dur="1000" fill="hold"/>
                                        <p:tgtEl>
                                          <p:spTgt spid="37"/>
                                        </p:tgtEl>
                                        <p:attrNameLst>
                                          <p:attrName>ppt_x</p:attrName>
                                        </p:attrNameLst>
                                      </p:cBhvr>
                                      <p:tavLst>
                                        <p:tav tm="0">
                                          <p:val>
                                            <p:strVal val="#ppt_x"/>
                                          </p:val>
                                        </p:tav>
                                        <p:tav tm="100000">
                                          <p:val>
                                            <p:strVal val="#ppt_x"/>
                                          </p:val>
                                        </p:tav>
                                      </p:tavLst>
                                    </p:anim>
                                    <p:anim calcmode="lin" valueType="num">
                                      <p:cBhvr>
                                        <p:cTn id="24" dur="1000" fill="hold"/>
                                        <p:tgtEl>
                                          <p:spTgt spid="37"/>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52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anim calcmode="lin" valueType="num">
                                      <p:cBhvr>
                                        <p:cTn id="31" dur="500" fill="hold"/>
                                        <p:tgtEl>
                                          <p:spTgt spid="12"/>
                                        </p:tgtEl>
                                        <p:attrNameLst>
                                          <p:attrName>ppt_x</p:attrName>
                                        </p:attrNameLst>
                                      </p:cBhvr>
                                      <p:tavLst>
                                        <p:tav tm="0">
                                          <p:val>
                                            <p:fltVal val="0.5"/>
                                          </p:val>
                                        </p:tav>
                                        <p:tav tm="100000">
                                          <p:val>
                                            <p:strVal val="#ppt_x"/>
                                          </p:val>
                                        </p:tav>
                                      </p:tavLst>
                                    </p:anim>
                                    <p:anim calcmode="lin" valueType="num">
                                      <p:cBhvr>
                                        <p:cTn id="32" dur="500" fill="hold"/>
                                        <p:tgtEl>
                                          <p:spTgt spid="12"/>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0"/>
                                        </p:tgtEl>
                                        <p:attrNameLst>
                                          <p:attrName>style.visibility</p:attrName>
                                        </p:attrNameLst>
                                      </p:cBhvr>
                                      <p:to>
                                        <p:strVal val="visible"/>
                                      </p:to>
                                    </p:set>
                                    <p:anim calcmode="lin" valueType="num">
                                      <p:cBhvr>
                                        <p:cTn id="42" dur="500" fill="hold"/>
                                        <p:tgtEl>
                                          <p:spTgt spid="20"/>
                                        </p:tgtEl>
                                        <p:attrNameLst>
                                          <p:attrName>ppt_w</p:attrName>
                                        </p:attrNameLst>
                                      </p:cBhvr>
                                      <p:tavLst>
                                        <p:tav tm="0">
                                          <p:val>
                                            <p:fltVal val="0"/>
                                          </p:val>
                                        </p:tav>
                                        <p:tav tm="100000">
                                          <p:val>
                                            <p:strVal val="#ppt_w"/>
                                          </p:val>
                                        </p:tav>
                                      </p:tavLst>
                                    </p:anim>
                                    <p:anim calcmode="lin" valueType="num">
                                      <p:cBhvr>
                                        <p:cTn id="43" dur="500" fill="hold"/>
                                        <p:tgtEl>
                                          <p:spTgt spid="20"/>
                                        </p:tgtEl>
                                        <p:attrNameLst>
                                          <p:attrName>ppt_h</p:attrName>
                                        </p:attrNameLst>
                                      </p:cBhvr>
                                      <p:tavLst>
                                        <p:tav tm="0">
                                          <p:val>
                                            <p:fltVal val="0"/>
                                          </p:val>
                                        </p:tav>
                                        <p:tav tm="100000">
                                          <p:val>
                                            <p:strVal val="#ppt_h"/>
                                          </p:val>
                                        </p:tav>
                                      </p:tavLst>
                                    </p:anim>
                                    <p:animEffect transition="in" filter="fade">
                                      <p:cBhvr>
                                        <p:cTn id="44" dur="500"/>
                                        <p:tgtEl>
                                          <p:spTgt spid="20"/>
                                        </p:tgtEl>
                                      </p:cBhvr>
                                    </p:animEffect>
                                    <p:anim calcmode="lin" valueType="num">
                                      <p:cBhvr>
                                        <p:cTn id="45" dur="500" fill="hold"/>
                                        <p:tgtEl>
                                          <p:spTgt spid="20"/>
                                        </p:tgtEl>
                                        <p:attrNameLst>
                                          <p:attrName>ppt_x</p:attrName>
                                        </p:attrNameLst>
                                      </p:cBhvr>
                                      <p:tavLst>
                                        <p:tav tm="0">
                                          <p:val>
                                            <p:fltVal val="0.5"/>
                                          </p:val>
                                        </p:tav>
                                        <p:tav tm="100000">
                                          <p:val>
                                            <p:strVal val="#ppt_x"/>
                                          </p:val>
                                        </p:tav>
                                      </p:tavLst>
                                    </p:anim>
                                    <p:anim calcmode="lin" valueType="num">
                                      <p:cBhvr>
                                        <p:cTn id="46" dur="500" fill="hold"/>
                                        <p:tgtEl>
                                          <p:spTgt spid="20"/>
                                        </p:tgtEl>
                                        <p:attrNameLst>
                                          <p:attrName>ppt_y</p:attrName>
                                        </p:attrNameLst>
                                      </p:cBhvr>
                                      <p:tavLst>
                                        <p:tav tm="0">
                                          <p:val>
                                            <p:fltVal val="0.5"/>
                                          </p:val>
                                        </p:tav>
                                        <p:tav tm="100000">
                                          <p:val>
                                            <p:strVal val="#ppt_y"/>
                                          </p:val>
                                        </p:tav>
                                      </p:tavLst>
                                    </p:anim>
                                  </p:childTnLst>
                                </p:cTn>
                              </p:par>
                            </p:childTnLst>
                          </p:cTn>
                        </p:par>
                        <p:par>
                          <p:cTn id="47" fill="hold">
                            <p:stCondLst>
                              <p:cond delay="2500"/>
                            </p:stCondLst>
                            <p:childTnLst>
                              <p:par>
                                <p:cTn id="48" presetID="53" presetClass="entr" presetSubtype="16" fill="hold" grpId="0" nodeType="afterEffect">
                                  <p:stCondLst>
                                    <p:cond delay="0"/>
                                  </p:stCondLst>
                                  <p:childTnLst>
                                    <p:set>
                                      <p:cBhvr>
                                        <p:cTn id="49" dur="1" fill="hold">
                                          <p:stCondLst>
                                            <p:cond delay="0"/>
                                          </p:stCondLst>
                                        </p:cTn>
                                        <p:tgtEl>
                                          <p:spTgt spid="46"/>
                                        </p:tgtEl>
                                        <p:attrNameLst>
                                          <p:attrName>style.visibility</p:attrName>
                                        </p:attrNameLst>
                                      </p:cBhvr>
                                      <p:to>
                                        <p:strVal val="visible"/>
                                      </p:to>
                                    </p:set>
                                    <p:anim calcmode="lin" valueType="num">
                                      <p:cBhvr>
                                        <p:cTn id="50" dur="750" fill="hold"/>
                                        <p:tgtEl>
                                          <p:spTgt spid="46"/>
                                        </p:tgtEl>
                                        <p:attrNameLst>
                                          <p:attrName>ppt_w</p:attrName>
                                        </p:attrNameLst>
                                      </p:cBhvr>
                                      <p:tavLst>
                                        <p:tav tm="0">
                                          <p:val>
                                            <p:fltVal val="0"/>
                                          </p:val>
                                        </p:tav>
                                        <p:tav tm="100000">
                                          <p:val>
                                            <p:strVal val="#ppt_w"/>
                                          </p:val>
                                        </p:tav>
                                      </p:tavLst>
                                    </p:anim>
                                    <p:anim calcmode="lin" valueType="num">
                                      <p:cBhvr>
                                        <p:cTn id="51" dur="750" fill="hold"/>
                                        <p:tgtEl>
                                          <p:spTgt spid="46"/>
                                        </p:tgtEl>
                                        <p:attrNameLst>
                                          <p:attrName>ppt_h</p:attrName>
                                        </p:attrNameLst>
                                      </p:cBhvr>
                                      <p:tavLst>
                                        <p:tav tm="0">
                                          <p:val>
                                            <p:fltVal val="0"/>
                                          </p:val>
                                        </p:tav>
                                        <p:tav tm="100000">
                                          <p:val>
                                            <p:strVal val="#ppt_h"/>
                                          </p:val>
                                        </p:tav>
                                      </p:tavLst>
                                    </p:anim>
                                    <p:animEffect transition="in" filter="fade">
                                      <p:cBhvr>
                                        <p:cTn id="52" dur="750"/>
                                        <p:tgtEl>
                                          <p:spTgt spid="46"/>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750"/>
                                        <p:tgtEl>
                                          <p:spTgt spid="53"/>
                                        </p:tgtEl>
                                      </p:cBhvr>
                                    </p:animEffect>
                                  </p:childTnLst>
                                </p:cTn>
                              </p:par>
                            </p:childTnLst>
                          </p:cTn>
                        </p:par>
                        <p:par>
                          <p:cTn id="56" fill="hold">
                            <p:stCondLst>
                              <p:cond delay="3250"/>
                            </p:stCondLst>
                            <p:childTnLst>
                              <p:par>
                                <p:cTn id="57" presetID="21" presetClass="entr" presetSubtype="1" fill="hold" grpId="0" nodeType="afterEffect">
                                  <p:stCondLst>
                                    <p:cond delay="0"/>
                                  </p:stCondLst>
                                  <p:childTnLst>
                                    <p:set>
                                      <p:cBhvr>
                                        <p:cTn id="58" dur="1" fill="hold">
                                          <p:stCondLst>
                                            <p:cond delay="0"/>
                                          </p:stCondLst>
                                        </p:cTn>
                                        <p:tgtEl>
                                          <p:spTgt spid="59"/>
                                        </p:tgtEl>
                                        <p:attrNameLst>
                                          <p:attrName>style.visibility</p:attrName>
                                        </p:attrNameLst>
                                      </p:cBhvr>
                                      <p:to>
                                        <p:strVal val="visible"/>
                                      </p:to>
                                    </p:set>
                                    <p:animEffect transition="in" filter="wheel(1)">
                                      <p:cBhvr>
                                        <p:cTn id="59" dur="2000"/>
                                        <p:tgtEl>
                                          <p:spTgt spid="59"/>
                                        </p:tgtEl>
                                      </p:cBhvr>
                                    </p:animEffect>
                                  </p:childTnLst>
                                </p:cTn>
                              </p:par>
                              <p:par>
                                <p:cTn id="60" presetID="21" presetClass="entr" presetSubtype="1" fill="hold" grpId="0" nodeType="with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heel(1)">
                                      <p:cBhvr>
                                        <p:cTn id="62" dur="2000"/>
                                        <p:tgtEl>
                                          <p:spTgt spid="28"/>
                                        </p:tgtEl>
                                      </p:cBhvr>
                                    </p:animEffect>
                                  </p:childTnLst>
                                </p:cTn>
                              </p:par>
                              <p:par>
                                <p:cTn id="63" presetID="42" presetClass="entr" presetSubtype="0" fill="hold" grpId="0" nodeType="withEffect">
                                  <p:stCondLst>
                                    <p:cond delay="750"/>
                                  </p:stCondLst>
                                  <p:childTnLst>
                                    <p:set>
                                      <p:cBhvr>
                                        <p:cTn id="64" dur="1" fill="hold">
                                          <p:stCondLst>
                                            <p:cond delay="0"/>
                                          </p:stCondLst>
                                        </p:cTn>
                                        <p:tgtEl>
                                          <p:spTgt spid="29"/>
                                        </p:tgtEl>
                                        <p:attrNameLst>
                                          <p:attrName>style.visibility</p:attrName>
                                        </p:attrNameLst>
                                      </p:cBhvr>
                                      <p:to>
                                        <p:strVal val="visible"/>
                                      </p:to>
                                    </p:set>
                                    <p:animEffect transition="in" filter="fade">
                                      <p:cBhvr>
                                        <p:cTn id="65" dur="1000"/>
                                        <p:tgtEl>
                                          <p:spTgt spid="29"/>
                                        </p:tgtEl>
                                      </p:cBhvr>
                                    </p:animEffect>
                                    <p:anim calcmode="lin" valueType="num">
                                      <p:cBhvr>
                                        <p:cTn id="66" dur="1000" fill="hold"/>
                                        <p:tgtEl>
                                          <p:spTgt spid="29"/>
                                        </p:tgtEl>
                                        <p:attrNameLst>
                                          <p:attrName>ppt_x</p:attrName>
                                        </p:attrNameLst>
                                      </p:cBhvr>
                                      <p:tavLst>
                                        <p:tav tm="0">
                                          <p:val>
                                            <p:strVal val="#ppt_x"/>
                                          </p:val>
                                        </p:tav>
                                        <p:tav tm="100000">
                                          <p:val>
                                            <p:strVal val="#ppt_x"/>
                                          </p:val>
                                        </p:tav>
                                      </p:tavLst>
                                    </p:anim>
                                    <p:anim calcmode="lin" valueType="num">
                                      <p:cBhvr>
                                        <p:cTn id="67" dur="1000" fill="hold"/>
                                        <p:tgtEl>
                                          <p:spTgt spid="29"/>
                                        </p:tgtEl>
                                        <p:attrNameLst>
                                          <p:attrName>ppt_y</p:attrName>
                                        </p:attrNameLst>
                                      </p:cBhvr>
                                      <p:tavLst>
                                        <p:tav tm="0">
                                          <p:val>
                                            <p:strVal val="#ppt_y+.1"/>
                                          </p:val>
                                        </p:tav>
                                        <p:tav tm="100000">
                                          <p:val>
                                            <p:strVal val="#ppt_y"/>
                                          </p:val>
                                        </p:tav>
                                      </p:tavLst>
                                    </p:anim>
                                  </p:childTnLst>
                                </p:cTn>
                              </p:par>
                            </p:childTnLst>
                          </p:cTn>
                        </p:par>
                        <p:par>
                          <p:cTn id="68" fill="hold">
                            <p:stCondLst>
                              <p:cond delay="5250"/>
                            </p:stCondLst>
                            <p:childTnLst>
                              <p:par>
                                <p:cTn id="69" presetID="53" presetClass="entr" presetSubtype="16" fill="hold" nodeType="afterEffect">
                                  <p:stCondLst>
                                    <p:cond delay="0"/>
                                  </p:stCondLst>
                                  <p:childTnLst>
                                    <p:set>
                                      <p:cBhvr>
                                        <p:cTn id="70" dur="1" fill="hold">
                                          <p:stCondLst>
                                            <p:cond delay="0"/>
                                          </p:stCondLst>
                                        </p:cTn>
                                        <p:tgtEl>
                                          <p:spTgt spid="47"/>
                                        </p:tgtEl>
                                        <p:attrNameLst>
                                          <p:attrName>style.visibility</p:attrName>
                                        </p:attrNameLst>
                                      </p:cBhvr>
                                      <p:to>
                                        <p:strVal val="visible"/>
                                      </p:to>
                                    </p:set>
                                    <p:anim calcmode="lin" valueType="num">
                                      <p:cBhvr>
                                        <p:cTn id="71" dur="750" fill="hold"/>
                                        <p:tgtEl>
                                          <p:spTgt spid="47"/>
                                        </p:tgtEl>
                                        <p:attrNameLst>
                                          <p:attrName>ppt_w</p:attrName>
                                        </p:attrNameLst>
                                      </p:cBhvr>
                                      <p:tavLst>
                                        <p:tav tm="0">
                                          <p:val>
                                            <p:fltVal val="0"/>
                                          </p:val>
                                        </p:tav>
                                        <p:tav tm="100000">
                                          <p:val>
                                            <p:strVal val="#ppt_w"/>
                                          </p:val>
                                        </p:tav>
                                      </p:tavLst>
                                    </p:anim>
                                    <p:anim calcmode="lin" valueType="num">
                                      <p:cBhvr>
                                        <p:cTn id="72" dur="750" fill="hold"/>
                                        <p:tgtEl>
                                          <p:spTgt spid="47"/>
                                        </p:tgtEl>
                                        <p:attrNameLst>
                                          <p:attrName>ppt_h</p:attrName>
                                        </p:attrNameLst>
                                      </p:cBhvr>
                                      <p:tavLst>
                                        <p:tav tm="0">
                                          <p:val>
                                            <p:fltVal val="0"/>
                                          </p:val>
                                        </p:tav>
                                        <p:tav tm="100000">
                                          <p:val>
                                            <p:strVal val="#ppt_h"/>
                                          </p:val>
                                        </p:tav>
                                      </p:tavLst>
                                    </p:anim>
                                    <p:animEffect transition="in" filter="fade">
                                      <p:cBhvr>
                                        <p:cTn id="73" dur="750"/>
                                        <p:tgtEl>
                                          <p:spTgt spid="47"/>
                                        </p:tgtEl>
                                      </p:cBhvr>
                                    </p:animEffect>
                                  </p:childTnLst>
                                </p:cTn>
                              </p:par>
                              <p:par>
                                <p:cTn id="74" presetID="22" presetClass="entr" presetSubtype="8"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wipe(left)">
                                      <p:cBhvr>
                                        <p:cTn id="76" dur="750"/>
                                        <p:tgtEl>
                                          <p:spTgt spid="55"/>
                                        </p:tgtEl>
                                      </p:cBhvr>
                                    </p:animEffect>
                                  </p:childTnLst>
                                </p:cTn>
                              </p:par>
                            </p:childTnLst>
                          </p:cTn>
                        </p:par>
                        <p:par>
                          <p:cTn id="77" fill="hold">
                            <p:stCondLst>
                              <p:cond delay="6000"/>
                            </p:stCondLst>
                            <p:childTnLst>
                              <p:par>
                                <p:cTn id="78" presetID="21" presetClass="entr" presetSubtype="1" fill="hold" grpId="0" nodeType="afterEffect">
                                  <p:stCondLst>
                                    <p:cond delay="0"/>
                                  </p:stCondLst>
                                  <p:childTnLst>
                                    <p:set>
                                      <p:cBhvr>
                                        <p:cTn id="79" dur="1" fill="hold">
                                          <p:stCondLst>
                                            <p:cond delay="0"/>
                                          </p:stCondLst>
                                        </p:cTn>
                                        <p:tgtEl>
                                          <p:spTgt spid="60"/>
                                        </p:tgtEl>
                                        <p:attrNameLst>
                                          <p:attrName>style.visibility</p:attrName>
                                        </p:attrNameLst>
                                      </p:cBhvr>
                                      <p:to>
                                        <p:strVal val="visible"/>
                                      </p:to>
                                    </p:set>
                                    <p:animEffect transition="in" filter="wheel(1)">
                                      <p:cBhvr>
                                        <p:cTn id="80" dur="2000"/>
                                        <p:tgtEl>
                                          <p:spTgt spid="60"/>
                                        </p:tgtEl>
                                      </p:cBhvr>
                                    </p:animEffect>
                                  </p:childTnLst>
                                </p:cTn>
                              </p:par>
                              <p:par>
                                <p:cTn id="81" presetID="21" presetClass="entr" presetSubtype="1"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wheel(1)">
                                      <p:cBhvr>
                                        <p:cTn id="83" dur="2000"/>
                                        <p:tgtEl>
                                          <p:spTgt spid="35"/>
                                        </p:tgtEl>
                                      </p:cBhvr>
                                    </p:animEffect>
                                  </p:childTnLst>
                                </p:cTn>
                              </p:par>
                              <p:par>
                                <p:cTn id="84" presetID="42" presetClass="entr" presetSubtype="0" fill="hold" grpId="0" nodeType="withEffect">
                                  <p:stCondLst>
                                    <p:cond delay="75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16"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 calcmode="lin" valueType="num">
                                      <p:cBhvr>
                                        <p:cTn id="92" dur="750" fill="hold"/>
                                        <p:tgtEl>
                                          <p:spTgt spid="52"/>
                                        </p:tgtEl>
                                        <p:attrNameLst>
                                          <p:attrName>ppt_w</p:attrName>
                                        </p:attrNameLst>
                                      </p:cBhvr>
                                      <p:tavLst>
                                        <p:tav tm="0">
                                          <p:val>
                                            <p:fltVal val="0"/>
                                          </p:val>
                                        </p:tav>
                                        <p:tav tm="100000">
                                          <p:val>
                                            <p:strVal val="#ppt_w"/>
                                          </p:val>
                                        </p:tav>
                                      </p:tavLst>
                                    </p:anim>
                                    <p:anim calcmode="lin" valueType="num">
                                      <p:cBhvr>
                                        <p:cTn id="93" dur="750" fill="hold"/>
                                        <p:tgtEl>
                                          <p:spTgt spid="52"/>
                                        </p:tgtEl>
                                        <p:attrNameLst>
                                          <p:attrName>ppt_h</p:attrName>
                                        </p:attrNameLst>
                                      </p:cBhvr>
                                      <p:tavLst>
                                        <p:tav tm="0">
                                          <p:val>
                                            <p:fltVal val="0"/>
                                          </p:val>
                                        </p:tav>
                                        <p:tav tm="100000">
                                          <p:val>
                                            <p:strVal val="#ppt_h"/>
                                          </p:val>
                                        </p:tav>
                                      </p:tavLst>
                                    </p:anim>
                                    <p:animEffect transition="in" filter="fade">
                                      <p:cBhvr>
                                        <p:cTn id="94" dur="750"/>
                                        <p:tgtEl>
                                          <p:spTgt spid="52"/>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54"/>
                                        </p:tgtEl>
                                        <p:attrNameLst>
                                          <p:attrName>style.visibility</p:attrName>
                                        </p:attrNameLst>
                                      </p:cBhvr>
                                      <p:to>
                                        <p:strVal val="visible"/>
                                      </p:to>
                                    </p:set>
                                    <p:animEffect transition="in" filter="wipe(left)">
                                      <p:cBhvr>
                                        <p:cTn id="97" dur="750"/>
                                        <p:tgtEl>
                                          <p:spTgt spid="54"/>
                                        </p:tgtEl>
                                      </p:cBhvr>
                                    </p:animEffect>
                                  </p:childTnLst>
                                </p:cTn>
                              </p:par>
                            </p:childTnLst>
                          </p:cTn>
                        </p:par>
                        <p:par>
                          <p:cTn id="98" fill="hold">
                            <p:stCondLst>
                              <p:cond delay="8750"/>
                            </p:stCondLst>
                            <p:childTnLst>
                              <p:par>
                                <p:cTn id="99" presetID="21" presetClass="entr" presetSubtype="1" fill="hold" grpId="0" nodeType="afterEffect">
                                  <p:stCondLst>
                                    <p:cond delay="0"/>
                                  </p:stCondLst>
                                  <p:childTnLst>
                                    <p:set>
                                      <p:cBhvr>
                                        <p:cTn id="100" dur="1" fill="hold">
                                          <p:stCondLst>
                                            <p:cond delay="0"/>
                                          </p:stCondLst>
                                        </p:cTn>
                                        <p:tgtEl>
                                          <p:spTgt spid="61"/>
                                        </p:tgtEl>
                                        <p:attrNameLst>
                                          <p:attrName>style.visibility</p:attrName>
                                        </p:attrNameLst>
                                      </p:cBhvr>
                                      <p:to>
                                        <p:strVal val="visible"/>
                                      </p:to>
                                    </p:set>
                                    <p:animEffect transition="in" filter="wheel(1)">
                                      <p:cBhvr>
                                        <p:cTn id="101" dur="2000"/>
                                        <p:tgtEl>
                                          <p:spTgt spid="61"/>
                                        </p:tgtEl>
                                      </p:cBhvr>
                                    </p:animEffect>
                                  </p:childTnLst>
                                </p:cTn>
                              </p:par>
                              <p:par>
                                <p:cTn id="102" presetID="21" presetClass="entr" presetSubtype="1" fill="hold" grpId="0" nodeType="withEffect">
                                  <p:stCondLst>
                                    <p:cond delay="0"/>
                                  </p:stCondLst>
                                  <p:childTnLst>
                                    <p:set>
                                      <p:cBhvr>
                                        <p:cTn id="103" dur="1" fill="hold">
                                          <p:stCondLst>
                                            <p:cond delay="0"/>
                                          </p:stCondLst>
                                        </p:cTn>
                                        <p:tgtEl>
                                          <p:spTgt spid="32"/>
                                        </p:tgtEl>
                                        <p:attrNameLst>
                                          <p:attrName>style.visibility</p:attrName>
                                        </p:attrNameLst>
                                      </p:cBhvr>
                                      <p:to>
                                        <p:strVal val="visible"/>
                                      </p:to>
                                    </p:set>
                                    <p:animEffect transition="in" filter="wheel(1)">
                                      <p:cBhvr>
                                        <p:cTn id="104" dur="2000"/>
                                        <p:tgtEl>
                                          <p:spTgt spid="32"/>
                                        </p:tgtEl>
                                      </p:cBhvr>
                                    </p:animEffect>
                                  </p:childTnLst>
                                </p:cTn>
                              </p:par>
                              <p:par>
                                <p:cTn id="105" presetID="42" presetClass="entr" presetSubtype="0" fill="hold" grpId="0" nodeType="withEffect">
                                  <p:stCondLst>
                                    <p:cond delay="750"/>
                                  </p:stCondLst>
                                  <p:childTnLst>
                                    <p:set>
                                      <p:cBhvr>
                                        <p:cTn id="106" dur="1" fill="hold">
                                          <p:stCondLst>
                                            <p:cond delay="0"/>
                                          </p:stCondLst>
                                        </p:cTn>
                                        <p:tgtEl>
                                          <p:spTgt spid="33"/>
                                        </p:tgtEl>
                                        <p:attrNameLst>
                                          <p:attrName>style.visibility</p:attrName>
                                        </p:attrNameLst>
                                      </p:cBhvr>
                                      <p:to>
                                        <p:strVal val="visible"/>
                                      </p:to>
                                    </p:set>
                                    <p:animEffect transition="in" filter="fade">
                                      <p:cBhvr>
                                        <p:cTn id="107" dur="1000"/>
                                        <p:tgtEl>
                                          <p:spTgt spid="33"/>
                                        </p:tgtEl>
                                      </p:cBhvr>
                                    </p:animEffect>
                                    <p:anim calcmode="lin" valueType="num">
                                      <p:cBhvr>
                                        <p:cTn id="108" dur="1000" fill="hold"/>
                                        <p:tgtEl>
                                          <p:spTgt spid="33"/>
                                        </p:tgtEl>
                                        <p:attrNameLst>
                                          <p:attrName>ppt_x</p:attrName>
                                        </p:attrNameLst>
                                      </p:cBhvr>
                                      <p:tavLst>
                                        <p:tav tm="0">
                                          <p:val>
                                            <p:strVal val="#ppt_x"/>
                                          </p:val>
                                        </p:tav>
                                        <p:tav tm="100000">
                                          <p:val>
                                            <p:strVal val="#ppt_x"/>
                                          </p:val>
                                        </p:tav>
                                      </p:tavLst>
                                    </p:anim>
                                    <p:anim calcmode="lin" valueType="num">
                                      <p:cBhvr>
                                        <p:cTn id="109"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animBg="1"/>
      <p:bldP spid="60" grpId="0" animBg="1"/>
      <p:bldP spid="59" grpId="0" animBg="1"/>
      <p:bldP spid="20" grpId="0" animBg="1"/>
      <p:bldP spid="12" grpId="0" animBg="1"/>
      <p:bldP spid="8" grpId="0"/>
      <p:bldP spid="16" grpId="0" animBg="1"/>
      <p:bldP spid="21" grpId="0" animBg="1"/>
      <p:bldP spid="28" grpId="0" animBg="1"/>
      <p:bldP spid="29" grpId="0"/>
      <p:bldP spid="32" grpId="0" animBg="1"/>
      <p:bldP spid="33" grpId="0"/>
      <p:bldP spid="35" grpId="0" animBg="1"/>
      <p:bldP spid="36" grpId="0"/>
      <p:bldP spid="37" grpId="0"/>
      <p:bldP spid="46" grpId="0" animBg="1"/>
      <p:bldP spid="52" grpId="0" animBg="1"/>
      <p:bldP spid="53" grpId="0"/>
      <p:bldP spid="54" grpId="0"/>
      <p:bldP spid="5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82FF84A5-120B-4C0F-A9CA-17F20DC7DD0E}"/>
              </a:ext>
            </a:extLst>
          </p:cNvPr>
          <p:cNvSpPr/>
          <p:nvPr/>
        </p:nvSpPr>
        <p:spPr>
          <a:xfrm rot="19907151">
            <a:off x="9967667" y="53731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A1A1A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Freeform: Shape 8">
            <a:extLst>
              <a:ext uri="{FF2B5EF4-FFF2-40B4-BE49-F238E27FC236}">
                <a16:creationId xmlns:a16="http://schemas.microsoft.com/office/drawing/2014/main" id="{D28A5F38-C9EA-478B-AB31-052D3A9A838F}"/>
              </a:ext>
            </a:extLst>
          </p:cNvPr>
          <p:cNvSpPr/>
          <p:nvPr/>
        </p:nvSpPr>
        <p:spPr>
          <a:xfrm>
            <a:off x="5781717" y="5132939"/>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BFBFBF"/>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6" name="Freeform: Shape 15">
            <a:extLst>
              <a:ext uri="{FF2B5EF4-FFF2-40B4-BE49-F238E27FC236}">
                <a16:creationId xmlns:a16="http://schemas.microsoft.com/office/drawing/2014/main" id="{CC387967-3C28-48E2-8E65-03B8A9F97AE3}"/>
              </a:ext>
            </a:extLst>
          </p:cNvPr>
          <p:cNvSpPr/>
          <p:nvPr/>
        </p:nvSpPr>
        <p:spPr>
          <a:xfrm rot="1692849" flipV="1">
            <a:off x="1072137" y="5364399"/>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75757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Freeform: Shape 9">
            <a:extLst>
              <a:ext uri="{FF2B5EF4-FFF2-40B4-BE49-F238E27FC236}">
                <a16:creationId xmlns:a16="http://schemas.microsoft.com/office/drawing/2014/main" id="{C408D64C-F059-4F90-933C-42018A04EDF8}"/>
              </a:ext>
            </a:extLst>
          </p:cNvPr>
          <p:cNvSpPr/>
          <p:nvPr/>
        </p:nvSpPr>
        <p:spPr>
          <a:xfrm rot="10800000">
            <a:off x="1360415" y="5141687"/>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93939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9" name="Freeform: Shape 18">
            <a:extLst>
              <a:ext uri="{FF2B5EF4-FFF2-40B4-BE49-F238E27FC236}">
                <a16:creationId xmlns:a16="http://schemas.microsoft.com/office/drawing/2014/main" id="{2E85FB8F-BDBD-4900-A3BC-0D8AEAA1B5FA}"/>
              </a:ext>
            </a:extLst>
          </p:cNvPr>
          <p:cNvSpPr/>
          <p:nvPr/>
        </p:nvSpPr>
        <p:spPr>
          <a:xfrm rot="19907151">
            <a:off x="9967667" y="37085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5C5C5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0" name="Freeform: Shape 19">
            <a:extLst>
              <a:ext uri="{FF2B5EF4-FFF2-40B4-BE49-F238E27FC236}">
                <a16:creationId xmlns:a16="http://schemas.microsoft.com/office/drawing/2014/main" id="{962AD589-9EB3-48E0-A8F5-DCB6CB9C7D84}"/>
              </a:ext>
            </a:extLst>
          </p:cNvPr>
          <p:cNvSpPr/>
          <p:nvPr/>
        </p:nvSpPr>
        <p:spPr>
          <a:xfrm>
            <a:off x="5781717" y="3468386"/>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7A7A7A"/>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Freeform: Shape 21">
            <a:extLst>
              <a:ext uri="{FF2B5EF4-FFF2-40B4-BE49-F238E27FC236}">
                <a16:creationId xmlns:a16="http://schemas.microsoft.com/office/drawing/2014/main" id="{1ACC2CEF-39CA-445C-B84C-77B751E7FF75}"/>
              </a:ext>
            </a:extLst>
          </p:cNvPr>
          <p:cNvSpPr/>
          <p:nvPr/>
        </p:nvSpPr>
        <p:spPr>
          <a:xfrm rot="1692849" flipV="1">
            <a:off x="1072135" y="3699845"/>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26364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Freeform: Shape 22">
            <a:extLst>
              <a:ext uri="{FF2B5EF4-FFF2-40B4-BE49-F238E27FC236}">
                <a16:creationId xmlns:a16="http://schemas.microsoft.com/office/drawing/2014/main" id="{64E8717F-232D-4AE6-9D9B-0CC82ECC3CB1}"/>
              </a:ext>
            </a:extLst>
          </p:cNvPr>
          <p:cNvSpPr/>
          <p:nvPr/>
        </p:nvSpPr>
        <p:spPr>
          <a:xfrm rot="10800000">
            <a:off x="1360415" y="3477134"/>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44546B"/>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Freeform: Shape 24">
            <a:extLst>
              <a:ext uri="{FF2B5EF4-FFF2-40B4-BE49-F238E27FC236}">
                <a16:creationId xmlns:a16="http://schemas.microsoft.com/office/drawing/2014/main" id="{8C485231-7750-48F9-A8E1-79E400D6B965}"/>
              </a:ext>
            </a:extLst>
          </p:cNvPr>
          <p:cNvSpPr/>
          <p:nvPr/>
        </p:nvSpPr>
        <p:spPr>
          <a:xfrm rot="19907151">
            <a:off x="9967667" y="2032191"/>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3E7CB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Freeform: Shape 25">
            <a:extLst>
              <a:ext uri="{FF2B5EF4-FFF2-40B4-BE49-F238E27FC236}">
                <a16:creationId xmlns:a16="http://schemas.microsoft.com/office/drawing/2014/main" id="{6BDD0204-FDC5-4C44-A010-8DE22E9AD303}"/>
              </a:ext>
            </a:extLst>
          </p:cNvPr>
          <p:cNvSpPr/>
          <p:nvPr/>
        </p:nvSpPr>
        <p:spPr>
          <a:xfrm>
            <a:off x="5781717" y="1791985"/>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5C9AD3"/>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Freeform: Shape 27">
            <a:extLst>
              <a:ext uri="{FF2B5EF4-FFF2-40B4-BE49-F238E27FC236}">
                <a16:creationId xmlns:a16="http://schemas.microsoft.com/office/drawing/2014/main" id="{AEB0C345-7106-44A7-B7AA-677DA5962E60}"/>
              </a:ext>
            </a:extLst>
          </p:cNvPr>
          <p:cNvSpPr/>
          <p:nvPr/>
        </p:nvSpPr>
        <p:spPr>
          <a:xfrm rot="1692849" flipV="1">
            <a:off x="1072136" y="2032192"/>
            <a:ext cx="1233733" cy="1012948"/>
          </a:xfrm>
          <a:custGeom>
            <a:avLst/>
            <a:gdLst>
              <a:gd name="connsiteX0" fmla="*/ 1233733 w 1233733"/>
              <a:gd name="connsiteY0" fmla="*/ 0 h 1012948"/>
              <a:gd name="connsiteX1" fmla="*/ 690273 w 1233733"/>
              <a:gd name="connsiteY1" fmla="*/ 1012947 h 1012948"/>
              <a:gd name="connsiteX2" fmla="*/ 0 w 1233733"/>
              <a:gd name="connsiteY2" fmla="*/ 1012948 h 1012948"/>
              <a:gd name="connsiteX3" fmla="*/ 543459 w 1233733"/>
              <a:gd name="connsiteY3" fmla="*/ 0 h 1012948"/>
            </a:gdLst>
            <a:ahLst/>
            <a:cxnLst>
              <a:cxn ang="0">
                <a:pos x="connsiteX0" y="connsiteY0"/>
              </a:cxn>
              <a:cxn ang="0">
                <a:pos x="connsiteX1" y="connsiteY1"/>
              </a:cxn>
              <a:cxn ang="0">
                <a:pos x="connsiteX2" y="connsiteY2"/>
              </a:cxn>
              <a:cxn ang="0">
                <a:pos x="connsiteX3" y="connsiteY3"/>
              </a:cxn>
            </a:cxnLst>
            <a:rect l="l" t="t" r="r" b="b"/>
            <a:pathLst>
              <a:path w="1233733" h="1012948">
                <a:moveTo>
                  <a:pt x="1233733" y="0"/>
                </a:moveTo>
                <a:lnTo>
                  <a:pt x="690273" y="1012947"/>
                </a:lnTo>
                <a:lnTo>
                  <a:pt x="0" y="1012948"/>
                </a:lnTo>
                <a:lnTo>
                  <a:pt x="543459" y="0"/>
                </a:lnTo>
                <a:close/>
              </a:path>
            </a:pathLst>
          </a:custGeom>
          <a:solidFill>
            <a:srgbClr val="E02C0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Freeform: Shape 28">
            <a:extLst>
              <a:ext uri="{FF2B5EF4-FFF2-40B4-BE49-F238E27FC236}">
                <a16:creationId xmlns:a16="http://schemas.microsoft.com/office/drawing/2014/main" id="{42561334-1B29-449F-920F-FFF62A84B929}"/>
              </a:ext>
            </a:extLst>
          </p:cNvPr>
          <p:cNvSpPr/>
          <p:nvPr/>
        </p:nvSpPr>
        <p:spPr>
          <a:xfrm rot="10800000">
            <a:off x="1360415" y="1800733"/>
            <a:ext cx="5107102" cy="1143000"/>
          </a:xfrm>
          <a:custGeom>
            <a:avLst/>
            <a:gdLst>
              <a:gd name="connsiteX0" fmla="*/ 0 w 5107102"/>
              <a:gd name="connsiteY0" fmla="*/ 0 h 1143000"/>
              <a:gd name="connsiteX1" fmla="*/ 5107102 w 5107102"/>
              <a:gd name="connsiteY1" fmla="*/ 0 h 1143000"/>
              <a:gd name="connsiteX2" fmla="*/ 5107102 w 5107102"/>
              <a:gd name="connsiteY2" fmla="*/ 1143000 h 1143000"/>
              <a:gd name="connsiteX3" fmla="*/ 971095 w 5107102"/>
              <a:gd name="connsiteY3" fmla="*/ 1143000 h 1143000"/>
            </a:gdLst>
            <a:ahLst/>
            <a:cxnLst>
              <a:cxn ang="0">
                <a:pos x="connsiteX0" y="connsiteY0"/>
              </a:cxn>
              <a:cxn ang="0">
                <a:pos x="connsiteX1" y="connsiteY1"/>
              </a:cxn>
              <a:cxn ang="0">
                <a:pos x="connsiteX2" y="connsiteY2"/>
              </a:cxn>
              <a:cxn ang="0">
                <a:pos x="connsiteX3" y="connsiteY3"/>
              </a:cxn>
            </a:cxnLst>
            <a:rect l="l" t="t" r="r" b="b"/>
            <a:pathLst>
              <a:path w="5107102" h="1143000">
                <a:moveTo>
                  <a:pt x="0" y="0"/>
                </a:moveTo>
                <a:lnTo>
                  <a:pt x="5107102" y="0"/>
                </a:lnTo>
                <a:lnTo>
                  <a:pt x="5107102" y="1143000"/>
                </a:lnTo>
                <a:lnTo>
                  <a:pt x="971095" y="1143000"/>
                </a:lnTo>
                <a:close/>
              </a:path>
            </a:pathLst>
          </a:custGeom>
          <a:solidFill>
            <a:srgbClr val="FE4A1E"/>
          </a:solidFill>
          <a:ln>
            <a:noFill/>
          </a:ln>
          <a:effectLst>
            <a:outerShdw blurRad="63500" sx="101000" sy="101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Oval 29">
            <a:extLst>
              <a:ext uri="{FF2B5EF4-FFF2-40B4-BE49-F238E27FC236}">
                <a16:creationId xmlns:a16="http://schemas.microsoft.com/office/drawing/2014/main" id="{9C25D6F8-DE97-4A95-96EA-80900A8138DE}"/>
              </a:ext>
            </a:extLst>
          </p:cNvPr>
          <p:cNvSpPr>
            <a:spLocks noChangeAspect="1"/>
          </p:cNvSpPr>
          <p:nvPr/>
        </p:nvSpPr>
        <p:spPr>
          <a:xfrm>
            <a:off x="5450968" y="236348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sp>
        <p:nvSpPr>
          <p:cNvPr id="31" name="Oval 30">
            <a:extLst>
              <a:ext uri="{FF2B5EF4-FFF2-40B4-BE49-F238E27FC236}">
                <a16:creationId xmlns:a16="http://schemas.microsoft.com/office/drawing/2014/main" id="{82A35B46-62D3-4094-A886-C3A0471222AB}"/>
              </a:ext>
            </a:extLst>
          </p:cNvPr>
          <p:cNvSpPr>
            <a:spLocks noChangeAspect="1"/>
          </p:cNvSpPr>
          <p:nvPr/>
        </p:nvSpPr>
        <p:spPr>
          <a:xfrm>
            <a:off x="6270228" y="1884670"/>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sp>
        <p:nvSpPr>
          <p:cNvPr id="32" name="Oval 31">
            <a:extLst>
              <a:ext uri="{FF2B5EF4-FFF2-40B4-BE49-F238E27FC236}">
                <a16:creationId xmlns:a16="http://schemas.microsoft.com/office/drawing/2014/main" id="{F49B971D-B092-4DED-B5EC-7870A1720035}"/>
              </a:ext>
            </a:extLst>
          </p:cNvPr>
          <p:cNvSpPr>
            <a:spLocks noChangeAspect="1"/>
          </p:cNvSpPr>
          <p:nvPr/>
        </p:nvSpPr>
        <p:spPr>
          <a:xfrm>
            <a:off x="5450968" y="4015125"/>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sp>
        <p:nvSpPr>
          <p:cNvPr id="33" name="Oval 32">
            <a:extLst>
              <a:ext uri="{FF2B5EF4-FFF2-40B4-BE49-F238E27FC236}">
                <a16:creationId xmlns:a16="http://schemas.microsoft.com/office/drawing/2014/main" id="{5AD74CBE-02DD-4905-ABFC-403807964B54}"/>
              </a:ext>
            </a:extLst>
          </p:cNvPr>
          <p:cNvSpPr>
            <a:spLocks noChangeAspect="1"/>
          </p:cNvSpPr>
          <p:nvPr/>
        </p:nvSpPr>
        <p:spPr>
          <a:xfrm>
            <a:off x="6270228" y="3591434"/>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sp>
        <p:nvSpPr>
          <p:cNvPr id="34" name="Oval 33">
            <a:extLst>
              <a:ext uri="{FF2B5EF4-FFF2-40B4-BE49-F238E27FC236}">
                <a16:creationId xmlns:a16="http://schemas.microsoft.com/office/drawing/2014/main" id="{83B07A25-639A-4C3D-BA8F-19485F0D40D2}"/>
              </a:ext>
            </a:extLst>
          </p:cNvPr>
          <p:cNvSpPr>
            <a:spLocks noChangeAspect="1"/>
          </p:cNvSpPr>
          <p:nvPr/>
        </p:nvSpPr>
        <p:spPr>
          <a:xfrm>
            <a:off x="5480850" y="5741391"/>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sp>
        <p:nvSpPr>
          <p:cNvPr id="35" name="Oval 34">
            <a:extLst>
              <a:ext uri="{FF2B5EF4-FFF2-40B4-BE49-F238E27FC236}">
                <a16:creationId xmlns:a16="http://schemas.microsoft.com/office/drawing/2014/main" id="{F0746B6D-53AC-4FD8-8F4A-FE8E8E9911C5}"/>
              </a:ext>
            </a:extLst>
          </p:cNvPr>
          <p:cNvSpPr>
            <a:spLocks noChangeAspect="1"/>
          </p:cNvSpPr>
          <p:nvPr/>
        </p:nvSpPr>
        <p:spPr>
          <a:xfrm>
            <a:off x="6300110" y="5262576"/>
            <a:ext cx="457200" cy="45720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6</a:t>
            </a:r>
          </a:p>
        </p:txBody>
      </p:sp>
      <p:sp>
        <p:nvSpPr>
          <p:cNvPr id="36" name="Text Box 10">
            <a:extLst>
              <a:ext uri="{FF2B5EF4-FFF2-40B4-BE49-F238E27FC236}">
                <a16:creationId xmlns:a16="http://schemas.microsoft.com/office/drawing/2014/main" id="{48047581-51A3-483A-88B9-0B0A619FB1ED}"/>
              </a:ext>
            </a:extLst>
          </p:cNvPr>
          <p:cNvSpPr txBox="1">
            <a:spLocks noChangeArrowheads="1"/>
          </p:cNvSpPr>
          <p:nvPr/>
        </p:nvSpPr>
        <p:spPr bwMode="auto">
          <a:xfrm>
            <a:off x="1568332" y="1856707"/>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 Box 10">
            <a:extLst>
              <a:ext uri="{FF2B5EF4-FFF2-40B4-BE49-F238E27FC236}">
                <a16:creationId xmlns:a16="http://schemas.microsoft.com/office/drawing/2014/main" id="{D3916445-7774-4CAF-9FF7-64FC1B9C96D7}"/>
              </a:ext>
            </a:extLst>
          </p:cNvPr>
          <p:cNvSpPr txBox="1">
            <a:spLocks noChangeArrowheads="1"/>
          </p:cNvSpPr>
          <p:nvPr/>
        </p:nvSpPr>
        <p:spPr bwMode="auto">
          <a:xfrm>
            <a:off x="6851308" y="1836213"/>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0" name="Text Box 10">
            <a:extLst>
              <a:ext uri="{FF2B5EF4-FFF2-40B4-BE49-F238E27FC236}">
                <a16:creationId xmlns:a16="http://schemas.microsoft.com/office/drawing/2014/main" id="{8994ECE6-9D1F-4042-84BB-B7A194FC507D}"/>
              </a:ext>
            </a:extLst>
          </p:cNvPr>
          <p:cNvSpPr txBox="1">
            <a:spLocks noChangeArrowheads="1"/>
          </p:cNvSpPr>
          <p:nvPr/>
        </p:nvSpPr>
        <p:spPr bwMode="auto">
          <a:xfrm>
            <a:off x="1568332" y="3555183"/>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 Box 10">
            <a:extLst>
              <a:ext uri="{FF2B5EF4-FFF2-40B4-BE49-F238E27FC236}">
                <a16:creationId xmlns:a16="http://schemas.microsoft.com/office/drawing/2014/main" id="{5C1BC473-AF40-496E-9CEF-DA34724B8024}"/>
              </a:ext>
            </a:extLst>
          </p:cNvPr>
          <p:cNvSpPr txBox="1">
            <a:spLocks noChangeArrowheads="1"/>
          </p:cNvSpPr>
          <p:nvPr/>
        </p:nvSpPr>
        <p:spPr bwMode="auto">
          <a:xfrm>
            <a:off x="6851308" y="3534689"/>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2" name="Text Box 10">
            <a:extLst>
              <a:ext uri="{FF2B5EF4-FFF2-40B4-BE49-F238E27FC236}">
                <a16:creationId xmlns:a16="http://schemas.microsoft.com/office/drawing/2014/main" id="{1D268100-976B-416B-B8B0-FB6F52671CDB}"/>
              </a:ext>
            </a:extLst>
          </p:cNvPr>
          <p:cNvSpPr txBox="1">
            <a:spLocks noChangeArrowheads="1"/>
          </p:cNvSpPr>
          <p:nvPr/>
        </p:nvSpPr>
        <p:spPr bwMode="auto">
          <a:xfrm>
            <a:off x="1568332" y="5208862"/>
            <a:ext cx="3840480" cy="1031051"/>
          </a:xfrm>
          <a:prstGeom prst="rect">
            <a:avLst/>
          </a:prstGeom>
          <a:noFill/>
          <a:ln w="9525">
            <a:noFill/>
            <a:miter lim="800000"/>
            <a:headEnd/>
            <a:tailEnd/>
          </a:ln>
        </p:spPr>
        <p:txBody>
          <a:bodyPr wrap="square" lIns="60960" tIns="30480" rIns="60960" bIns="30480">
            <a:spAutoFit/>
          </a:bodyPr>
          <a:lstStyle/>
          <a:p>
            <a:r>
              <a:rPr lang="en-US" sz="1500" b="1" dirty="0">
                <a:solidFill>
                  <a:schemeClr val="bg1"/>
                </a:solidFill>
                <a:latin typeface="Candara" panose="020E0502030303020204" pitchFamily="34" charset="0"/>
              </a:rPr>
              <a:t>LOREM IPSUM DOLOR</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3" name="Text Box 10">
            <a:extLst>
              <a:ext uri="{FF2B5EF4-FFF2-40B4-BE49-F238E27FC236}">
                <a16:creationId xmlns:a16="http://schemas.microsoft.com/office/drawing/2014/main" id="{512E42FE-346A-4C1A-9D5C-8E169494C933}"/>
              </a:ext>
            </a:extLst>
          </p:cNvPr>
          <p:cNvSpPr txBox="1">
            <a:spLocks noChangeArrowheads="1"/>
          </p:cNvSpPr>
          <p:nvPr/>
        </p:nvSpPr>
        <p:spPr bwMode="auto">
          <a:xfrm>
            <a:off x="6851308" y="5188368"/>
            <a:ext cx="3840480" cy="1031051"/>
          </a:xfrm>
          <a:prstGeom prst="rect">
            <a:avLst/>
          </a:prstGeom>
          <a:noFill/>
          <a:ln w="9525">
            <a:noFill/>
            <a:miter lim="800000"/>
            <a:headEnd/>
            <a:tailEnd/>
          </a:ln>
        </p:spPr>
        <p:txBody>
          <a:bodyPr wrap="square" lIns="60960" tIns="30480" rIns="60960" bIns="30480">
            <a:spAutoFit/>
          </a:bodyPr>
          <a:lstStyle/>
          <a:p>
            <a:pPr algn="r"/>
            <a:r>
              <a:rPr lang="en-US" sz="1500" b="1" dirty="0">
                <a:solidFill>
                  <a:schemeClr val="bg1"/>
                </a:solidFill>
                <a:latin typeface="Candara" panose="020E0502030303020204" pitchFamily="34" charset="0"/>
              </a:rPr>
              <a:t>LOREM IPSUM DOLOR</a:t>
            </a: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4042401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right)">
                                      <p:cBhvr>
                                        <p:cTn id="11" dur="500"/>
                                        <p:tgtEl>
                                          <p:spTgt spid="28"/>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1000"/>
                                        <p:tgtEl>
                                          <p:spTgt spid="29"/>
                                        </p:tgtEl>
                                      </p:cBhvr>
                                    </p:animEffect>
                                  </p:childTnLst>
                                </p:cTn>
                              </p:par>
                            </p:childTnLst>
                          </p:cTn>
                        </p:par>
                        <p:par>
                          <p:cTn id="16" fill="hold">
                            <p:stCondLst>
                              <p:cond delay="2000"/>
                            </p:stCondLst>
                            <p:childTnLst>
                              <p:par>
                                <p:cTn id="17" presetID="53" presetClass="entr" presetSubtype="16"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childTnLst>
                                </p:cTn>
                              </p:par>
                            </p:childTnLst>
                          </p:cTn>
                        </p:par>
                        <p:par>
                          <p:cTn id="22" fill="hold">
                            <p:stCondLst>
                              <p:cond delay="2500"/>
                            </p:stCondLst>
                            <p:childTnLst>
                              <p:par>
                                <p:cTn id="23" presetID="22" presetClass="entr" presetSubtype="2" fill="hold" grpId="0" nodeType="after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wipe(right)">
                                      <p:cBhvr>
                                        <p:cTn id="25" dur="500"/>
                                        <p:tgtEl>
                                          <p:spTgt spid="36"/>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wipe(left)">
                                      <p:cBhvr>
                                        <p:cTn id="29" dur="500"/>
                                        <p:tgtEl>
                                          <p:spTgt spid="25"/>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1000"/>
                                        <p:tgtEl>
                                          <p:spTgt spid="26"/>
                                        </p:tgtEl>
                                      </p:cBhvr>
                                    </p:animEffect>
                                  </p:childTnLst>
                                </p:cTn>
                              </p:par>
                            </p:childTnLst>
                          </p:cTn>
                        </p:par>
                        <p:par>
                          <p:cTn id="34" fill="hold">
                            <p:stCondLst>
                              <p:cond delay="4500"/>
                            </p:stCondLst>
                            <p:childTnLst>
                              <p:par>
                                <p:cTn id="35" presetID="53" presetClass="entr" presetSubtype="16" fill="hold" grpId="0" nodeType="after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500" fill="hold"/>
                                        <p:tgtEl>
                                          <p:spTgt spid="31"/>
                                        </p:tgtEl>
                                        <p:attrNameLst>
                                          <p:attrName>ppt_w</p:attrName>
                                        </p:attrNameLst>
                                      </p:cBhvr>
                                      <p:tavLst>
                                        <p:tav tm="0">
                                          <p:val>
                                            <p:fltVal val="0"/>
                                          </p:val>
                                        </p:tav>
                                        <p:tav tm="100000">
                                          <p:val>
                                            <p:strVal val="#ppt_w"/>
                                          </p:val>
                                        </p:tav>
                                      </p:tavLst>
                                    </p:anim>
                                    <p:anim calcmode="lin" valueType="num">
                                      <p:cBhvr>
                                        <p:cTn id="38" dur="500" fill="hold"/>
                                        <p:tgtEl>
                                          <p:spTgt spid="31"/>
                                        </p:tgtEl>
                                        <p:attrNameLst>
                                          <p:attrName>ppt_h</p:attrName>
                                        </p:attrNameLst>
                                      </p:cBhvr>
                                      <p:tavLst>
                                        <p:tav tm="0">
                                          <p:val>
                                            <p:fltVal val="0"/>
                                          </p:val>
                                        </p:tav>
                                        <p:tav tm="100000">
                                          <p:val>
                                            <p:strVal val="#ppt_h"/>
                                          </p:val>
                                        </p:tav>
                                      </p:tavLst>
                                    </p:anim>
                                    <p:animEffect transition="in" filter="fade">
                                      <p:cBhvr>
                                        <p:cTn id="39" dur="500"/>
                                        <p:tgtEl>
                                          <p:spTgt spid="31"/>
                                        </p:tgtEl>
                                      </p:cBhvr>
                                    </p:animEffect>
                                  </p:childTnLst>
                                </p:cTn>
                              </p:par>
                            </p:childTnLst>
                          </p:cTn>
                        </p:par>
                        <p:par>
                          <p:cTn id="40" fill="hold">
                            <p:stCondLst>
                              <p:cond delay="5000"/>
                            </p:stCondLst>
                            <p:childTnLst>
                              <p:par>
                                <p:cTn id="41" presetID="22" presetClass="entr" presetSubtype="8" fill="hold" grpId="0" nodeType="afterEffect">
                                  <p:stCondLst>
                                    <p:cond delay="0"/>
                                  </p:stCondLst>
                                  <p:childTnLst>
                                    <p:set>
                                      <p:cBhvr>
                                        <p:cTn id="42" dur="1" fill="hold">
                                          <p:stCondLst>
                                            <p:cond delay="0"/>
                                          </p:stCondLst>
                                        </p:cTn>
                                        <p:tgtEl>
                                          <p:spTgt spid="37"/>
                                        </p:tgtEl>
                                        <p:attrNameLst>
                                          <p:attrName>style.visibility</p:attrName>
                                        </p:attrNameLst>
                                      </p:cBhvr>
                                      <p:to>
                                        <p:strVal val="visible"/>
                                      </p:to>
                                    </p:set>
                                    <p:animEffect transition="in" filter="wipe(left)">
                                      <p:cBhvr>
                                        <p:cTn id="43" dur="500"/>
                                        <p:tgtEl>
                                          <p:spTgt spid="37"/>
                                        </p:tgtEl>
                                      </p:cBhvr>
                                    </p:animEffect>
                                  </p:childTnLst>
                                </p:cTn>
                              </p:par>
                            </p:childTnLst>
                          </p:cTn>
                        </p:par>
                        <p:par>
                          <p:cTn id="44" fill="hold">
                            <p:stCondLst>
                              <p:cond delay="5500"/>
                            </p:stCondLst>
                            <p:childTnLst>
                              <p:par>
                                <p:cTn id="45" presetID="22" presetClass="entr" presetSubtype="2"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right)">
                                      <p:cBhvr>
                                        <p:cTn id="47" dur="500"/>
                                        <p:tgtEl>
                                          <p:spTgt spid="22"/>
                                        </p:tgtEl>
                                      </p:cBhvr>
                                    </p:animEffect>
                                  </p:childTnLst>
                                </p:cTn>
                              </p:par>
                            </p:childTnLst>
                          </p:cTn>
                        </p:par>
                        <p:par>
                          <p:cTn id="48" fill="hold">
                            <p:stCondLst>
                              <p:cond delay="60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70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500"/>
                            </p:stCondLst>
                            <p:childTnLst>
                              <p:par>
                                <p:cTn id="59" presetID="22" presetClass="entr" presetSubtype="2" fill="hold" grpId="0" nodeType="after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right)">
                                      <p:cBhvr>
                                        <p:cTn id="61" dur="500"/>
                                        <p:tgtEl>
                                          <p:spTgt spid="40"/>
                                        </p:tgtEl>
                                      </p:cBhvr>
                                    </p:animEffect>
                                  </p:childTnLst>
                                </p:cTn>
                              </p:par>
                            </p:childTnLst>
                          </p:cTn>
                        </p:par>
                        <p:par>
                          <p:cTn id="62" fill="hold">
                            <p:stCondLst>
                              <p:cond delay="8000"/>
                            </p:stCondLst>
                            <p:childTnLst>
                              <p:par>
                                <p:cTn id="63" presetID="22" presetClass="entr" presetSubtype="8"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Effect transition="in" filter="wipe(left)">
                                      <p:cBhvr>
                                        <p:cTn id="65" dur="500"/>
                                        <p:tgtEl>
                                          <p:spTgt spid="19"/>
                                        </p:tgtEl>
                                      </p:cBhvr>
                                    </p:animEffect>
                                  </p:childTnLst>
                                </p:cTn>
                              </p:par>
                            </p:childTnLst>
                          </p:cTn>
                        </p:par>
                        <p:par>
                          <p:cTn id="66" fill="hold">
                            <p:stCondLst>
                              <p:cond delay="8500"/>
                            </p:stCondLst>
                            <p:childTnLst>
                              <p:par>
                                <p:cTn id="67" presetID="22" presetClass="entr" presetSubtype="2"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right)">
                                      <p:cBhvr>
                                        <p:cTn id="69" dur="1000"/>
                                        <p:tgtEl>
                                          <p:spTgt spid="20"/>
                                        </p:tgtEl>
                                      </p:cBhvr>
                                    </p:animEffect>
                                  </p:childTnLst>
                                </p:cTn>
                              </p:par>
                            </p:childTnLst>
                          </p:cTn>
                        </p:par>
                        <p:par>
                          <p:cTn id="70" fill="hold">
                            <p:stCondLst>
                              <p:cond delay="9500"/>
                            </p:stCondLst>
                            <p:childTnLst>
                              <p:par>
                                <p:cTn id="71" presetID="53" presetClass="entr" presetSubtype="16"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Effect transition="in" filter="fade">
                                      <p:cBhvr>
                                        <p:cTn id="75" dur="500"/>
                                        <p:tgtEl>
                                          <p:spTgt spid="33"/>
                                        </p:tgtEl>
                                      </p:cBhvr>
                                    </p:animEffect>
                                  </p:childTnLst>
                                </p:cTn>
                              </p:par>
                            </p:childTnLst>
                          </p:cTn>
                        </p:par>
                        <p:par>
                          <p:cTn id="76" fill="hold">
                            <p:stCondLst>
                              <p:cond delay="10000"/>
                            </p:stCondLst>
                            <p:childTnLst>
                              <p:par>
                                <p:cTn id="77" presetID="22" presetClass="entr" presetSubtype="8" fill="hold" grpId="0" nodeType="afterEffect">
                                  <p:stCondLst>
                                    <p:cond delay="0"/>
                                  </p:stCondLst>
                                  <p:childTnLst>
                                    <p:set>
                                      <p:cBhvr>
                                        <p:cTn id="78" dur="1" fill="hold">
                                          <p:stCondLst>
                                            <p:cond delay="0"/>
                                          </p:stCondLst>
                                        </p:cTn>
                                        <p:tgtEl>
                                          <p:spTgt spid="41"/>
                                        </p:tgtEl>
                                        <p:attrNameLst>
                                          <p:attrName>style.visibility</p:attrName>
                                        </p:attrNameLst>
                                      </p:cBhvr>
                                      <p:to>
                                        <p:strVal val="visible"/>
                                      </p:to>
                                    </p:set>
                                    <p:animEffect transition="in" filter="wipe(left)">
                                      <p:cBhvr>
                                        <p:cTn id="79" dur="500"/>
                                        <p:tgtEl>
                                          <p:spTgt spid="41"/>
                                        </p:tgtEl>
                                      </p:cBhvr>
                                    </p:animEffect>
                                  </p:childTnLst>
                                </p:cTn>
                              </p:par>
                            </p:childTnLst>
                          </p:cTn>
                        </p:par>
                        <p:par>
                          <p:cTn id="80" fill="hold">
                            <p:stCondLst>
                              <p:cond delay="10500"/>
                            </p:stCondLst>
                            <p:childTnLst>
                              <p:par>
                                <p:cTn id="81" presetID="22" presetClass="entr" presetSubtype="2" fill="hold" grpId="0" nodeType="afterEffect">
                                  <p:stCondLst>
                                    <p:cond delay="0"/>
                                  </p:stCondLst>
                                  <p:childTnLst>
                                    <p:set>
                                      <p:cBhvr>
                                        <p:cTn id="82" dur="1" fill="hold">
                                          <p:stCondLst>
                                            <p:cond delay="0"/>
                                          </p:stCondLst>
                                        </p:cTn>
                                        <p:tgtEl>
                                          <p:spTgt spid="16"/>
                                        </p:tgtEl>
                                        <p:attrNameLst>
                                          <p:attrName>style.visibility</p:attrName>
                                        </p:attrNameLst>
                                      </p:cBhvr>
                                      <p:to>
                                        <p:strVal val="visible"/>
                                      </p:to>
                                    </p:set>
                                    <p:animEffect transition="in" filter="wipe(right)">
                                      <p:cBhvr>
                                        <p:cTn id="83" dur="500"/>
                                        <p:tgtEl>
                                          <p:spTgt spid="16"/>
                                        </p:tgtEl>
                                      </p:cBhvr>
                                    </p:animEffect>
                                  </p:childTnLst>
                                </p:cTn>
                              </p:par>
                            </p:childTnLst>
                          </p:cTn>
                        </p:par>
                        <p:par>
                          <p:cTn id="84" fill="hold">
                            <p:stCondLst>
                              <p:cond delay="11000"/>
                            </p:stCondLst>
                            <p:childTnLst>
                              <p:par>
                                <p:cTn id="85" presetID="22" presetClass="entr" presetSubtype="8" fill="hold" grpId="0" nodeType="afterEffect">
                                  <p:stCondLst>
                                    <p:cond delay="0"/>
                                  </p:stCondLst>
                                  <p:childTnLst>
                                    <p:set>
                                      <p:cBhvr>
                                        <p:cTn id="86" dur="1" fill="hold">
                                          <p:stCondLst>
                                            <p:cond delay="0"/>
                                          </p:stCondLst>
                                        </p:cTn>
                                        <p:tgtEl>
                                          <p:spTgt spid="10"/>
                                        </p:tgtEl>
                                        <p:attrNameLst>
                                          <p:attrName>style.visibility</p:attrName>
                                        </p:attrNameLst>
                                      </p:cBhvr>
                                      <p:to>
                                        <p:strVal val="visible"/>
                                      </p:to>
                                    </p:set>
                                    <p:animEffect transition="in" filter="wipe(left)">
                                      <p:cBhvr>
                                        <p:cTn id="87" dur="500"/>
                                        <p:tgtEl>
                                          <p:spTgt spid="10"/>
                                        </p:tgtEl>
                                      </p:cBhvr>
                                    </p:animEffect>
                                  </p:childTnLst>
                                </p:cTn>
                              </p:par>
                            </p:childTnLst>
                          </p:cTn>
                        </p:par>
                        <p:par>
                          <p:cTn id="88" fill="hold">
                            <p:stCondLst>
                              <p:cond delay="11500"/>
                            </p:stCondLst>
                            <p:childTnLst>
                              <p:par>
                                <p:cTn id="89" presetID="53" presetClass="entr" presetSubtype="16"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 calcmode="lin" valueType="num">
                                      <p:cBhvr>
                                        <p:cTn id="91" dur="500" fill="hold"/>
                                        <p:tgtEl>
                                          <p:spTgt spid="34"/>
                                        </p:tgtEl>
                                        <p:attrNameLst>
                                          <p:attrName>ppt_w</p:attrName>
                                        </p:attrNameLst>
                                      </p:cBhvr>
                                      <p:tavLst>
                                        <p:tav tm="0">
                                          <p:val>
                                            <p:fltVal val="0"/>
                                          </p:val>
                                        </p:tav>
                                        <p:tav tm="100000">
                                          <p:val>
                                            <p:strVal val="#ppt_w"/>
                                          </p:val>
                                        </p:tav>
                                      </p:tavLst>
                                    </p:anim>
                                    <p:anim calcmode="lin" valueType="num">
                                      <p:cBhvr>
                                        <p:cTn id="92" dur="500" fill="hold"/>
                                        <p:tgtEl>
                                          <p:spTgt spid="34"/>
                                        </p:tgtEl>
                                        <p:attrNameLst>
                                          <p:attrName>ppt_h</p:attrName>
                                        </p:attrNameLst>
                                      </p:cBhvr>
                                      <p:tavLst>
                                        <p:tav tm="0">
                                          <p:val>
                                            <p:fltVal val="0"/>
                                          </p:val>
                                        </p:tav>
                                        <p:tav tm="100000">
                                          <p:val>
                                            <p:strVal val="#ppt_h"/>
                                          </p:val>
                                        </p:tav>
                                      </p:tavLst>
                                    </p:anim>
                                    <p:animEffect transition="in" filter="fade">
                                      <p:cBhvr>
                                        <p:cTn id="93" dur="500"/>
                                        <p:tgtEl>
                                          <p:spTgt spid="34"/>
                                        </p:tgtEl>
                                      </p:cBhvr>
                                    </p:animEffect>
                                  </p:childTnLst>
                                </p:cTn>
                              </p:par>
                            </p:childTnLst>
                          </p:cTn>
                        </p:par>
                        <p:par>
                          <p:cTn id="94" fill="hold">
                            <p:stCondLst>
                              <p:cond delay="12000"/>
                            </p:stCondLst>
                            <p:childTnLst>
                              <p:par>
                                <p:cTn id="95" presetID="22" presetClass="entr" presetSubtype="2"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right)">
                                      <p:cBhvr>
                                        <p:cTn id="97" dur="1000"/>
                                        <p:tgtEl>
                                          <p:spTgt spid="42"/>
                                        </p:tgtEl>
                                      </p:cBhvr>
                                    </p:animEffect>
                                  </p:childTnLst>
                                </p:cTn>
                              </p:par>
                            </p:childTnLst>
                          </p:cTn>
                        </p:par>
                        <p:par>
                          <p:cTn id="98" fill="hold">
                            <p:stCondLst>
                              <p:cond delay="13000"/>
                            </p:stCondLst>
                            <p:childTnLst>
                              <p:par>
                                <p:cTn id="99" presetID="22" presetClass="entr" presetSubtype="8" fill="hold" grpId="0"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wipe(left)">
                                      <p:cBhvr>
                                        <p:cTn id="101" dur="500"/>
                                        <p:tgtEl>
                                          <p:spTgt spid="15"/>
                                        </p:tgtEl>
                                      </p:cBhvr>
                                    </p:animEffect>
                                  </p:childTnLst>
                                </p:cTn>
                              </p:par>
                            </p:childTnLst>
                          </p:cTn>
                        </p:par>
                        <p:par>
                          <p:cTn id="102" fill="hold">
                            <p:stCondLst>
                              <p:cond delay="13500"/>
                            </p:stCondLst>
                            <p:childTnLst>
                              <p:par>
                                <p:cTn id="103" presetID="22" presetClass="entr" presetSubtype="2" fill="hold" grpId="0" nodeType="afterEffect">
                                  <p:stCondLst>
                                    <p:cond delay="0"/>
                                  </p:stCondLst>
                                  <p:childTnLst>
                                    <p:set>
                                      <p:cBhvr>
                                        <p:cTn id="104" dur="1" fill="hold">
                                          <p:stCondLst>
                                            <p:cond delay="0"/>
                                          </p:stCondLst>
                                        </p:cTn>
                                        <p:tgtEl>
                                          <p:spTgt spid="9"/>
                                        </p:tgtEl>
                                        <p:attrNameLst>
                                          <p:attrName>style.visibility</p:attrName>
                                        </p:attrNameLst>
                                      </p:cBhvr>
                                      <p:to>
                                        <p:strVal val="visible"/>
                                      </p:to>
                                    </p:set>
                                    <p:animEffect transition="in" filter="wipe(right)">
                                      <p:cBhvr>
                                        <p:cTn id="105" dur="1000"/>
                                        <p:tgtEl>
                                          <p:spTgt spid="9"/>
                                        </p:tgtEl>
                                      </p:cBhvr>
                                    </p:animEffect>
                                  </p:childTnLst>
                                </p:cTn>
                              </p:par>
                            </p:childTnLst>
                          </p:cTn>
                        </p:par>
                        <p:par>
                          <p:cTn id="106" fill="hold">
                            <p:stCondLst>
                              <p:cond delay="14500"/>
                            </p:stCondLst>
                            <p:childTnLst>
                              <p:par>
                                <p:cTn id="107" presetID="53" presetClass="entr" presetSubtype="16" fill="hold" grpId="0" nodeType="afterEffect">
                                  <p:stCondLst>
                                    <p:cond delay="0"/>
                                  </p:stCondLst>
                                  <p:childTnLst>
                                    <p:set>
                                      <p:cBhvr>
                                        <p:cTn id="108" dur="1" fill="hold">
                                          <p:stCondLst>
                                            <p:cond delay="0"/>
                                          </p:stCondLst>
                                        </p:cTn>
                                        <p:tgtEl>
                                          <p:spTgt spid="35"/>
                                        </p:tgtEl>
                                        <p:attrNameLst>
                                          <p:attrName>style.visibility</p:attrName>
                                        </p:attrNameLst>
                                      </p:cBhvr>
                                      <p:to>
                                        <p:strVal val="visible"/>
                                      </p:to>
                                    </p:set>
                                    <p:anim calcmode="lin" valueType="num">
                                      <p:cBhvr>
                                        <p:cTn id="109" dur="500" fill="hold"/>
                                        <p:tgtEl>
                                          <p:spTgt spid="35"/>
                                        </p:tgtEl>
                                        <p:attrNameLst>
                                          <p:attrName>ppt_w</p:attrName>
                                        </p:attrNameLst>
                                      </p:cBhvr>
                                      <p:tavLst>
                                        <p:tav tm="0">
                                          <p:val>
                                            <p:fltVal val="0"/>
                                          </p:val>
                                        </p:tav>
                                        <p:tav tm="100000">
                                          <p:val>
                                            <p:strVal val="#ppt_w"/>
                                          </p:val>
                                        </p:tav>
                                      </p:tavLst>
                                    </p:anim>
                                    <p:anim calcmode="lin" valueType="num">
                                      <p:cBhvr>
                                        <p:cTn id="110" dur="500" fill="hold"/>
                                        <p:tgtEl>
                                          <p:spTgt spid="35"/>
                                        </p:tgtEl>
                                        <p:attrNameLst>
                                          <p:attrName>ppt_h</p:attrName>
                                        </p:attrNameLst>
                                      </p:cBhvr>
                                      <p:tavLst>
                                        <p:tav tm="0">
                                          <p:val>
                                            <p:fltVal val="0"/>
                                          </p:val>
                                        </p:tav>
                                        <p:tav tm="100000">
                                          <p:val>
                                            <p:strVal val="#ppt_h"/>
                                          </p:val>
                                        </p:tav>
                                      </p:tavLst>
                                    </p:anim>
                                    <p:animEffect transition="in" filter="fade">
                                      <p:cBhvr>
                                        <p:cTn id="111" dur="500"/>
                                        <p:tgtEl>
                                          <p:spTgt spid="35"/>
                                        </p:tgtEl>
                                      </p:cBhvr>
                                    </p:animEffect>
                                  </p:childTnLst>
                                </p:cTn>
                              </p:par>
                            </p:childTnLst>
                          </p:cTn>
                        </p:par>
                        <p:par>
                          <p:cTn id="112" fill="hold">
                            <p:stCondLst>
                              <p:cond delay="15000"/>
                            </p:stCondLst>
                            <p:childTnLst>
                              <p:par>
                                <p:cTn id="113" presetID="22" presetClass="entr" presetSubtype="8" fill="hold" grpId="0" nodeType="afterEffect">
                                  <p:stCondLst>
                                    <p:cond delay="0"/>
                                  </p:stCondLst>
                                  <p:childTnLst>
                                    <p:set>
                                      <p:cBhvr>
                                        <p:cTn id="114" dur="1" fill="hold">
                                          <p:stCondLst>
                                            <p:cond delay="0"/>
                                          </p:stCondLst>
                                        </p:cTn>
                                        <p:tgtEl>
                                          <p:spTgt spid="43"/>
                                        </p:tgtEl>
                                        <p:attrNameLst>
                                          <p:attrName>style.visibility</p:attrName>
                                        </p:attrNameLst>
                                      </p:cBhvr>
                                      <p:to>
                                        <p:strVal val="visible"/>
                                      </p:to>
                                    </p:set>
                                    <p:animEffect transition="in" filter="wipe(left)">
                                      <p:cBhvr>
                                        <p:cTn id="115"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animBg="1"/>
      <p:bldP spid="9" grpId="0" animBg="1"/>
      <p:bldP spid="16" grpId="0" animBg="1"/>
      <p:bldP spid="10" grpId="0" animBg="1"/>
      <p:bldP spid="19" grpId="0" animBg="1"/>
      <p:bldP spid="20" grpId="0" animBg="1"/>
      <p:bldP spid="22" grpId="0" animBg="1"/>
      <p:bldP spid="23" grpId="0" animBg="1"/>
      <p:bldP spid="25" grpId="0" animBg="1"/>
      <p:bldP spid="26" grpId="0" animBg="1"/>
      <p:bldP spid="28" grpId="0" animBg="1"/>
      <p:bldP spid="29" grpId="0" animBg="1"/>
      <p:bldP spid="30" grpId="0" animBg="1"/>
      <p:bldP spid="31" grpId="0" animBg="1"/>
      <p:bldP spid="32" grpId="0" animBg="1"/>
      <p:bldP spid="33" grpId="0" animBg="1"/>
      <p:bldP spid="34" grpId="0" animBg="1"/>
      <p:bldP spid="35" grpId="0" animBg="1"/>
      <p:bldP spid="36" grpId="0"/>
      <p:bldP spid="37" grpId="0"/>
      <p:bldP spid="40" grpId="0"/>
      <p:bldP spid="41" grpId="0"/>
      <p:bldP spid="42" grpId="0"/>
      <p:bldP spid="43"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73112E53-35B5-4CCC-97FF-10C6E42644EC}"/>
              </a:ext>
            </a:extLst>
          </p:cNvPr>
          <p:cNvGrpSpPr/>
          <p:nvPr/>
        </p:nvGrpSpPr>
        <p:grpSpPr>
          <a:xfrm>
            <a:off x="7323260" y="701879"/>
            <a:ext cx="1859700" cy="2174636"/>
            <a:chOff x="7323260" y="701879"/>
            <a:chExt cx="1859700" cy="2174636"/>
          </a:xfrm>
        </p:grpSpPr>
        <p:grpSp>
          <p:nvGrpSpPr>
            <p:cNvPr id="5" name="Group 4">
              <a:extLst>
                <a:ext uri="{FF2B5EF4-FFF2-40B4-BE49-F238E27FC236}">
                  <a16:creationId xmlns:a16="http://schemas.microsoft.com/office/drawing/2014/main" id="{A4AF9DA5-9960-4905-AD87-135EE14B77F8}"/>
                </a:ext>
              </a:extLst>
            </p:cNvPr>
            <p:cNvGrpSpPr/>
            <p:nvPr/>
          </p:nvGrpSpPr>
          <p:grpSpPr>
            <a:xfrm>
              <a:off x="7323260" y="701879"/>
              <a:ext cx="1859700" cy="2174636"/>
              <a:chOff x="7323260" y="701879"/>
              <a:chExt cx="1859700" cy="2174636"/>
            </a:xfrm>
          </p:grpSpPr>
          <p:sp>
            <p:nvSpPr>
              <p:cNvPr id="27" name="Freeform: Shape 26">
                <a:extLst>
                  <a:ext uri="{FF2B5EF4-FFF2-40B4-BE49-F238E27FC236}">
                    <a16:creationId xmlns:a16="http://schemas.microsoft.com/office/drawing/2014/main" id="{B6C3B59D-0999-42AB-8AA2-FDD2D96E4393}"/>
                  </a:ext>
                </a:extLst>
              </p:cNvPr>
              <p:cNvSpPr/>
              <p:nvPr/>
            </p:nvSpPr>
            <p:spPr>
              <a:xfrm>
                <a:off x="7323260" y="701879"/>
                <a:ext cx="1859700" cy="2174636"/>
              </a:xfrm>
              <a:custGeom>
                <a:avLst/>
                <a:gdLst>
                  <a:gd name="connsiteX0" fmla="*/ 929850 w 1859700"/>
                  <a:gd name="connsiteY0" fmla="*/ 0 h 2174636"/>
                  <a:gd name="connsiteX1" fmla="*/ 1859700 w 1859700"/>
                  <a:gd name="connsiteY1" fmla="*/ 1071615 h 2174636"/>
                  <a:gd name="connsiteX2" fmla="*/ 1576706 w 1859700"/>
                  <a:gd name="connsiteY2" fmla="*/ 1071615 h 2174636"/>
                  <a:gd name="connsiteX3" fmla="*/ 1576706 w 1859700"/>
                  <a:gd name="connsiteY3" fmla="*/ 2174636 h 2174636"/>
                  <a:gd name="connsiteX4" fmla="*/ 286923 w 1859700"/>
                  <a:gd name="connsiteY4" fmla="*/ 2174636 h 2174636"/>
                  <a:gd name="connsiteX5" fmla="*/ 286923 w 1859700"/>
                  <a:gd name="connsiteY5" fmla="*/ 1071615 h 2174636"/>
                  <a:gd name="connsiteX6" fmla="*/ 0 w 1859700"/>
                  <a:gd name="connsiteY6" fmla="*/ 1071615 h 2174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9700" h="2174636">
                    <a:moveTo>
                      <a:pt x="929850" y="0"/>
                    </a:moveTo>
                    <a:lnTo>
                      <a:pt x="1859700" y="1071615"/>
                    </a:lnTo>
                    <a:lnTo>
                      <a:pt x="1576706" y="1071615"/>
                    </a:lnTo>
                    <a:lnTo>
                      <a:pt x="1576706" y="2174636"/>
                    </a:lnTo>
                    <a:lnTo>
                      <a:pt x="286923" y="2174636"/>
                    </a:lnTo>
                    <a:lnTo>
                      <a:pt x="286923" y="1071615"/>
                    </a:lnTo>
                    <a:lnTo>
                      <a:pt x="0" y="1071615"/>
                    </a:lnTo>
                    <a:close/>
                  </a:path>
                </a:pathLst>
              </a:custGeom>
              <a:solidFill>
                <a:srgbClr val="939393"/>
              </a:solidFill>
              <a:ln>
                <a:noFill/>
              </a:ln>
              <a:effectLst>
                <a:outerShdw blurRad="127000" sx="102000" sy="102000" algn="ctr" rotWithShape="0">
                  <a:prstClr val="black">
                    <a:alpha val="6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Triangle 2">
                <a:extLst>
                  <a:ext uri="{FF2B5EF4-FFF2-40B4-BE49-F238E27FC236}">
                    <a16:creationId xmlns:a16="http://schemas.microsoft.com/office/drawing/2014/main" id="{F53A24F8-B642-4C3D-BDB0-93430CFC12E7}"/>
                  </a:ext>
                </a:extLst>
              </p:cNvPr>
              <p:cNvSpPr/>
              <p:nvPr/>
            </p:nvSpPr>
            <p:spPr>
              <a:xfrm rot="8099765">
                <a:off x="8138809" y="984014"/>
                <a:ext cx="228600" cy="228600"/>
              </a:xfrm>
              <a:prstGeom prst="r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1" name="TextBox 40">
              <a:extLst>
                <a:ext uri="{FF2B5EF4-FFF2-40B4-BE49-F238E27FC236}">
                  <a16:creationId xmlns:a16="http://schemas.microsoft.com/office/drawing/2014/main" id="{453CD941-3995-4C6E-AE57-78F61670DDDA}"/>
                </a:ext>
              </a:extLst>
            </p:cNvPr>
            <p:cNvSpPr txBox="1"/>
            <p:nvPr/>
          </p:nvSpPr>
          <p:spPr>
            <a:xfrm>
              <a:off x="7608218" y="1485549"/>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05</a:t>
              </a:r>
            </a:p>
          </p:txBody>
        </p:sp>
      </p:grpSp>
      <p:sp>
        <p:nvSpPr>
          <p:cNvPr id="58" name="Freeform: Shape 57">
            <a:extLst>
              <a:ext uri="{FF2B5EF4-FFF2-40B4-BE49-F238E27FC236}">
                <a16:creationId xmlns:a16="http://schemas.microsoft.com/office/drawing/2014/main" id="{3E7FAC21-6740-4431-B6C9-FC62225FA8D3}"/>
              </a:ext>
            </a:extLst>
          </p:cNvPr>
          <p:cNvSpPr/>
          <p:nvPr/>
        </p:nvSpPr>
        <p:spPr>
          <a:xfrm>
            <a:off x="-5753" y="0"/>
            <a:ext cx="5802044"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6" name="Text Box 10">
            <a:extLst>
              <a:ext uri="{FF2B5EF4-FFF2-40B4-BE49-F238E27FC236}">
                <a16:creationId xmlns:a16="http://schemas.microsoft.com/office/drawing/2014/main" id="{B9FCC6C9-247E-4E0A-A76E-648885EA9CA4}"/>
              </a:ext>
            </a:extLst>
          </p:cNvPr>
          <p:cNvSpPr txBox="1">
            <a:spLocks noChangeArrowheads="1"/>
          </p:cNvSpPr>
          <p:nvPr/>
        </p:nvSpPr>
        <p:spPr bwMode="auto">
          <a:xfrm>
            <a:off x="9448800" y="658856"/>
            <a:ext cx="2416625" cy="1400383"/>
          </a:xfrm>
          <a:prstGeom prst="rect">
            <a:avLst/>
          </a:prstGeom>
          <a:noFill/>
          <a:ln w="9525">
            <a:noFill/>
            <a:miter lim="800000"/>
            <a:headEnd/>
            <a:tailEnd/>
          </a:ln>
        </p:spPr>
        <p:txBody>
          <a:bodyPr wrap="square" lIns="60960" tIns="30480" rIns="60960" bIns="30480">
            <a:spAutoFit/>
          </a:bodyPr>
          <a:lstStyle/>
          <a:p>
            <a:r>
              <a:rPr lang="en-US" sz="1500" b="1" dirty="0">
                <a:solidFill>
                  <a:srgbClr val="939393"/>
                </a:solidFill>
                <a:latin typeface="Candara" panose="020E0502030303020204" pitchFamily="34" charset="0"/>
              </a:rPr>
              <a:t>LOREM IPSUM DOLOR</a:t>
            </a:r>
          </a:p>
          <a:p>
            <a:r>
              <a:rPr lang="en-US" sz="1200" b="1" dirty="0">
                <a:solidFill>
                  <a:schemeClr val="bg1"/>
                </a:solidFill>
                <a:latin typeface="Candara" panose="020E0502030303020204" pitchFamily="34" charset="0"/>
              </a:rPr>
              <a:t>Lorem ipsum dolor sit amet, consectetur adipiscing elit, sed do eiusmod tempor incididunt ut labore et dolore magna aliqua. . Ut enim ad minim veniam, quis nostrud exercitation. </a:t>
            </a:r>
          </a:p>
        </p:txBody>
      </p:sp>
      <p:sp>
        <p:nvSpPr>
          <p:cNvPr id="47" name="TextBox 46">
            <a:extLst>
              <a:ext uri="{FF2B5EF4-FFF2-40B4-BE49-F238E27FC236}">
                <a16:creationId xmlns:a16="http://schemas.microsoft.com/office/drawing/2014/main" id="{3D9B324A-209E-41B6-8771-2626DED52123}"/>
              </a:ext>
            </a:extLst>
          </p:cNvPr>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48" name="TextBox 47">
            <a:extLst>
              <a:ext uri="{FF2B5EF4-FFF2-40B4-BE49-F238E27FC236}">
                <a16:creationId xmlns:a16="http://schemas.microsoft.com/office/drawing/2014/main" id="{00E92D83-A4F9-4B32-9A6F-6D0042ED64F8}"/>
              </a:ext>
            </a:extLst>
          </p:cNvPr>
          <p:cNvSpPr txBox="1"/>
          <p:nvPr/>
        </p:nvSpPr>
        <p:spPr>
          <a:xfrm>
            <a:off x="316509" y="4080258"/>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0" name="Freeform: Shape 9">
            <a:extLst>
              <a:ext uri="{FF2B5EF4-FFF2-40B4-BE49-F238E27FC236}">
                <a16:creationId xmlns:a16="http://schemas.microsoft.com/office/drawing/2014/main" id="{6AC7E8E8-1947-4C61-A7F8-AAF9E89E5517}"/>
              </a:ext>
            </a:extLst>
          </p:cNvPr>
          <p:cNvSpPr>
            <a:spLocks noChangeAspect="1"/>
          </p:cNvSpPr>
          <p:nvPr/>
        </p:nvSpPr>
        <p:spPr>
          <a:xfrm>
            <a:off x="8181407" y="2381385"/>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717DE1AE-9DB5-49D6-88D4-22B5E82817EA}"/>
              </a:ext>
            </a:extLst>
          </p:cNvPr>
          <p:cNvCxnSpPr/>
          <p:nvPr/>
        </p:nvCxnSpPr>
        <p:spPr>
          <a:xfrm flipV="1">
            <a:off x="604698" y="2464213"/>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59" name="Rectangle 58">
            <a:extLst>
              <a:ext uri="{FF2B5EF4-FFF2-40B4-BE49-F238E27FC236}">
                <a16:creationId xmlns:a16="http://schemas.microsoft.com/office/drawing/2014/main" id="{47A6209A-28DA-48FB-8AAF-8A30F0F79FE8}"/>
              </a:ext>
            </a:extLst>
          </p:cNvPr>
          <p:cNvSpPr/>
          <p:nvPr/>
        </p:nvSpPr>
        <p:spPr>
          <a:xfrm>
            <a:off x="604698" y="2757378"/>
            <a:ext cx="2011680" cy="1097280"/>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F6601002-D7C0-4530-BA95-E7DA2571114E}"/>
              </a:ext>
            </a:extLst>
          </p:cNvPr>
          <p:cNvSpPr/>
          <p:nvPr/>
        </p:nvSpPr>
        <p:spPr>
          <a:xfrm>
            <a:off x="4736609" y="2798569"/>
            <a:ext cx="7455391" cy="1025117"/>
          </a:xfrm>
          <a:custGeom>
            <a:avLst/>
            <a:gdLst>
              <a:gd name="connsiteX0" fmla="*/ 284097 w 7455391"/>
              <a:gd name="connsiteY0" fmla="*/ 0 h 1025117"/>
              <a:gd name="connsiteX1" fmla="*/ 7455391 w 7455391"/>
              <a:gd name="connsiteY1" fmla="*/ 0 h 1025117"/>
              <a:gd name="connsiteX2" fmla="*/ 7455391 w 7455391"/>
              <a:gd name="connsiteY2" fmla="*/ 1025117 h 1025117"/>
              <a:gd name="connsiteX3" fmla="*/ 0 w 745539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455391" h="1025117">
                <a:moveTo>
                  <a:pt x="284097" y="0"/>
                </a:moveTo>
                <a:lnTo>
                  <a:pt x="7455391" y="0"/>
                </a:lnTo>
                <a:lnTo>
                  <a:pt x="7455391"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1" name="Group 10">
            <a:extLst>
              <a:ext uri="{FF2B5EF4-FFF2-40B4-BE49-F238E27FC236}">
                <a16:creationId xmlns:a16="http://schemas.microsoft.com/office/drawing/2014/main" id="{BBD5F7D8-A51C-4953-A13F-CCEB3565EDE0}"/>
              </a:ext>
            </a:extLst>
          </p:cNvPr>
          <p:cNvGrpSpPr/>
          <p:nvPr/>
        </p:nvGrpSpPr>
        <p:grpSpPr>
          <a:xfrm>
            <a:off x="6923086" y="2385869"/>
            <a:ext cx="1470984" cy="1417707"/>
            <a:chOff x="6923086" y="2385869"/>
            <a:chExt cx="1470984" cy="1417707"/>
          </a:xfrm>
        </p:grpSpPr>
        <p:grpSp>
          <p:nvGrpSpPr>
            <p:cNvPr id="40" name="Group 39">
              <a:extLst>
                <a:ext uri="{FF2B5EF4-FFF2-40B4-BE49-F238E27FC236}">
                  <a16:creationId xmlns:a16="http://schemas.microsoft.com/office/drawing/2014/main" id="{ADD21926-576E-40E0-8517-365862010735}"/>
                </a:ext>
              </a:extLst>
            </p:cNvPr>
            <p:cNvGrpSpPr/>
            <p:nvPr/>
          </p:nvGrpSpPr>
          <p:grpSpPr>
            <a:xfrm>
              <a:off x="6923086" y="2385869"/>
              <a:ext cx="1470984" cy="1417707"/>
              <a:chOff x="8248524" y="2385869"/>
              <a:chExt cx="1470984" cy="1417707"/>
            </a:xfrm>
          </p:grpSpPr>
          <p:sp>
            <p:nvSpPr>
              <p:cNvPr id="12" name="Freeform: Shape 11">
                <a:extLst>
                  <a:ext uri="{FF2B5EF4-FFF2-40B4-BE49-F238E27FC236}">
                    <a16:creationId xmlns:a16="http://schemas.microsoft.com/office/drawing/2014/main" id="{E92B46D6-DD73-44C8-976F-DFDB5F492538}"/>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2A2A2"/>
                  </a:gs>
                  <a:gs pos="17000">
                    <a:srgbClr val="666666"/>
                  </a:gs>
                  <a:gs pos="0">
                    <a:srgbClr val="525252"/>
                  </a:gs>
                  <a:gs pos="48000">
                    <a:srgbClr val="7A7A7A"/>
                  </a:gs>
                  <a:gs pos="100000">
                    <a:srgbClr val="7A7A7A"/>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C9138A58-2395-4E61-BC33-AC9673285A0B}"/>
                  </a:ext>
                </a:extLst>
              </p:cNvPr>
              <p:cNvSpPr/>
              <p:nvPr/>
            </p:nvSpPr>
            <p:spPr>
              <a:xfrm>
                <a:off x="8248524" y="2707335"/>
                <a:ext cx="1289783" cy="1096241"/>
              </a:xfrm>
              <a:prstGeom prst="rect">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197EA009-1F44-4EE1-B6D2-1467860FDBEA}"/>
                </a:ext>
              </a:extLst>
            </p:cNvPr>
            <p:cNvSpPr txBox="1"/>
            <p:nvPr/>
          </p:nvSpPr>
          <p:spPr>
            <a:xfrm>
              <a:off x="6941309" y="2713307"/>
              <a:ext cx="1289783" cy="692497"/>
            </a:xfrm>
            <a:prstGeom prst="rect">
              <a:avLst/>
            </a:prstGeom>
            <a:noFill/>
          </p:spPr>
          <p:txBody>
            <a:bodyPr wrap="square" lIns="0" tIns="0" rIns="0" bIns="0" rtlCol="0" anchor="t">
              <a:spAutoFit/>
            </a:bodyPr>
            <a:lstStyle/>
            <a:p>
              <a:pPr algn="ctr"/>
              <a:r>
                <a:rPr lang="en-US" sz="1500" dirty="0">
                  <a:solidFill>
                    <a:schemeClr val="bg1"/>
                  </a:solidFill>
                  <a:latin typeface="Candara" panose="020E0502030303020204" pitchFamily="34" charset="0"/>
                </a:rPr>
                <a:t>STEP</a:t>
              </a:r>
            </a:p>
            <a:p>
              <a:pPr algn="ctr"/>
              <a:r>
                <a:rPr lang="en-US" sz="3000" b="1" dirty="0">
                  <a:solidFill>
                    <a:schemeClr val="bg1"/>
                  </a:solidFill>
                  <a:latin typeface="Lato"/>
                </a:rPr>
                <a:t>04</a:t>
              </a:r>
            </a:p>
          </p:txBody>
        </p:sp>
      </p:grpSp>
      <p:sp>
        <p:nvSpPr>
          <p:cNvPr id="43" name="Text Box 10">
            <a:extLst>
              <a:ext uri="{FF2B5EF4-FFF2-40B4-BE49-F238E27FC236}">
                <a16:creationId xmlns:a16="http://schemas.microsoft.com/office/drawing/2014/main" id="{978AD2B4-A394-4CD5-B976-975BC2F2C17A}"/>
              </a:ext>
            </a:extLst>
          </p:cNvPr>
          <p:cNvSpPr txBox="1">
            <a:spLocks noChangeArrowheads="1"/>
          </p:cNvSpPr>
          <p:nvPr/>
        </p:nvSpPr>
        <p:spPr bwMode="auto">
          <a:xfrm>
            <a:off x="8380998" y="2832262"/>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7A7A7A"/>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 name="Freeform: Shape 15">
            <a:extLst>
              <a:ext uri="{FF2B5EF4-FFF2-40B4-BE49-F238E27FC236}">
                <a16:creationId xmlns:a16="http://schemas.microsoft.com/office/drawing/2014/main" id="{8F02A94B-367E-4537-BF01-BAD780D6F26B}"/>
              </a:ext>
            </a:extLst>
          </p:cNvPr>
          <p:cNvSpPr>
            <a:spLocks noChangeAspect="1"/>
          </p:cNvSpPr>
          <p:nvPr/>
        </p:nvSpPr>
        <p:spPr>
          <a:xfrm>
            <a:off x="7576775" y="338934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4546B"/>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02EBB78B-6C8F-4665-B5F5-1843FD789B11}"/>
              </a:ext>
            </a:extLst>
          </p:cNvPr>
          <p:cNvSpPr/>
          <p:nvPr/>
        </p:nvSpPr>
        <p:spPr>
          <a:xfrm>
            <a:off x="4462997" y="3785847"/>
            <a:ext cx="7729002" cy="1025117"/>
          </a:xfrm>
          <a:custGeom>
            <a:avLst/>
            <a:gdLst>
              <a:gd name="connsiteX0" fmla="*/ 284097 w 7729002"/>
              <a:gd name="connsiteY0" fmla="*/ 0 h 1025117"/>
              <a:gd name="connsiteX1" fmla="*/ 7729002 w 7729002"/>
              <a:gd name="connsiteY1" fmla="*/ 0 h 1025117"/>
              <a:gd name="connsiteX2" fmla="*/ 7729002 w 7729002"/>
              <a:gd name="connsiteY2" fmla="*/ 1025117 h 1025117"/>
              <a:gd name="connsiteX3" fmla="*/ 0 w 7729002"/>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7729002" h="1025117">
                <a:moveTo>
                  <a:pt x="284097" y="0"/>
                </a:moveTo>
                <a:lnTo>
                  <a:pt x="7729002" y="0"/>
                </a:lnTo>
                <a:lnTo>
                  <a:pt x="7729002"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 name="Group 8">
            <a:extLst>
              <a:ext uri="{FF2B5EF4-FFF2-40B4-BE49-F238E27FC236}">
                <a16:creationId xmlns:a16="http://schemas.microsoft.com/office/drawing/2014/main" id="{3B3A37C5-98AF-416A-AF72-28BF4F2C4E3C}"/>
              </a:ext>
            </a:extLst>
          </p:cNvPr>
          <p:cNvGrpSpPr/>
          <p:nvPr/>
        </p:nvGrpSpPr>
        <p:grpSpPr>
          <a:xfrm>
            <a:off x="6289492" y="3382893"/>
            <a:ext cx="1489207" cy="1417707"/>
            <a:chOff x="6289492" y="3382893"/>
            <a:chExt cx="1489207" cy="1417707"/>
          </a:xfrm>
        </p:grpSpPr>
        <p:grpSp>
          <p:nvGrpSpPr>
            <p:cNvPr id="39" name="Group 38">
              <a:extLst>
                <a:ext uri="{FF2B5EF4-FFF2-40B4-BE49-F238E27FC236}">
                  <a16:creationId xmlns:a16="http://schemas.microsoft.com/office/drawing/2014/main" id="{FCA7A555-F1EE-43BE-8EFC-FF981744058F}"/>
                </a:ext>
              </a:extLst>
            </p:cNvPr>
            <p:cNvGrpSpPr/>
            <p:nvPr/>
          </p:nvGrpSpPr>
          <p:grpSpPr>
            <a:xfrm>
              <a:off x="6307715" y="3382893"/>
              <a:ext cx="1470984" cy="1417707"/>
              <a:chOff x="7633153" y="3354353"/>
              <a:chExt cx="1470984" cy="1417707"/>
            </a:xfrm>
          </p:grpSpPr>
          <p:sp>
            <p:nvSpPr>
              <p:cNvPr id="17" name="Freeform: Shape 16">
                <a:extLst>
                  <a:ext uri="{FF2B5EF4-FFF2-40B4-BE49-F238E27FC236}">
                    <a16:creationId xmlns:a16="http://schemas.microsoft.com/office/drawing/2014/main" id="{BC9EC852-7668-4E10-866D-B25E230DD0BC}"/>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6C7C93"/>
                  </a:gs>
                  <a:gs pos="17000">
                    <a:srgbClr val="304057"/>
                  </a:gs>
                  <a:gs pos="0">
                    <a:srgbClr val="1C2C43"/>
                  </a:gs>
                  <a:gs pos="48000">
                    <a:srgbClr val="44546B"/>
                  </a:gs>
                  <a:gs pos="100000">
                    <a:srgbClr val="44546B"/>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1F157C4-591D-4ED3-883D-EC963F7C476A}"/>
                  </a:ext>
                </a:extLst>
              </p:cNvPr>
              <p:cNvSpPr/>
              <p:nvPr/>
            </p:nvSpPr>
            <p:spPr>
              <a:xfrm>
                <a:off x="7633153" y="3675819"/>
                <a:ext cx="1289783" cy="1096241"/>
              </a:xfrm>
              <a:prstGeom prst="rect">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Box 29">
              <a:extLst>
                <a:ext uri="{FF2B5EF4-FFF2-40B4-BE49-F238E27FC236}">
                  <a16:creationId xmlns:a16="http://schemas.microsoft.com/office/drawing/2014/main" id="{08B41E5B-BDCE-45EF-838A-44D80A288D7A}"/>
                </a:ext>
              </a:extLst>
            </p:cNvPr>
            <p:cNvSpPr txBox="1"/>
            <p:nvPr/>
          </p:nvSpPr>
          <p:spPr>
            <a:xfrm>
              <a:off x="6289492" y="3674955"/>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03</a:t>
              </a:r>
            </a:p>
          </p:txBody>
        </p:sp>
      </p:grpSp>
      <p:sp>
        <p:nvSpPr>
          <p:cNvPr id="44" name="Text Box 10">
            <a:extLst>
              <a:ext uri="{FF2B5EF4-FFF2-40B4-BE49-F238E27FC236}">
                <a16:creationId xmlns:a16="http://schemas.microsoft.com/office/drawing/2014/main" id="{326E8600-DEC4-4D79-A7D9-A6E658B71FDD}"/>
              </a:ext>
            </a:extLst>
          </p:cNvPr>
          <p:cNvSpPr txBox="1">
            <a:spLocks noChangeArrowheads="1"/>
          </p:cNvSpPr>
          <p:nvPr/>
        </p:nvSpPr>
        <p:spPr bwMode="auto">
          <a:xfrm>
            <a:off x="7821642" y="385465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44546B"/>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0" name="Freeform: Shape 19">
            <a:extLst>
              <a:ext uri="{FF2B5EF4-FFF2-40B4-BE49-F238E27FC236}">
                <a16:creationId xmlns:a16="http://schemas.microsoft.com/office/drawing/2014/main" id="{089254AB-5F25-4172-9F0C-BCD8B63D879D}"/>
              </a:ext>
            </a:extLst>
          </p:cNvPr>
          <p:cNvSpPr>
            <a:spLocks noChangeAspect="1"/>
          </p:cNvSpPr>
          <p:nvPr/>
        </p:nvSpPr>
        <p:spPr>
          <a:xfrm>
            <a:off x="6982309" y="4414689"/>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A2AFF7CA-0C1D-42D4-8BEA-58DB32E040B4}"/>
              </a:ext>
            </a:extLst>
          </p:cNvPr>
          <p:cNvSpPr/>
          <p:nvPr/>
        </p:nvSpPr>
        <p:spPr>
          <a:xfrm>
            <a:off x="4177931" y="4814458"/>
            <a:ext cx="8014068" cy="1025117"/>
          </a:xfrm>
          <a:custGeom>
            <a:avLst/>
            <a:gdLst>
              <a:gd name="connsiteX0" fmla="*/ 284097 w 8014068"/>
              <a:gd name="connsiteY0" fmla="*/ 0 h 1025117"/>
              <a:gd name="connsiteX1" fmla="*/ 8014068 w 8014068"/>
              <a:gd name="connsiteY1" fmla="*/ 0 h 1025117"/>
              <a:gd name="connsiteX2" fmla="*/ 8014068 w 8014068"/>
              <a:gd name="connsiteY2" fmla="*/ 1025117 h 1025117"/>
              <a:gd name="connsiteX3" fmla="*/ 0 w 8014068"/>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014068" h="1025117">
                <a:moveTo>
                  <a:pt x="284097" y="0"/>
                </a:moveTo>
                <a:lnTo>
                  <a:pt x="8014068" y="0"/>
                </a:lnTo>
                <a:lnTo>
                  <a:pt x="8014068" y="1025117"/>
                </a:lnTo>
                <a:lnTo>
                  <a:pt x="0" y="1025117"/>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lin ang="5400000" scaled="0"/>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 name="Group 6">
            <a:extLst>
              <a:ext uri="{FF2B5EF4-FFF2-40B4-BE49-F238E27FC236}">
                <a16:creationId xmlns:a16="http://schemas.microsoft.com/office/drawing/2014/main" id="{1A1B7DB2-F9A5-4714-895B-2583BC456971}"/>
              </a:ext>
            </a:extLst>
          </p:cNvPr>
          <p:cNvGrpSpPr/>
          <p:nvPr/>
        </p:nvGrpSpPr>
        <p:grpSpPr>
          <a:xfrm>
            <a:off x="5704292" y="4408196"/>
            <a:ext cx="1470984" cy="1417707"/>
            <a:chOff x="5704292" y="4408196"/>
            <a:chExt cx="1470984" cy="1417707"/>
          </a:xfrm>
        </p:grpSpPr>
        <p:grpSp>
          <p:nvGrpSpPr>
            <p:cNvPr id="38" name="Group 37">
              <a:extLst>
                <a:ext uri="{FF2B5EF4-FFF2-40B4-BE49-F238E27FC236}">
                  <a16:creationId xmlns:a16="http://schemas.microsoft.com/office/drawing/2014/main" id="{779C28C2-DBF8-4B66-9D0D-31F2252FE44C}"/>
                </a:ext>
              </a:extLst>
            </p:cNvPr>
            <p:cNvGrpSpPr/>
            <p:nvPr/>
          </p:nvGrpSpPr>
          <p:grpSpPr>
            <a:xfrm>
              <a:off x="5704292" y="4408196"/>
              <a:ext cx="1470984" cy="1417707"/>
              <a:chOff x="7029730" y="4408196"/>
              <a:chExt cx="1470984" cy="1417707"/>
            </a:xfrm>
          </p:grpSpPr>
          <p:sp>
            <p:nvSpPr>
              <p:cNvPr id="21" name="Freeform: Shape 20">
                <a:extLst>
                  <a:ext uri="{FF2B5EF4-FFF2-40B4-BE49-F238E27FC236}">
                    <a16:creationId xmlns:a16="http://schemas.microsoft.com/office/drawing/2014/main" id="{4F40B563-C395-42AE-87C4-C7BAA5768235}"/>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4C2FB"/>
                  </a:gs>
                  <a:gs pos="17000">
                    <a:srgbClr val="4886BF"/>
                  </a:gs>
                  <a:gs pos="0">
                    <a:srgbClr val="3468AB"/>
                  </a:gs>
                  <a:gs pos="48000">
                    <a:srgbClr val="5C9AD3"/>
                  </a:gs>
                  <a:gs pos="100000">
                    <a:srgbClr val="5C9AD3"/>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6887A6AB-5176-45DD-AA1C-3EC0FF91ADB5}"/>
                  </a:ext>
                </a:extLst>
              </p:cNvPr>
              <p:cNvSpPr/>
              <p:nvPr/>
            </p:nvSpPr>
            <p:spPr>
              <a:xfrm>
                <a:off x="7029730" y="4729662"/>
                <a:ext cx="1289783" cy="1096241"/>
              </a:xfrm>
              <a:prstGeom prst="rect">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TextBox 28">
              <a:extLst>
                <a:ext uri="{FF2B5EF4-FFF2-40B4-BE49-F238E27FC236}">
                  <a16:creationId xmlns:a16="http://schemas.microsoft.com/office/drawing/2014/main" id="{343C5ADF-0A03-442D-BC2E-B011AEC1FEB3}"/>
                </a:ext>
              </a:extLst>
            </p:cNvPr>
            <p:cNvSpPr txBox="1"/>
            <p:nvPr/>
          </p:nvSpPr>
          <p:spPr>
            <a:xfrm>
              <a:off x="5704292" y="4694923"/>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02</a:t>
              </a:r>
            </a:p>
          </p:txBody>
        </p:sp>
      </p:grpSp>
      <p:sp>
        <p:nvSpPr>
          <p:cNvPr id="45" name="Text Box 10">
            <a:extLst>
              <a:ext uri="{FF2B5EF4-FFF2-40B4-BE49-F238E27FC236}">
                <a16:creationId xmlns:a16="http://schemas.microsoft.com/office/drawing/2014/main" id="{8548ACFD-FCE8-452B-9527-05F893B839E4}"/>
              </a:ext>
            </a:extLst>
          </p:cNvPr>
          <p:cNvSpPr txBox="1">
            <a:spLocks noChangeArrowheads="1"/>
          </p:cNvSpPr>
          <p:nvPr/>
        </p:nvSpPr>
        <p:spPr bwMode="auto">
          <a:xfrm>
            <a:off x="7251931" y="4900478"/>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C9AD3"/>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Shape 23">
            <a:extLst>
              <a:ext uri="{FF2B5EF4-FFF2-40B4-BE49-F238E27FC236}">
                <a16:creationId xmlns:a16="http://schemas.microsoft.com/office/drawing/2014/main" id="{0BE510B2-ADC7-403A-8D3F-8BEF474A2C87}"/>
              </a:ext>
            </a:extLst>
          </p:cNvPr>
          <p:cNvSpPr>
            <a:spLocks noChangeAspect="1"/>
          </p:cNvSpPr>
          <p:nvPr/>
        </p:nvSpPr>
        <p:spPr>
          <a:xfrm>
            <a:off x="6373511" y="544462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9684EFF1-6571-4EC5-9A53-930FF281487F}"/>
              </a:ext>
            </a:extLst>
          </p:cNvPr>
          <p:cNvSpPr/>
          <p:nvPr/>
        </p:nvSpPr>
        <p:spPr>
          <a:xfrm>
            <a:off x="3895688" y="5832883"/>
            <a:ext cx="8296311" cy="1025117"/>
          </a:xfrm>
          <a:custGeom>
            <a:avLst/>
            <a:gdLst>
              <a:gd name="connsiteX0" fmla="*/ 284097 w 8296311"/>
              <a:gd name="connsiteY0" fmla="*/ 0 h 1025117"/>
              <a:gd name="connsiteX1" fmla="*/ 8296311 w 8296311"/>
              <a:gd name="connsiteY1" fmla="*/ 0 h 1025117"/>
              <a:gd name="connsiteX2" fmla="*/ 8296311 w 8296311"/>
              <a:gd name="connsiteY2" fmla="*/ 1025117 h 1025117"/>
              <a:gd name="connsiteX3" fmla="*/ 0 w 8296311"/>
              <a:gd name="connsiteY3" fmla="*/ 1025117 h 1025117"/>
            </a:gdLst>
            <a:ahLst/>
            <a:cxnLst>
              <a:cxn ang="0">
                <a:pos x="connsiteX0" y="connsiteY0"/>
              </a:cxn>
              <a:cxn ang="0">
                <a:pos x="connsiteX1" y="connsiteY1"/>
              </a:cxn>
              <a:cxn ang="0">
                <a:pos x="connsiteX2" y="connsiteY2"/>
              </a:cxn>
              <a:cxn ang="0">
                <a:pos x="connsiteX3" y="connsiteY3"/>
              </a:cxn>
            </a:cxnLst>
            <a:rect l="l" t="t" r="r" b="b"/>
            <a:pathLst>
              <a:path w="8296311" h="1025117">
                <a:moveTo>
                  <a:pt x="284097" y="0"/>
                </a:moveTo>
                <a:lnTo>
                  <a:pt x="8296311" y="0"/>
                </a:lnTo>
                <a:lnTo>
                  <a:pt x="8296311" y="1025117"/>
                </a:lnTo>
                <a:lnTo>
                  <a:pt x="0" y="102511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lin ang="5400000" scaled="0"/>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 name="Group 5">
            <a:extLst>
              <a:ext uri="{FF2B5EF4-FFF2-40B4-BE49-F238E27FC236}">
                <a16:creationId xmlns:a16="http://schemas.microsoft.com/office/drawing/2014/main" id="{97C37E72-A611-456A-B9A3-AF7B3C85080F}"/>
              </a:ext>
            </a:extLst>
          </p:cNvPr>
          <p:cNvGrpSpPr/>
          <p:nvPr/>
        </p:nvGrpSpPr>
        <p:grpSpPr>
          <a:xfrm>
            <a:off x="5105400" y="5440293"/>
            <a:ext cx="1470984" cy="1417707"/>
            <a:chOff x="5105400" y="5440293"/>
            <a:chExt cx="1470984" cy="1417707"/>
          </a:xfrm>
        </p:grpSpPr>
        <p:grpSp>
          <p:nvGrpSpPr>
            <p:cNvPr id="37" name="Group 36">
              <a:extLst>
                <a:ext uri="{FF2B5EF4-FFF2-40B4-BE49-F238E27FC236}">
                  <a16:creationId xmlns:a16="http://schemas.microsoft.com/office/drawing/2014/main" id="{4E1888F6-2C95-4975-B82A-3061E1C771C6}"/>
                </a:ext>
              </a:extLst>
            </p:cNvPr>
            <p:cNvGrpSpPr/>
            <p:nvPr/>
          </p:nvGrpSpPr>
          <p:grpSpPr>
            <a:xfrm>
              <a:off x="5105400" y="5440293"/>
              <a:ext cx="1470984" cy="1417707"/>
              <a:chOff x="6430838" y="5440293"/>
              <a:chExt cx="1470984" cy="1417707"/>
            </a:xfrm>
          </p:grpSpPr>
          <p:sp>
            <p:nvSpPr>
              <p:cNvPr id="25" name="Freeform: Shape 24">
                <a:extLst>
                  <a:ext uri="{FF2B5EF4-FFF2-40B4-BE49-F238E27FC236}">
                    <a16:creationId xmlns:a16="http://schemas.microsoft.com/office/drawing/2014/main" id="{FAE7EE1B-5E3A-4311-910F-EED12688B525}"/>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E7246"/>
                  </a:gs>
                  <a:gs pos="17000">
                    <a:srgbClr val="EA360A"/>
                  </a:gs>
                  <a:gs pos="0">
                    <a:srgbClr val="D62200"/>
                  </a:gs>
                  <a:gs pos="48000">
                    <a:srgbClr val="FE4A1E"/>
                  </a:gs>
                  <a:gs pos="100000">
                    <a:srgbClr val="FE4A1E"/>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7C6BE466-2CAF-4063-A444-B55820427E45}"/>
                  </a:ext>
                </a:extLst>
              </p:cNvPr>
              <p:cNvSpPr/>
              <p:nvPr/>
            </p:nvSpPr>
            <p:spPr>
              <a:xfrm>
                <a:off x="6430838" y="5761759"/>
                <a:ext cx="1289783" cy="1096241"/>
              </a:xfrm>
              <a:prstGeom prst="rect">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8" name="TextBox 27">
              <a:extLst>
                <a:ext uri="{FF2B5EF4-FFF2-40B4-BE49-F238E27FC236}">
                  <a16:creationId xmlns:a16="http://schemas.microsoft.com/office/drawing/2014/main" id="{8EA8B26D-4712-43F2-8898-F031A603C13A}"/>
                </a:ext>
              </a:extLst>
            </p:cNvPr>
            <p:cNvSpPr txBox="1"/>
            <p:nvPr/>
          </p:nvSpPr>
          <p:spPr>
            <a:xfrm>
              <a:off x="5105400" y="5754606"/>
              <a:ext cx="1289783" cy="6924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STEP</a:t>
              </a:r>
            </a:p>
            <a:p>
              <a:pPr algn="ctr"/>
              <a:r>
                <a:rPr lang="en-US" sz="3000" b="1" dirty="0">
                  <a:solidFill>
                    <a:schemeClr val="bg1"/>
                  </a:solidFill>
                  <a:latin typeface="Lato"/>
                </a:rPr>
                <a:t>01</a:t>
              </a:r>
            </a:p>
          </p:txBody>
        </p:sp>
      </p:grpSp>
      <p:sp>
        <p:nvSpPr>
          <p:cNvPr id="42" name="Text Box 10">
            <a:extLst>
              <a:ext uri="{FF2B5EF4-FFF2-40B4-BE49-F238E27FC236}">
                <a16:creationId xmlns:a16="http://schemas.microsoft.com/office/drawing/2014/main" id="{471AAC87-FE24-4F59-8258-FCE1D5AC5DE2}"/>
              </a:ext>
            </a:extLst>
          </p:cNvPr>
          <p:cNvSpPr txBox="1">
            <a:spLocks noChangeArrowheads="1"/>
          </p:cNvSpPr>
          <p:nvPr/>
        </p:nvSpPr>
        <p:spPr bwMode="auto">
          <a:xfrm>
            <a:off x="6651856" y="5922180"/>
            <a:ext cx="3484427" cy="846386"/>
          </a:xfrm>
          <a:prstGeom prst="rect">
            <a:avLst/>
          </a:prstGeom>
          <a:noFill/>
          <a:ln w="9525">
            <a:noFill/>
            <a:miter lim="800000"/>
            <a:headEnd/>
            <a:tailEnd/>
          </a:ln>
        </p:spPr>
        <p:txBody>
          <a:bodyPr wrap="square" lIns="60960" tIns="30480" rIns="60960" bIns="30480">
            <a:spAutoFit/>
          </a:bodyPr>
          <a:lstStyle/>
          <a:p>
            <a:r>
              <a:rPr lang="en-US" sz="1500" b="1" dirty="0">
                <a:solidFill>
                  <a:srgbClr val="00B0F0"/>
                </a:solidFill>
                <a:latin typeface="Candara" panose="020E0502030303020204" pitchFamily="34" charset="0"/>
              </a:rPr>
              <a:t>LOREM IPSUM DOLOR</a:t>
            </a:r>
          </a:p>
          <a:p>
            <a:r>
              <a:rPr lang="en-US" sz="1200" b="1"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Freeform: Shape 59">
            <a:extLst>
              <a:ext uri="{FF2B5EF4-FFF2-40B4-BE49-F238E27FC236}">
                <a16:creationId xmlns:a16="http://schemas.microsoft.com/office/drawing/2014/main" id="{A1D1AFB0-957C-4F79-AD29-47DE884A372A}"/>
              </a:ext>
            </a:extLst>
          </p:cNvPr>
          <p:cNvSpPr>
            <a:spLocks noChangeAspect="1"/>
          </p:cNvSpPr>
          <p:nvPr/>
        </p:nvSpPr>
        <p:spPr>
          <a:xfrm rot="8104759">
            <a:off x="5169421" y="3038311"/>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4"/>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1" name="Freeform: Shape 60">
            <a:extLst>
              <a:ext uri="{FF2B5EF4-FFF2-40B4-BE49-F238E27FC236}">
                <a16:creationId xmlns:a16="http://schemas.microsoft.com/office/drawing/2014/main" id="{2ABC9303-EC39-4B46-A6EF-83CB170CAF9F}"/>
              </a:ext>
            </a:extLst>
          </p:cNvPr>
          <p:cNvSpPr>
            <a:spLocks noChangeAspect="1"/>
          </p:cNvSpPr>
          <p:nvPr/>
        </p:nvSpPr>
        <p:spPr>
          <a:xfrm rot="8104759">
            <a:off x="4287370" y="607466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5"/>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2" name="Freeform: Shape 61">
            <a:extLst>
              <a:ext uri="{FF2B5EF4-FFF2-40B4-BE49-F238E27FC236}">
                <a16:creationId xmlns:a16="http://schemas.microsoft.com/office/drawing/2014/main" id="{C8040A3B-D9A6-4A7F-9767-42EE0C3EC763}"/>
              </a:ext>
            </a:extLst>
          </p:cNvPr>
          <p:cNvSpPr>
            <a:spLocks noChangeAspect="1"/>
          </p:cNvSpPr>
          <p:nvPr/>
        </p:nvSpPr>
        <p:spPr>
          <a:xfrm rot="8104759">
            <a:off x="4601868" y="5007070"/>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6"/>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63" name="Freeform: Shape 62">
            <a:extLst>
              <a:ext uri="{FF2B5EF4-FFF2-40B4-BE49-F238E27FC236}">
                <a16:creationId xmlns:a16="http://schemas.microsoft.com/office/drawing/2014/main" id="{05E7C11E-88BA-4164-B75E-5F5EE900D780}"/>
              </a:ext>
            </a:extLst>
          </p:cNvPr>
          <p:cNvSpPr>
            <a:spLocks noChangeAspect="1"/>
          </p:cNvSpPr>
          <p:nvPr/>
        </p:nvSpPr>
        <p:spPr>
          <a:xfrm rot="8104759">
            <a:off x="4902038" y="4001095"/>
            <a:ext cx="548640" cy="541425"/>
          </a:xfrm>
          <a:custGeom>
            <a:avLst/>
            <a:gdLst>
              <a:gd name="connsiteX0" fmla="*/ 81993 w 1356979"/>
              <a:gd name="connsiteY0" fmla="*/ 1255530 h 1339131"/>
              <a:gd name="connsiteX1" fmla="*/ 0 w 1356979"/>
              <a:gd name="connsiteY1" fmla="*/ 1056969 h 1339131"/>
              <a:gd name="connsiteX2" fmla="*/ 414 w 1356979"/>
              <a:gd name="connsiteY2" fmla="*/ 678526 h 1339131"/>
              <a:gd name="connsiteX3" fmla="*/ 414 w 1356979"/>
              <a:gd name="connsiteY3" fmla="*/ 743 h 1339131"/>
              <a:gd name="connsiteX4" fmla="*/ 1154 w 1356979"/>
              <a:gd name="connsiteY4" fmla="*/ 743 h 1339131"/>
              <a:gd name="connsiteX5" fmla="*/ 1155 w 1356979"/>
              <a:gd name="connsiteY5" fmla="*/ 0 h 1339131"/>
              <a:gd name="connsiteX6" fmla="*/ 681657 w 1356979"/>
              <a:gd name="connsiteY6" fmla="*/ 743 h 1339131"/>
              <a:gd name="connsiteX7" fmla="*/ 1076097 w 1356979"/>
              <a:gd name="connsiteY7" fmla="*/ 743 h 1339131"/>
              <a:gd name="connsiteX8" fmla="*/ 1274567 w 1356979"/>
              <a:gd name="connsiteY8" fmla="*/ 82952 h 1339131"/>
              <a:gd name="connsiteX9" fmla="*/ 1356777 w 1356979"/>
              <a:gd name="connsiteY9" fmla="*/ 281423 h 1339131"/>
              <a:gd name="connsiteX10" fmla="*/ 1356777 w 1356979"/>
              <a:gd name="connsiteY10" fmla="*/ 494022 h 1339131"/>
              <a:gd name="connsiteX11" fmla="*/ 1356979 w 1356979"/>
              <a:gd name="connsiteY11" fmla="*/ 494223 h 1339131"/>
              <a:gd name="connsiteX12" fmla="*/ 1356777 w 1356979"/>
              <a:gd name="connsiteY12" fmla="*/ 678879 h 1339131"/>
              <a:gd name="connsiteX13" fmla="*/ 1356777 w 1356979"/>
              <a:gd name="connsiteY13" fmla="*/ 1338393 h 1339131"/>
              <a:gd name="connsiteX14" fmla="*/ 1356057 w 1356979"/>
              <a:gd name="connsiteY14" fmla="*/ 1338393 h 1339131"/>
              <a:gd name="connsiteX15" fmla="*/ 1356056 w 1356979"/>
              <a:gd name="connsiteY15" fmla="*/ 1339131 h 1339131"/>
              <a:gd name="connsiteX16" fmla="*/ 681012 w 1356979"/>
              <a:gd name="connsiteY16" fmla="*/ 1338393 h 1339131"/>
              <a:gd name="connsiteX17" fmla="*/ 600714 w 1356979"/>
              <a:gd name="connsiteY17" fmla="*/ 1338393 h 1339131"/>
              <a:gd name="connsiteX18" fmla="*/ 600626 w 1356979"/>
              <a:gd name="connsiteY18" fmla="*/ 1338305 h 1339131"/>
              <a:gd name="connsiteX19" fmla="*/ 280373 w 1356979"/>
              <a:gd name="connsiteY19" fmla="*/ 1337955 h 1339131"/>
              <a:gd name="connsiteX20" fmla="*/ 81993 w 1356979"/>
              <a:gd name="connsiteY20" fmla="*/ 1255530 h 133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979" h="1339131">
                <a:moveTo>
                  <a:pt x="81993" y="1255530"/>
                </a:moveTo>
                <a:cubicBezTo>
                  <a:pt x="31255" y="1204680"/>
                  <a:pt x="-84" y="1134476"/>
                  <a:pt x="0" y="1056969"/>
                </a:cubicBezTo>
                <a:lnTo>
                  <a:pt x="414" y="678526"/>
                </a:lnTo>
                <a:lnTo>
                  <a:pt x="414" y="743"/>
                </a:lnTo>
                <a:lnTo>
                  <a:pt x="1154" y="743"/>
                </a:lnTo>
                <a:lnTo>
                  <a:pt x="1155" y="0"/>
                </a:lnTo>
                <a:lnTo>
                  <a:pt x="681657" y="743"/>
                </a:lnTo>
                <a:lnTo>
                  <a:pt x="1076097" y="743"/>
                </a:lnTo>
                <a:cubicBezTo>
                  <a:pt x="1153604" y="743"/>
                  <a:pt x="1223774" y="32159"/>
                  <a:pt x="1274567" y="82952"/>
                </a:cubicBezTo>
                <a:cubicBezTo>
                  <a:pt x="1325361" y="133746"/>
                  <a:pt x="1356777" y="203916"/>
                  <a:pt x="1356777" y="281423"/>
                </a:cubicBezTo>
                <a:lnTo>
                  <a:pt x="1356777" y="494022"/>
                </a:lnTo>
                <a:lnTo>
                  <a:pt x="1356979" y="494223"/>
                </a:lnTo>
                <a:lnTo>
                  <a:pt x="1356777" y="678879"/>
                </a:lnTo>
                <a:lnTo>
                  <a:pt x="1356777" y="1338393"/>
                </a:lnTo>
                <a:lnTo>
                  <a:pt x="1356057" y="1338393"/>
                </a:lnTo>
                <a:lnTo>
                  <a:pt x="1356056" y="1339131"/>
                </a:lnTo>
                <a:lnTo>
                  <a:pt x="681012" y="1338393"/>
                </a:lnTo>
                <a:lnTo>
                  <a:pt x="600714" y="1338393"/>
                </a:lnTo>
                <a:lnTo>
                  <a:pt x="600626" y="1338305"/>
                </a:lnTo>
                <a:lnTo>
                  <a:pt x="280373" y="1337955"/>
                </a:lnTo>
                <a:cubicBezTo>
                  <a:pt x="202867" y="1337871"/>
                  <a:pt x="132731" y="1306378"/>
                  <a:pt x="81993" y="1255530"/>
                </a:cubicBezTo>
                <a:close/>
              </a:path>
            </a:pathLst>
          </a:custGeom>
          <a:blipFill dpi="0" rotWithShape="0">
            <a:blip r:embed="rId7"/>
            <a:srcRect/>
            <a:stretch>
              <a:fillRect/>
            </a:stretch>
          </a:blipFill>
          <a:ln>
            <a:solidFill>
              <a:schemeClr val="bg1"/>
            </a:solidFill>
          </a:ln>
          <a:effectLst>
            <a:innerShdw blurRad="1524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Tree>
    <p:extLst>
      <p:ext uri="{BB962C8B-B14F-4D97-AF65-F5344CB8AC3E}">
        <p14:creationId xmlns:p14="http://schemas.microsoft.com/office/powerpoint/2010/main" val="2820575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wipe(left)">
                                      <p:cBhvr>
                                        <p:cTn id="10" dur="750"/>
                                        <p:tgtEl>
                                          <p:spTgt spid="58"/>
                                        </p:tgtEl>
                                      </p:cBhvr>
                                    </p:animEffect>
                                  </p:childTnLst>
                                </p:cTn>
                              </p:par>
                            </p:childTnLst>
                          </p:cTn>
                        </p:par>
                        <p:par>
                          <p:cTn id="11" fill="hold">
                            <p:stCondLst>
                              <p:cond delay="750"/>
                            </p:stCondLst>
                            <p:childTnLst>
                              <p:par>
                                <p:cTn id="12" presetID="37" presetClass="entr" presetSubtype="0" fill="hold" nodeType="afterEffect">
                                  <p:stCondLst>
                                    <p:cond delay="0"/>
                                  </p:stCondLst>
                                  <p:childTnLst>
                                    <p:set>
                                      <p:cBhvr>
                                        <p:cTn id="13" dur="1" fill="hold">
                                          <p:stCondLst>
                                            <p:cond delay="0"/>
                                          </p:stCondLst>
                                        </p:cTn>
                                        <p:tgtEl>
                                          <p:spTgt spid="49"/>
                                        </p:tgtEl>
                                        <p:attrNameLst>
                                          <p:attrName>style.visibility</p:attrName>
                                        </p:attrNameLst>
                                      </p:cBhvr>
                                      <p:to>
                                        <p:strVal val="visible"/>
                                      </p:to>
                                    </p:set>
                                    <p:animEffect transition="in" filter="fade">
                                      <p:cBhvr>
                                        <p:cTn id="14" dur="1000"/>
                                        <p:tgtEl>
                                          <p:spTgt spid="49"/>
                                        </p:tgtEl>
                                      </p:cBhvr>
                                    </p:animEffect>
                                    <p:anim calcmode="lin" valueType="num">
                                      <p:cBhvr>
                                        <p:cTn id="15" dur="1000" fill="hold"/>
                                        <p:tgtEl>
                                          <p:spTgt spid="49"/>
                                        </p:tgtEl>
                                        <p:attrNameLst>
                                          <p:attrName>ppt_x</p:attrName>
                                        </p:attrNameLst>
                                      </p:cBhvr>
                                      <p:tavLst>
                                        <p:tav tm="0">
                                          <p:val>
                                            <p:strVal val="#ppt_x"/>
                                          </p:val>
                                        </p:tav>
                                        <p:tav tm="100000">
                                          <p:val>
                                            <p:strVal val="#ppt_x"/>
                                          </p:val>
                                        </p:tav>
                                      </p:tavLst>
                                    </p:anim>
                                    <p:anim calcmode="lin" valueType="num">
                                      <p:cBhvr>
                                        <p:cTn id="16" dur="900" decel="100000" fill="hold"/>
                                        <p:tgtEl>
                                          <p:spTgt spid="49"/>
                                        </p:tgtEl>
                                        <p:attrNameLst>
                                          <p:attrName>ppt_y</p:attrName>
                                        </p:attrNameLst>
                                      </p:cBhvr>
                                      <p:tavLst>
                                        <p:tav tm="0">
                                          <p:val>
                                            <p:strVal val="#ppt_y+1"/>
                                          </p:val>
                                        </p:tav>
                                        <p:tav tm="100000">
                                          <p:val>
                                            <p:strVal val="#ppt_y-.03"/>
                                          </p:val>
                                        </p:tav>
                                      </p:tavLst>
                                    </p:anim>
                                    <p:anim calcmode="lin" valueType="num">
                                      <p:cBhvr>
                                        <p:cTn id="1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59"/>
                                        </p:tgtEl>
                                        <p:attrNameLst>
                                          <p:attrName>style.visibility</p:attrName>
                                        </p:attrNameLst>
                                      </p:cBhvr>
                                      <p:to>
                                        <p:strVal val="visible"/>
                                      </p:to>
                                    </p:set>
                                    <p:anim calcmode="lin" valueType="num">
                                      <p:cBhvr>
                                        <p:cTn id="21" dur="500" fill="hold"/>
                                        <p:tgtEl>
                                          <p:spTgt spid="59"/>
                                        </p:tgtEl>
                                        <p:attrNameLst>
                                          <p:attrName>ppt_w</p:attrName>
                                        </p:attrNameLst>
                                      </p:cBhvr>
                                      <p:tavLst>
                                        <p:tav tm="0">
                                          <p:val>
                                            <p:fltVal val="0"/>
                                          </p:val>
                                        </p:tav>
                                        <p:tav tm="100000">
                                          <p:val>
                                            <p:strVal val="#ppt_w"/>
                                          </p:val>
                                        </p:tav>
                                      </p:tavLst>
                                    </p:anim>
                                    <p:anim calcmode="lin" valueType="num">
                                      <p:cBhvr>
                                        <p:cTn id="22" dur="500" fill="hold"/>
                                        <p:tgtEl>
                                          <p:spTgt spid="59"/>
                                        </p:tgtEl>
                                        <p:attrNameLst>
                                          <p:attrName>ppt_h</p:attrName>
                                        </p:attrNameLst>
                                      </p:cBhvr>
                                      <p:tavLst>
                                        <p:tav tm="0">
                                          <p:val>
                                            <p:fltVal val="0"/>
                                          </p:val>
                                        </p:tav>
                                        <p:tav tm="100000">
                                          <p:val>
                                            <p:strVal val="#ppt_h"/>
                                          </p:val>
                                        </p:tav>
                                      </p:tavLst>
                                    </p:anim>
                                    <p:animEffect transition="in" filter="fade">
                                      <p:cBhvr>
                                        <p:cTn id="23" dur="500"/>
                                        <p:tgtEl>
                                          <p:spTgt spid="59"/>
                                        </p:tgtEl>
                                      </p:cBhvr>
                                    </p:animEffect>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1000"/>
                                        <p:tgtEl>
                                          <p:spTgt spid="48"/>
                                        </p:tgtEl>
                                      </p:cBhvr>
                                    </p:animEffect>
                                    <p:anim calcmode="lin" valueType="num">
                                      <p:cBhvr>
                                        <p:cTn id="28" dur="1000" fill="hold"/>
                                        <p:tgtEl>
                                          <p:spTgt spid="48"/>
                                        </p:tgtEl>
                                        <p:attrNameLst>
                                          <p:attrName>ppt_x</p:attrName>
                                        </p:attrNameLst>
                                      </p:cBhvr>
                                      <p:tavLst>
                                        <p:tav tm="0">
                                          <p:val>
                                            <p:strVal val="#ppt_x"/>
                                          </p:val>
                                        </p:tav>
                                        <p:tav tm="100000">
                                          <p:val>
                                            <p:strVal val="#ppt_x"/>
                                          </p:val>
                                        </p:tav>
                                      </p:tavLst>
                                    </p:anim>
                                    <p:anim calcmode="lin" valueType="num">
                                      <p:cBhvr>
                                        <p:cTn id="29" dur="1000" fill="hold"/>
                                        <p:tgtEl>
                                          <p:spTgt spid="48"/>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 presetClass="entr" presetSubtype="4"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additive="base">
                                        <p:cTn id="33" dur="1000" fill="hold"/>
                                        <p:tgtEl>
                                          <p:spTgt spid="51"/>
                                        </p:tgtEl>
                                        <p:attrNameLst>
                                          <p:attrName>ppt_x</p:attrName>
                                        </p:attrNameLst>
                                      </p:cBhvr>
                                      <p:tavLst>
                                        <p:tav tm="0">
                                          <p:val>
                                            <p:strVal val="#ppt_x"/>
                                          </p:val>
                                        </p:tav>
                                        <p:tav tm="100000">
                                          <p:val>
                                            <p:strVal val="#ppt_x"/>
                                          </p:val>
                                        </p:tav>
                                      </p:tavLst>
                                    </p:anim>
                                    <p:anim calcmode="lin" valueType="num">
                                      <p:cBhvr additive="base">
                                        <p:cTn id="34" dur="1000" fill="hold"/>
                                        <p:tgtEl>
                                          <p:spTgt spid="5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53"/>
                                        </p:tgtEl>
                                        <p:attrNameLst>
                                          <p:attrName>style.visibility</p:attrName>
                                        </p:attrNameLst>
                                      </p:cBhvr>
                                      <p:to>
                                        <p:strVal val="visible"/>
                                      </p:to>
                                    </p:set>
                                    <p:anim calcmode="lin" valueType="num">
                                      <p:cBhvr additive="base">
                                        <p:cTn id="37" dur="1000" fill="hold"/>
                                        <p:tgtEl>
                                          <p:spTgt spid="53"/>
                                        </p:tgtEl>
                                        <p:attrNameLst>
                                          <p:attrName>ppt_x</p:attrName>
                                        </p:attrNameLst>
                                      </p:cBhvr>
                                      <p:tavLst>
                                        <p:tav tm="0">
                                          <p:val>
                                            <p:strVal val="#ppt_x"/>
                                          </p:val>
                                        </p:tav>
                                        <p:tav tm="100000">
                                          <p:val>
                                            <p:strVal val="#ppt_x"/>
                                          </p:val>
                                        </p:tav>
                                      </p:tavLst>
                                    </p:anim>
                                    <p:anim calcmode="lin" valueType="num">
                                      <p:cBhvr additive="base">
                                        <p:cTn id="38" dur="1000" fill="hold"/>
                                        <p:tgtEl>
                                          <p:spTgt spid="53"/>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55"/>
                                        </p:tgtEl>
                                        <p:attrNameLst>
                                          <p:attrName>style.visibility</p:attrName>
                                        </p:attrNameLst>
                                      </p:cBhvr>
                                      <p:to>
                                        <p:strVal val="visible"/>
                                      </p:to>
                                    </p:set>
                                    <p:anim calcmode="lin" valueType="num">
                                      <p:cBhvr additive="base">
                                        <p:cTn id="41" dur="1000" fill="hold"/>
                                        <p:tgtEl>
                                          <p:spTgt spid="55"/>
                                        </p:tgtEl>
                                        <p:attrNameLst>
                                          <p:attrName>ppt_x</p:attrName>
                                        </p:attrNameLst>
                                      </p:cBhvr>
                                      <p:tavLst>
                                        <p:tav tm="0">
                                          <p:val>
                                            <p:strVal val="#ppt_x"/>
                                          </p:val>
                                        </p:tav>
                                        <p:tav tm="100000">
                                          <p:val>
                                            <p:strVal val="#ppt_x"/>
                                          </p:val>
                                        </p:tav>
                                      </p:tavLst>
                                    </p:anim>
                                    <p:anim calcmode="lin" valueType="num">
                                      <p:cBhvr additive="base">
                                        <p:cTn id="42" dur="1000" fill="hold"/>
                                        <p:tgtEl>
                                          <p:spTgt spid="55"/>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57"/>
                                        </p:tgtEl>
                                        <p:attrNameLst>
                                          <p:attrName>style.visibility</p:attrName>
                                        </p:attrNameLst>
                                      </p:cBhvr>
                                      <p:to>
                                        <p:strVal val="visible"/>
                                      </p:to>
                                    </p:set>
                                    <p:anim calcmode="lin" valueType="num">
                                      <p:cBhvr additive="base">
                                        <p:cTn id="45" dur="1000" fill="hold"/>
                                        <p:tgtEl>
                                          <p:spTgt spid="57"/>
                                        </p:tgtEl>
                                        <p:attrNameLst>
                                          <p:attrName>ppt_x</p:attrName>
                                        </p:attrNameLst>
                                      </p:cBhvr>
                                      <p:tavLst>
                                        <p:tav tm="0">
                                          <p:val>
                                            <p:strVal val="#ppt_x"/>
                                          </p:val>
                                        </p:tav>
                                        <p:tav tm="100000">
                                          <p:val>
                                            <p:strVal val="#ppt_x"/>
                                          </p:val>
                                        </p:tav>
                                      </p:tavLst>
                                    </p:anim>
                                    <p:anim calcmode="lin" valueType="num">
                                      <p:cBhvr additive="base">
                                        <p:cTn id="46" dur="1000" fill="hold"/>
                                        <p:tgtEl>
                                          <p:spTgt spid="57"/>
                                        </p:tgtEl>
                                        <p:attrNameLst>
                                          <p:attrName>ppt_y</p:attrName>
                                        </p:attrNameLst>
                                      </p:cBhvr>
                                      <p:tavLst>
                                        <p:tav tm="0">
                                          <p:val>
                                            <p:strVal val="1+#ppt_h/2"/>
                                          </p:val>
                                        </p:tav>
                                        <p:tav tm="100000">
                                          <p:val>
                                            <p:strVal val="#ppt_y"/>
                                          </p:val>
                                        </p:tav>
                                      </p:tavLst>
                                    </p:anim>
                                  </p:childTnLst>
                                </p:cTn>
                              </p:par>
                            </p:childTnLst>
                          </p:cTn>
                        </p:par>
                        <p:par>
                          <p:cTn id="47" fill="hold">
                            <p:stCondLst>
                              <p:cond delay="4250"/>
                            </p:stCondLst>
                            <p:childTnLst>
                              <p:par>
                                <p:cTn id="48" presetID="53" presetClass="entr" presetSubtype="16" fill="hold" grpId="0" nodeType="afterEffect">
                                  <p:stCondLst>
                                    <p:cond delay="0"/>
                                  </p:stCondLst>
                                  <p:childTnLst>
                                    <p:set>
                                      <p:cBhvr>
                                        <p:cTn id="49" dur="1" fill="hold">
                                          <p:stCondLst>
                                            <p:cond delay="0"/>
                                          </p:stCondLst>
                                        </p:cTn>
                                        <p:tgtEl>
                                          <p:spTgt spid="61"/>
                                        </p:tgtEl>
                                        <p:attrNameLst>
                                          <p:attrName>style.visibility</p:attrName>
                                        </p:attrNameLst>
                                      </p:cBhvr>
                                      <p:to>
                                        <p:strVal val="visible"/>
                                      </p:to>
                                    </p:set>
                                    <p:anim calcmode="lin" valueType="num">
                                      <p:cBhvr>
                                        <p:cTn id="50" dur="500" fill="hold"/>
                                        <p:tgtEl>
                                          <p:spTgt spid="61"/>
                                        </p:tgtEl>
                                        <p:attrNameLst>
                                          <p:attrName>ppt_w</p:attrName>
                                        </p:attrNameLst>
                                      </p:cBhvr>
                                      <p:tavLst>
                                        <p:tav tm="0">
                                          <p:val>
                                            <p:fltVal val="0"/>
                                          </p:val>
                                        </p:tav>
                                        <p:tav tm="100000">
                                          <p:val>
                                            <p:strVal val="#ppt_w"/>
                                          </p:val>
                                        </p:tav>
                                      </p:tavLst>
                                    </p:anim>
                                    <p:anim calcmode="lin" valueType="num">
                                      <p:cBhvr>
                                        <p:cTn id="51" dur="500" fill="hold"/>
                                        <p:tgtEl>
                                          <p:spTgt spid="61"/>
                                        </p:tgtEl>
                                        <p:attrNameLst>
                                          <p:attrName>ppt_h</p:attrName>
                                        </p:attrNameLst>
                                      </p:cBhvr>
                                      <p:tavLst>
                                        <p:tav tm="0">
                                          <p:val>
                                            <p:fltVal val="0"/>
                                          </p:val>
                                        </p:tav>
                                        <p:tav tm="100000">
                                          <p:val>
                                            <p:strVal val="#ppt_h"/>
                                          </p:val>
                                        </p:tav>
                                      </p:tavLst>
                                    </p:anim>
                                    <p:animEffect transition="in" filter="fade">
                                      <p:cBhvr>
                                        <p:cTn id="52" dur="500"/>
                                        <p:tgtEl>
                                          <p:spTgt spid="61"/>
                                        </p:tgtEl>
                                      </p:cBhvr>
                                    </p:animEffect>
                                  </p:childTnLst>
                                </p:cTn>
                              </p:par>
                            </p:childTnLst>
                          </p:cTn>
                        </p:par>
                        <p:par>
                          <p:cTn id="53" fill="hold">
                            <p:stCondLst>
                              <p:cond delay="4750"/>
                            </p:stCondLst>
                            <p:childTnLst>
                              <p:par>
                                <p:cTn id="54" presetID="22" presetClass="entr" presetSubtype="4" fill="hold" nodeType="afterEffect">
                                  <p:stCondLst>
                                    <p:cond delay="0"/>
                                  </p:stCondLst>
                                  <p:childTnLst>
                                    <p:set>
                                      <p:cBhvr>
                                        <p:cTn id="55" dur="1" fill="hold">
                                          <p:stCondLst>
                                            <p:cond delay="0"/>
                                          </p:stCondLst>
                                        </p:cTn>
                                        <p:tgtEl>
                                          <p:spTgt spid="6"/>
                                        </p:tgtEl>
                                        <p:attrNameLst>
                                          <p:attrName>style.visibility</p:attrName>
                                        </p:attrNameLst>
                                      </p:cBhvr>
                                      <p:to>
                                        <p:strVal val="visible"/>
                                      </p:to>
                                    </p:set>
                                    <p:animEffect transition="in" filter="wipe(down)">
                                      <p:cBhvr>
                                        <p:cTn id="56" dur="1000"/>
                                        <p:tgtEl>
                                          <p:spTgt spid="6"/>
                                        </p:tgtEl>
                                      </p:cBhvr>
                                    </p:animEffect>
                                  </p:childTnLst>
                                </p:cTn>
                              </p:par>
                            </p:childTnLst>
                          </p:cTn>
                        </p:par>
                        <p:par>
                          <p:cTn id="57" fill="hold">
                            <p:stCondLst>
                              <p:cond delay="5750"/>
                            </p:stCondLst>
                            <p:childTnLst>
                              <p:par>
                                <p:cTn id="58" presetID="22" presetClass="entr" presetSubtype="1" fill="hold" grpId="0" nodeType="afterEffect">
                                  <p:stCondLst>
                                    <p:cond delay="0"/>
                                  </p:stCondLst>
                                  <p:childTnLst>
                                    <p:set>
                                      <p:cBhvr>
                                        <p:cTn id="59" dur="1" fill="hold">
                                          <p:stCondLst>
                                            <p:cond delay="0"/>
                                          </p:stCondLst>
                                        </p:cTn>
                                        <p:tgtEl>
                                          <p:spTgt spid="24"/>
                                        </p:tgtEl>
                                        <p:attrNameLst>
                                          <p:attrName>style.visibility</p:attrName>
                                        </p:attrNameLst>
                                      </p:cBhvr>
                                      <p:to>
                                        <p:strVal val="visible"/>
                                      </p:to>
                                    </p:set>
                                    <p:animEffect transition="in" filter="wipe(up)">
                                      <p:cBhvr>
                                        <p:cTn id="60" dur="500"/>
                                        <p:tgtEl>
                                          <p:spTgt spid="24"/>
                                        </p:tgtEl>
                                      </p:cBhvr>
                                    </p:animEffect>
                                  </p:childTnLst>
                                </p:cTn>
                              </p:par>
                            </p:childTnLst>
                          </p:cTn>
                        </p:par>
                        <p:par>
                          <p:cTn id="61" fill="hold">
                            <p:stCondLst>
                              <p:cond delay="6250"/>
                            </p:stCondLst>
                            <p:childTnLst>
                              <p:par>
                                <p:cTn id="62" presetID="22" presetClass="entr" presetSubtype="8"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left)">
                                      <p:cBhvr>
                                        <p:cTn id="64" dur="500"/>
                                        <p:tgtEl>
                                          <p:spTgt spid="42"/>
                                        </p:tgtEl>
                                      </p:cBhvr>
                                    </p:animEffect>
                                  </p:childTnLst>
                                </p:cTn>
                              </p:par>
                            </p:childTnLst>
                          </p:cTn>
                        </p:par>
                        <p:par>
                          <p:cTn id="65" fill="hold">
                            <p:stCondLst>
                              <p:cond delay="6750"/>
                            </p:stCondLst>
                            <p:childTnLst>
                              <p:par>
                                <p:cTn id="66" presetID="53" presetClass="entr" presetSubtype="16" fill="hold" grpId="0" nodeType="afterEffect">
                                  <p:stCondLst>
                                    <p:cond delay="0"/>
                                  </p:stCondLst>
                                  <p:childTnLst>
                                    <p:set>
                                      <p:cBhvr>
                                        <p:cTn id="67" dur="1" fill="hold">
                                          <p:stCondLst>
                                            <p:cond delay="0"/>
                                          </p:stCondLst>
                                        </p:cTn>
                                        <p:tgtEl>
                                          <p:spTgt spid="62"/>
                                        </p:tgtEl>
                                        <p:attrNameLst>
                                          <p:attrName>style.visibility</p:attrName>
                                        </p:attrNameLst>
                                      </p:cBhvr>
                                      <p:to>
                                        <p:strVal val="visible"/>
                                      </p:to>
                                    </p:set>
                                    <p:anim calcmode="lin" valueType="num">
                                      <p:cBhvr>
                                        <p:cTn id="68" dur="500" fill="hold"/>
                                        <p:tgtEl>
                                          <p:spTgt spid="62"/>
                                        </p:tgtEl>
                                        <p:attrNameLst>
                                          <p:attrName>ppt_w</p:attrName>
                                        </p:attrNameLst>
                                      </p:cBhvr>
                                      <p:tavLst>
                                        <p:tav tm="0">
                                          <p:val>
                                            <p:fltVal val="0"/>
                                          </p:val>
                                        </p:tav>
                                        <p:tav tm="100000">
                                          <p:val>
                                            <p:strVal val="#ppt_w"/>
                                          </p:val>
                                        </p:tav>
                                      </p:tavLst>
                                    </p:anim>
                                    <p:anim calcmode="lin" valueType="num">
                                      <p:cBhvr>
                                        <p:cTn id="69" dur="500" fill="hold"/>
                                        <p:tgtEl>
                                          <p:spTgt spid="62"/>
                                        </p:tgtEl>
                                        <p:attrNameLst>
                                          <p:attrName>ppt_h</p:attrName>
                                        </p:attrNameLst>
                                      </p:cBhvr>
                                      <p:tavLst>
                                        <p:tav tm="0">
                                          <p:val>
                                            <p:fltVal val="0"/>
                                          </p:val>
                                        </p:tav>
                                        <p:tav tm="100000">
                                          <p:val>
                                            <p:strVal val="#ppt_h"/>
                                          </p:val>
                                        </p:tav>
                                      </p:tavLst>
                                    </p:anim>
                                    <p:animEffect transition="in" filter="fade">
                                      <p:cBhvr>
                                        <p:cTn id="70" dur="500"/>
                                        <p:tgtEl>
                                          <p:spTgt spid="62"/>
                                        </p:tgtEl>
                                      </p:cBhvr>
                                    </p:animEffect>
                                  </p:childTnLst>
                                </p:cTn>
                              </p:par>
                            </p:childTnLst>
                          </p:cTn>
                        </p:par>
                        <p:par>
                          <p:cTn id="71" fill="hold">
                            <p:stCondLst>
                              <p:cond delay="7250"/>
                            </p:stCondLst>
                            <p:childTnLst>
                              <p:par>
                                <p:cTn id="72" presetID="22" presetClass="entr" presetSubtype="4"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down)">
                                      <p:cBhvr>
                                        <p:cTn id="74" dur="1000"/>
                                        <p:tgtEl>
                                          <p:spTgt spid="7"/>
                                        </p:tgtEl>
                                      </p:cBhvr>
                                    </p:animEffect>
                                  </p:childTnLst>
                                </p:cTn>
                              </p:par>
                            </p:childTnLst>
                          </p:cTn>
                        </p:par>
                        <p:par>
                          <p:cTn id="75" fill="hold">
                            <p:stCondLst>
                              <p:cond delay="8250"/>
                            </p:stCondLst>
                            <p:childTnLst>
                              <p:par>
                                <p:cTn id="76" presetID="22" presetClass="entr" presetSubtype="1" fill="hold" grpId="0" nodeType="afterEffect">
                                  <p:stCondLst>
                                    <p:cond delay="0"/>
                                  </p:stCondLst>
                                  <p:childTnLst>
                                    <p:set>
                                      <p:cBhvr>
                                        <p:cTn id="77" dur="1" fill="hold">
                                          <p:stCondLst>
                                            <p:cond delay="0"/>
                                          </p:stCondLst>
                                        </p:cTn>
                                        <p:tgtEl>
                                          <p:spTgt spid="20"/>
                                        </p:tgtEl>
                                        <p:attrNameLst>
                                          <p:attrName>style.visibility</p:attrName>
                                        </p:attrNameLst>
                                      </p:cBhvr>
                                      <p:to>
                                        <p:strVal val="visible"/>
                                      </p:to>
                                    </p:set>
                                    <p:animEffect transition="in" filter="wipe(up)">
                                      <p:cBhvr>
                                        <p:cTn id="78" dur="500"/>
                                        <p:tgtEl>
                                          <p:spTgt spid="20"/>
                                        </p:tgtEl>
                                      </p:cBhvr>
                                    </p:animEffect>
                                  </p:childTnLst>
                                </p:cTn>
                              </p:par>
                            </p:childTnLst>
                          </p:cTn>
                        </p:par>
                        <p:par>
                          <p:cTn id="79" fill="hold">
                            <p:stCondLst>
                              <p:cond delay="8750"/>
                            </p:stCondLst>
                            <p:childTnLst>
                              <p:par>
                                <p:cTn id="80" presetID="22" presetClass="entr" presetSubtype="8" fill="hold" grpId="0" nodeType="afterEffect">
                                  <p:stCondLst>
                                    <p:cond delay="0"/>
                                  </p:stCondLst>
                                  <p:childTnLst>
                                    <p:set>
                                      <p:cBhvr>
                                        <p:cTn id="81" dur="1" fill="hold">
                                          <p:stCondLst>
                                            <p:cond delay="0"/>
                                          </p:stCondLst>
                                        </p:cTn>
                                        <p:tgtEl>
                                          <p:spTgt spid="45"/>
                                        </p:tgtEl>
                                        <p:attrNameLst>
                                          <p:attrName>style.visibility</p:attrName>
                                        </p:attrNameLst>
                                      </p:cBhvr>
                                      <p:to>
                                        <p:strVal val="visible"/>
                                      </p:to>
                                    </p:set>
                                    <p:animEffect transition="in" filter="wipe(left)">
                                      <p:cBhvr>
                                        <p:cTn id="82" dur="500"/>
                                        <p:tgtEl>
                                          <p:spTgt spid="45"/>
                                        </p:tgtEl>
                                      </p:cBhvr>
                                    </p:animEffect>
                                  </p:childTnLst>
                                </p:cTn>
                              </p:par>
                            </p:childTnLst>
                          </p:cTn>
                        </p:par>
                        <p:par>
                          <p:cTn id="83" fill="hold">
                            <p:stCondLst>
                              <p:cond delay="9250"/>
                            </p:stCondLst>
                            <p:childTnLst>
                              <p:par>
                                <p:cTn id="84" presetID="53" presetClass="entr" presetSubtype="16"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500" fill="hold"/>
                                        <p:tgtEl>
                                          <p:spTgt spid="63"/>
                                        </p:tgtEl>
                                        <p:attrNameLst>
                                          <p:attrName>ppt_w</p:attrName>
                                        </p:attrNameLst>
                                      </p:cBhvr>
                                      <p:tavLst>
                                        <p:tav tm="0">
                                          <p:val>
                                            <p:fltVal val="0"/>
                                          </p:val>
                                        </p:tav>
                                        <p:tav tm="100000">
                                          <p:val>
                                            <p:strVal val="#ppt_w"/>
                                          </p:val>
                                        </p:tav>
                                      </p:tavLst>
                                    </p:anim>
                                    <p:anim calcmode="lin" valueType="num">
                                      <p:cBhvr>
                                        <p:cTn id="87" dur="500" fill="hold"/>
                                        <p:tgtEl>
                                          <p:spTgt spid="63"/>
                                        </p:tgtEl>
                                        <p:attrNameLst>
                                          <p:attrName>ppt_h</p:attrName>
                                        </p:attrNameLst>
                                      </p:cBhvr>
                                      <p:tavLst>
                                        <p:tav tm="0">
                                          <p:val>
                                            <p:fltVal val="0"/>
                                          </p:val>
                                        </p:tav>
                                        <p:tav tm="100000">
                                          <p:val>
                                            <p:strVal val="#ppt_h"/>
                                          </p:val>
                                        </p:tav>
                                      </p:tavLst>
                                    </p:anim>
                                    <p:animEffect transition="in" filter="fade">
                                      <p:cBhvr>
                                        <p:cTn id="88" dur="500"/>
                                        <p:tgtEl>
                                          <p:spTgt spid="63"/>
                                        </p:tgtEl>
                                      </p:cBhvr>
                                    </p:animEffect>
                                  </p:childTnLst>
                                </p:cTn>
                              </p:par>
                            </p:childTnLst>
                          </p:cTn>
                        </p:par>
                        <p:par>
                          <p:cTn id="89" fill="hold">
                            <p:stCondLst>
                              <p:cond delay="9750"/>
                            </p:stCondLst>
                            <p:childTnLst>
                              <p:par>
                                <p:cTn id="90" presetID="22" presetClass="entr" presetSubtype="4" fill="hold" nodeType="after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750"/>
                                        <p:tgtEl>
                                          <p:spTgt spid="9"/>
                                        </p:tgtEl>
                                      </p:cBhvr>
                                    </p:animEffect>
                                  </p:childTnLst>
                                </p:cTn>
                              </p:par>
                            </p:childTnLst>
                          </p:cTn>
                        </p:par>
                        <p:par>
                          <p:cTn id="93" fill="hold">
                            <p:stCondLst>
                              <p:cond delay="10500"/>
                            </p:stCondLst>
                            <p:childTnLst>
                              <p:par>
                                <p:cTn id="94" presetID="22" presetClass="entr" presetSubtype="1" fill="hold" grpId="0" nodeType="afterEffect">
                                  <p:stCondLst>
                                    <p:cond delay="0"/>
                                  </p:stCondLst>
                                  <p:childTnLst>
                                    <p:set>
                                      <p:cBhvr>
                                        <p:cTn id="95" dur="1" fill="hold">
                                          <p:stCondLst>
                                            <p:cond delay="0"/>
                                          </p:stCondLst>
                                        </p:cTn>
                                        <p:tgtEl>
                                          <p:spTgt spid="16"/>
                                        </p:tgtEl>
                                        <p:attrNameLst>
                                          <p:attrName>style.visibility</p:attrName>
                                        </p:attrNameLst>
                                      </p:cBhvr>
                                      <p:to>
                                        <p:strVal val="visible"/>
                                      </p:to>
                                    </p:set>
                                    <p:animEffect transition="in" filter="wipe(up)">
                                      <p:cBhvr>
                                        <p:cTn id="96" dur="500"/>
                                        <p:tgtEl>
                                          <p:spTgt spid="16"/>
                                        </p:tgtEl>
                                      </p:cBhvr>
                                    </p:animEffect>
                                  </p:childTnLst>
                                </p:cTn>
                              </p:par>
                            </p:childTnLst>
                          </p:cTn>
                        </p:par>
                        <p:par>
                          <p:cTn id="97" fill="hold">
                            <p:stCondLst>
                              <p:cond delay="11000"/>
                            </p:stCondLst>
                            <p:childTnLst>
                              <p:par>
                                <p:cTn id="98" presetID="22" presetClass="entr" presetSubtype="8"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left)">
                                      <p:cBhvr>
                                        <p:cTn id="100" dur="500"/>
                                        <p:tgtEl>
                                          <p:spTgt spid="44"/>
                                        </p:tgtEl>
                                      </p:cBhvr>
                                    </p:animEffect>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60"/>
                                        </p:tgtEl>
                                        <p:attrNameLst>
                                          <p:attrName>style.visibility</p:attrName>
                                        </p:attrNameLst>
                                      </p:cBhvr>
                                      <p:to>
                                        <p:strVal val="visible"/>
                                      </p:to>
                                    </p:set>
                                    <p:anim calcmode="lin" valueType="num">
                                      <p:cBhvr>
                                        <p:cTn id="104" dur="500" fill="hold"/>
                                        <p:tgtEl>
                                          <p:spTgt spid="60"/>
                                        </p:tgtEl>
                                        <p:attrNameLst>
                                          <p:attrName>ppt_w</p:attrName>
                                        </p:attrNameLst>
                                      </p:cBhvr>
                                      <p:tavLst>
                                        <p:tav tm="0">
                                          <p:val>
                                            <p:fltVal val="0"/>
                                          </p:val>
                                        </p:tav>
                                        <p:tav tm="100000">
                                          <p:val>
                                            <p:strVal val="#ppt_w"/>
                                          </p:val>
                                        </p:tav>
                                      </p:tavLst>
                                    </p:anim>
                                    <p:anim calcmode="lin" valueType="num">
                                      <p:cBhvr>
                                        <p:cTn id="105" dur="500" fill="hold"/>
                                        <p:tgtEl>
                                          <p:spTgt spid="60"/>
                                        </p:tgtEl>
                                        <p:attrNameLst>
                                          <p:attrName>ppt_h</p:attrName>
                                        </p:attrNameLst>
                                      </p:cBhvr>
                                      <p:tavLst>
                                        <p:tav tm="0">
                                          <p:val>
                                            <p:fltVal val="0"/>
                                          </p:val>
                                        </p:tav>
                                        <p:tav tm="100000">
                                          <p:val>
                                            <p:strVal val="#ppt_h"/>
                                          </p:val>
                                        </p:tav>
                                      </p:tavLst>
                                    </p:anim>
                                    <p:animEffect transition="in" filter="fade">
                                      <p:cBhvr>
                                        <p:cTn id="106" dur="500"/>
                                        <p:tgtEl>
                                          <p:spTgt spid="60"/>
                                        </p:tgtEl>
                                      </p:cBhvr>
                                    </p:animEffect>
                                  </p:childTnLst>
                                </p:cTn>
                              </p:par>
                            </p:childTnLst>
                          </p:cTn>
                        </p:par>
                        <p:par>
                          <p:cTn id="107" fill="hold">
                            <p:stCondLst>
                              <p:cond delay="12000"/>
                            </p:stCondLst>
                            <p:childTnLst>
                              <p:par>
                                <p:cTn id="108" presetID="22" presetClass="entr" presetSubtype="4" fill="hold" nodeType="afterEffect">
                                  <p:stCondLst>
                                    <p:cond delay="0"/>
                                  </p:stCondLst>
                                  <p:childTnLst>
                                    <p:set>
                                      <p:cBhvr>
                                        <p:cTn id="109" dur="1" fill="hold">
                                          <p:stCondLst>
                                            <p:cond delay="0"/>
                                          </p:stCondLst>
                                        </p:cTn>
                                        <p:tgtEl>
                                          <p:spTgt spid="11"/>
                                        </p:tgtEl>
                                        <p:attrNameLst>
                                          <p:attrName>style.visibility</p:attrName>
                                        </p:attrNameLst>
                                      </p:cBhvr>
                                      <p:to>
                                        <p:strVal val="visible"/>
                                      </p:to>
                                    </p:set>
                                    <p:animEffect transition="in" filter="wipe(down)">
                                      <p:cBhvr>
                                        <p:cTn id="110" dur="1000"/>
                                        <p:tgtEl>
                                          <p:spTgt spid="11"/>
                                        </p:tgtEl>
                                      </p:cBhvr>
                                    </p:animEffect>
                                  </p:childTnLst>
                                </p:cTn>
                              </p:par>
                            </p:childTnLst>
                          </p:cTn>
                        </p:par>
                        <p:par>
                          <p:cTn id="111" fill="hold">
                            <p:stCondLst>
                              <p:cond delay="13000"/>
                            </p:stCondLst>
                            <p:childTnLst>
                              <p:par>
                                <p:cTn id="112" presetID="22" presetClass="entr" presetSubtype="1" fill="hold" grpId="0" nodeType="afterEffect">
                                  <p:stCondLst>
                                    <p:cond delay="0"/>
                                  </p:stCondLst>
                                  <p:childTnLst>
                                    <p:set>
                                      <p:cBhvr>
                                        <p:cTn id="113" dur="1" fill="hold">
                                          <p:stCondLst>
                                            <p:cond delay="0"/>
                                          </p:stCondLst>
                                        </p:cTn>
                                        <p:tgtEl>
                                          <p:spTgt spid="10"/>
                                        </p:tgtEl>
                                        <p:attrNameLst>
                                          <p:attrName>style.visibility</p:attrName>
                                        </p:attrNameLst>
                                      </p:cBhvr>
                                      <p:to>
                                        <p:strVal val="visible"/>
                                      </p:to>
                                    </p:set>
                                    <p:animEffect transition="in" filter="wipe(up)">
                                      <p:cBhvr>
                                        <p:cTn id="114" dur="500"/>
                                        <p:tgtEl>
                                          <p:spTgt spid="10"/>
                                        </p:tgtEl>
                                      </p:cBhvr>
                                    </p:animEffect>
                                  </p:childTnLst>
                                </p:cTn>
                              </p:par>
                            </p:childTnLst>
                          </p:cTn>
                        </p:par>
                        <p:par>
                          <p:cTn id="115" fill="hold">
                            <p:stCondLst>
                              <p:cond delay="13500"/>
                            </p:stCondLst>
                            <p:childTnLst>
                              <p:par>
                                <p:cTn id="116" presetID="22" presetClass="entr" presetSubtype="8" fill="hold" grpId="0" nodeType="afterEffect">
                                  <p:stCondLst>
                                    <p:cond delay="0"/>
                                  </p:stCondLst>
                                  <p:childTnLst>
                                    <p:set>
                                      <p:cBhvr>
                                        <p:cTn id="117" dur="1" fill="hold">
                                          <p:stCondLst>
                                            <p:cond delay="0"/>
                                          </p:stCondLst>
                                        </p:cTn>
                                        <p:tgtEl>
                                          <p:spTgt spid="43"/>
                                        </p:tgtEl>
                                        <p:attrNameLst>
                                          <p:attrName>style.visibility</p:attrName>
                                        </p:attrNameLst>
                                      </p:cBhvr>
                                      <p:to>
                                        <p:strVal val="visible"/>
                                      </p:to>
                                    </p:set>
                                    <p:animEffect transition="in" filter="wipe(left)">
                                      <p:cBhvr>
                                        <p:cTn id="118" dur="500"/>
                                        <p:tgtEl>
                                          <p:spTgt spid="43"/>
                                        </p:tgtEl>
                                      </p:cBhvr>
                                    </p:animEffect>
                                  </p:childTnLst>
                                </p:cTn>
                              </p:par>
                            </p:childTnLst>
                          </p:cTn>
                        </p:par>
                        <p:par>
                          <p:cTn id="119" fill="hold">
                            <p:stCondLst>
                              <p:cond delay="14000"/>
                            </p:stCondLst>
                            <p:childTnLst>
                              <p:par>
                                <p:cTn id="120" presetID="22" presetClass="entr" presetSubtype="4" fill="hold" nodeType="afterEffect">
                                  <p:stCondLst>
                                    <p:cond delay="0"/>
                                  </p:stCondLst>
                                  <p:childTnLst>
                                    <p:set>
                                      <p:cBhvr>
                                        <p:cTn id="121" dur="1" fill="hold">
                                          <p:stCondLst>
                                            <p:cond delay="0"/>
                                          </p:stCondLst>
                                        </p:cTn>
                                        <p:tgtEl>
                                          <p:spTgt spid="13"/>
                                        </p:tgtEl>
                                        <p:attrNameLst>
                                          <p:attrName>style.visibility</p:attrName>
                                        </p:attrNameLst>
                                      </p:cBhvr>
                                      <p:to>
                                        <p:strVal val="visible"/>
                                      </p:to>
                                    </p:set>
                                    <p:animEffect transition="in" filter="wipe(down)">
                                      <p:cBhvr>
                                        <p:cTn id="122" dur="500"/>
                                        <p:tgtEl>
                                          <p:spTgt spid="13"/>
                                        </p:tgtEl>
                                      </p:cBhvr>
                                    </p:animEffect>
                                  </p:childTnLst>
                                </p:cTn>
                              </p:par>
                            </p:childTnLst>
                          </p:cTn>
                        </p:par>
                        <p:par>
                          <p:cTn id="123" fill="hold">
                            <p:stCondLst>
                              <p:cond delay="14500"/>
                            </p:stCondLst>
                            <p:childTnLst>
                              <p:par>
                                <p:cTn id="124" presetID="42" presetClass="entr" presetSubtype="0" fill="hold" grpId="0" nodeType="afterEffect">
                                  <p:stCondLst>
                                    <p:cond delay="0"/>
                                  </p:stCondLst>
                                  <p:childTnLst>
                                    <p:set>
                                      <p:cBhvr>
                                        <p:cTn id="125" dur="1" fill="hold">
                                          <p:stCondLst>
                                            <p:cond delay="0"/>
                                          </p:stCondLst>
                                        </p:cTn>
                                        <p:tgtEl>
                                          <p:spTgt spid="46"/>
                                        </p:tgtEl>
                                        <p:attrNameLst>
                                          <p:attrName>style.visibility</p:attrName>
                                        </p:attrNameLst>
                                      </p:cBhvr>
                                      <p:to>
                                        <p:strVal val="visible"/>
                                      </p:to>
                                    </p:set>
                                    <p:animEffect transition="in" filter="fade">
                                      <p:cBhvr>
                                        <p:cTn id="126" dur="1000"/>
                                        <p:tgtEl>
                                          <p:spTgt spid="46"/>
                                        </p:tgtEl>
                                      </p:cBhvr>
                                    </p:animEffect>
                                    <p:anim calcmode="lin" valueType="num">
                                      <p:cBhvr>
                                        <p:cTn id="127" dur="1000" fill="hold"/>
                                        <p:tgtEl>
                                          <p:spTgt spid="46"/>
                                        </p:tgtEl>
                                        <p:attrNameLst>
                                          <p:attrName>ppt_x</p:attrName>
                                        </p:attrNameLst>
                                      </p:cBhvr>
                                      <p:tavLst>
                                        <p:tav tm="0">
                                          <p:val>
                                            <p:strVal val="#ppt_x"/>
                                          </p:val>
                                        </p:tav>
                                        <p:tav tm="100000">
                                          <p:val>
                                            <p:strVal val="#ppt_x"/>
                                          </p:val>
                                        </p:tav>
                                      </p:tavLst>
                                    </p:anim>
                                    <p:anim calcmode="lin" valueType="num">
                                      <p:cBhvr>
                                        <p:cTn id="128"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6" grpId="0"/>
      <p:bldP spid="47" grpId="0"/>
      <p:bldP spid="48" grpId="0"/>
      <p:bldP spid="10" grpId="0" animBg="1"/>
      <p:bldP spid="59" grpId="0" animBg="1"/>
      <p:bldP spid="51" grpId="0" animBg="1"/>
      <p:bldP spid="43" grpId="0"/>
      <p:bldP spid="16" grpId="0" animBg="1"/>
      <p:bldP spid="53" grpId="0" animBg="1"/>
      <p:bldP spid="44" grpId="0"/>
      <p:bldP spid="20" grpId="0" animBg="1"/>
      <p:bldP spid="55" grpId="0" animBg="1"/>
      <p:bldP spid="45" grpId="0"/>
      <p:bldP spid="24" grpId="0" animBg="1"/>
      <p:bldP spid="57" grpId="0" animBg="1"/>
      <p:bldP spid="42" grpId="0"/>
      <p:bldP spid="60" grpId="0" animBg="1"/>
      <p:bldP spid="61" grpId="0" animBg="1"/>
      <p:bldP spid="62" grpId="0" animBg="1"/>
      <p:bldP spid="6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1000" b="-1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solidFill>
                <a:srgbClr val="93939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solidFill>
                <a:srgbClr val="7A7A7A"/>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solidFill>
                <a:srgbClr val="44546B"/>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solidFill>
                <a:srgbClr val="5C9AD3"/>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solidFill>
                <a:srgbClr val="FE4A1E"/>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no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chemeClr val="bg1"/>
                </a:solidFill>
              </a:rPr>
              <a:t>01</a:t>
            </a:r>
          </a:p>
          <a:p>
            <a:pPr algn="ctr"/>
            <a:r>
              <a:rPr lang="en-US" sz="1200" dirty="0">
                <a:solidFill>
                  <a:schemeClr val="bg1"/>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chemeClr val="bg1"/>
                </a:solidFill>
              </a:rPr>
              <a:t>02</a:t>
            </a:r>
          </a:p>
          <a:p>
            <a:pPr algn="ctr"/>
            <a:r>
              <a:rPr lang="en-US" sz="1200" dirty="0">
                <a:solidFill>
                  <a:schemeClr val="bg1"/>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chemeClr val="bg1"/>
                </a:solidFill>
              </a:rPr>
              <a:t>03</a:t>
            </a:r>
          </a:p>
          <a:p>
            <a:pPr algn="ctr"/>
            <a:r>
              <a:rPr lang="en-US" sz="1200" dirty="0">
                <a:solidFill>
                  <a:schemeClr val="bg1"/>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chemeClr val="bg1"/>
                </a:solidFill>
              </a:rPr>
              <a:t>04</a:t>
            </a:r>
          </a:p>
          <a:p>
            <a:pPr algn="ctr"/>
            <a:r>
              <a:rPr lang="en-US" sz="1200" dirty="0">
                <a:solidFill>
                  <a:schemeClr val="bg1"/>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chemeClr val="bg1"/>
                </a:solidFill>
              </a:rPr>
              <a:t>05</a:t>
            </a:r>
          </a:p>
          <a:p>
            <a:pPr algn="ctr"/>
            <a:r>
              <a:rPr lang="en-US" sz="1200" dirty="0">
                <a:solidFill>
                  <a:schemeClr val="bg1"/>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1849</TotalTime>
  <Words>8486</Words>
  <Application>Microsoft Office PowerPoint</Application>
  <PresentationFormat>Widescreen</PresentationFormat>
  <Paragraphs>829</Paragraphs>
  <Slides>53</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53</vt:i4>
      </vt:variant>
    </vt:vector>
  </HeadingPairs>
  <TitlesOfParts>
    <vt:vector size="65" baseType="lpstr">
      <vt:lpstr>Arial</vt:lpstr>
      <vt:lpstr>Baskerville Old Face</vt:lpstr>
      <vt:lpstr>Calibri</vt:lpstr>
      <vt:lpstr>Calibri Light</vt:lpstr>
      <vt:lpstr>Candara</vt:lpstr>
      <vt:lpstr>Estrangelo Edessa</vt:lpstr>
      <vt:lpstr>FontAwesome</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520</cp:revision>
  <dcterms:created xsi:type="dcterms:W3CDTF">2016-09-28T22:08:47Z</dcterms:created>
  <dcterms:modified xsi:type="dcterms:W3CDTF">2018-11-18T20:18:40Z</dcterms:modified>
</cp:coreProperties>
</file>