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14.png"/><Relationship Id="rId11" Type="http://schemas.openxmlformats.org/officeDocument/2006/relationships/hyperlink" Target="http://slides.sage-fox.com/" TargetMode="External"/><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26</cp:revision>
  <dcterms:created xsi:type="dcterms:W3CDTF">2016-10-10T19:53:33Z</dcterms:created>
  <dcterms:modified xsi:type="dcterms:W3CDTF">2017-02-10T22:10:21Z</dcterms:modified>
</cp:coreProperties>
</file>