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74795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12370" y="5790008"/>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2019-08-30T17:59:06Z</dcterms:modified>
</cp:coreProperties>
</file>