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42" r:id="rId6"/>
    <p:sldId id="429" r:id="rId7"/>
    <p:sldId id="435" r:id="rId8"/>
    <p:sldId id="431" r:id="rId9"/>
    <p:sldId id="434" r:id="rId10"/>
    <p:sldId id="430" r:id="rId11"/>
    <p:sldId id="436" r:id="rId12"/>
    <p:sldId id="439" r:id="rId13"/>
    <p:sldId id="440" r:id="rId14"/>
    <p:sldId id="441" r:id="rId15"/>
    <p:sldId id="454"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858499" y="362704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2602</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463</cp:revision>
  <dcterms:created xsi:type="dcterms:W3CDTF">2016-09-28T22:08:47Z</dcterms:created>
  <dcterms:modified xsi:type="dcterms:W3CDTF">2019-08-30T18:12:41Z</dcterms:modified>
</cp:coreProperties>
</file>