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19" r:id="rId3"/>
    <p:sldId id="1435" r:id="rId4"/>
    <p:sldId id="1512" r:id="rId5"/>
    <p:sldId id="1529" r:id="rId6"/>
    <p:sldId id="1458" r:id="rId7"/>
    <p:sldId id="1532" r:id="rId8"/>
    <p:sldId id="1447" r:id="rId9"/>
    <p:sldId id="1729" r:id="rId10"/>
    <p:sldId id="1191" r:id="rId11"/>
    <p:sldId id="1305" r:id="rId12"/>
    <p:sldId id="1171" r:id="rId13"/>
    <p:sldId id="1537" r:id="rId14"/>
    <p:sldId id="1533" r:id="rId15"/>
    <p:sldId id="1289" r:id="rId16"/>
    <p:sldId id="1538" r:id="rId17"/>
    <p:sldId id="1176" r:id="rId18"/>
    <p:sldId id="1290" r:id="rId19"/>
    <p:sldId id="1554" r:id="rId20"/>
    <p:sldId id="1733" r:id="rId21"/>
    <p:sldId id="1732" r:id="rId22"/>
    <p:sldId id="1728" r:id="rId23"/>
    <p:sldId id="1727"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96" d="100"/>
          <a:sy n="96" d="100"/>
        </p:scale>
        <p:origin x="90" y="2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1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21, 2021</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2078</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665</cp:revision>
  <dcterms:created xsi:type="dcterms:W3CDTF">2016-09-28T22:08:47Z</dcterms:created>
  <dcterms:modified xsi:type="dcterms:W3CDTF">2019-01-22T17:42:57Z</dcterms:modified>
</cp:coreProperties>
</file>