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188" r:id="rId3"/>
    <p:sldId id="1480" r:id="rId4"/>
    <p:sldId id="1477" r:id="rId5"/>
    <p:sldId id="338" r:id="rId6"/>
    <p:sldId id="1483" r:id="rId7"/>
    <p:sldId id="1328" r:id="rId8"/>
    <p:sldId id="1342" r:id="rId9"/>
    <p:sldId id="1503" r:id="rId10"/>
    <p:sldId id="504" r:id="rId11"/>
    <p:sldId id="1502" r:id="rId12"/>
    <p:sldId id="1019" r:id="rId13"/>
    <p:sldId id="1184" r:id="rId14"/>
    <p:sldId id="1085" r:id="rId15"/>
    <p:sldId id="1332" r:id="rId16"/>
    <p:sldId id="1240" r:id="rId17"/>
    <p:sldId id="1423" r:id="rId18"/>
    <p:sldId id="1500"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32095" y="127585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2019-05-27T19:03:20Z</dcterms:modified>
</cp:coreProperties>
</file>