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63666" y="180381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63784" y="205154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2019-05-24T15:57:48Z</dcterms:modified>
</cp:coreProperties>
</file>