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1544852" y="362336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1844970" y="387110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2019-01-12T00:23:18Z</dcterms:modified>
</cp:coreProperties>
</file>