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2" y="5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2017-12-21T18:48:21Z</dcterms:modified>
</cp:coreProperties>
</file>