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8" r:id="rId3"/>
    <p:sldId id="1176" r:id="rId4"/>
    <p:sldId id="1733" r:id="rId5"/>
    <p:sldId id="1533" r:id="rId6"/>
    <p:sldId id="1289" r:id="rId7"/>
    <p:sldId id="1519" r:id="rId8"/>
    <p:sldId id="1435" r:id="rId9"/>
    <p:sldId id="1512" r:id="rId10"/>
    <p:sldId id="1529" r:id="rId11"/>
    <p:sldId id="1458" r:id="rId12"/>
    <p:sldId id="1554" r:id="rId13"/>
    <p:sldId id="1532" r:id="rId14"/>
    <p:sldId id="1727" r:id="rId15"/>
    <p:sldId id="1447" r:id="rId16"/>
    <p:sldId id="1191" r:id="rId17"/>
    <p:sldId id="1171" r:id="rId18"/>
    <p:sldId id="1537" r:id="rId19"/>
    <p:sldId id="1290"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14"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image" Target="../media/image2.jpg"/><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14.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6.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6.svg"/><Relationship Id="rId9" Type="http://schemas.openxmlformats.org/officeDocument/2006/relationships/image" Target="../media/image19.png"/><Relationship Id="rId1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848896" y="3827730"/>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364716" y="4004851"/>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578</cp:revision>
  <dcterms:created xsi:type="dcterms:W3CDTF">2016-09-28T22:08:47Z</dcterms:created>
  <dcterms:modified xsi:type="dcterms:W3CDTF">2020-01-17T17:35:19Z</dcterms:modified>
</cp:coreProperties>
</file>