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86" d="100"/>
          <a:sy n="86" d="100"/>
        </p:scale>
        <p:origin x="120"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2890</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2019-02-24T17:31:16Z</dcterms:modified>
</cp:coreProperties>
</file>