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95531" y="366823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95649" y="391597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2019-05-24T16:01:32Z</dcterms:modified>
</cp:coreProperties>
</file>