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5303795"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669556" y="227602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2019-01-29T18:28:23Z</dcterms:modified>
</cp:coreProperties>
</file>