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08" r:id="rId8"/>
    <p:sldId id="322" r:id="rId9"/>
    <p:sldId id="316" r:id="rId10"/>
    <p:sldId id="315" r:id="rId11"/>
    <p:sldId id="324" r:id="rId12"/>
    <p:sldId id="314" r:id="rId13"/>
    <p:sldId id="319" r:id="rId14"/>
    <p:sldId id="30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2017-02-21T20:31:28Z</dcterms:modified>
</cp:coreProperties>
</file>