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463" r:id="rId3"/>
    <p:sldId id="1590" r:id="rId4"/>
    <p:sldId id="1429" r:id="rId5"/>
    <p:sldId id="1578" r:id="rId6"/>
    <p:sldId id="1734" r:id="rId7"/>
    <p:sldId id="1492" r:id="rId8"/>
    <p:sldId id="1575" r:id="rId9"/>
    <p:sldId id="1748" r:id="rId10"/>
    <p:sldId id="1514" r:id="rId11"/>
    <p:sldId id="1749" r:id="rId12"/>
    <p:sldId id="1755" r:id="rId13"/>
    <p:sldId id="1293" r:id="rId14"/>
    <p:sldId id="1537" r:id="rId15"/>
    <p:sldId id="1425" r:id="rId16"/>
    <p:sldId id="1533" r:id="rId17"/>
    <p:sldId id="1289" r:id="rId18"/>
    <p:sldId id="1519" r:id="rId19"/>
    <p:sldId id="1435" r:id="rId20"/>
    <p:sldId id="1512" r:id="rId21"/>
    <p:sldId id="1529" r:id="rId22"/>
    <p:sldId id="461" r:id="rId23"/>
    <p:sldId id="1458"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9.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18" Type="http://schemas.openxmlformats.org/officeDocument/2006/relationships/image" Target="../media/image5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17" Type="http://schemas.openxmlformats.org/officeDocument/2006/relationships/image" Target="../media/image54.png"/><Relationship Id="rId2" Type="http://schemas.openxmlformats.org/officeDocument/2006/relationships/image" Target="../media/image2.jpg"/><Relationship Id="rId16" Type="http://schemas.openxmlformats.org/officeDocument/2006/relationships/image" Target="../media/image53.svg"/><Relationship Id="rId20" Type="http://schemas.openxmlformats.org/officeDocument/2006/relationships/image" Target="../media/image57.svg"/><Relationship Id="rId1" Type="http://schemas.openxmlformats.org/officeDocument/2006/relationships/slideLayout" Target="../slideLayouts/slideLayout14.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svg"/><Relationship Id="rId19" Type="http://schemas.openxmlformats.org/officeDocument/2006/relationships/image" Target="../media/image56.pn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svg"/></Relationships>
</file>

<file path=ppt/slides/_rels/slide1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8.png"/><Relationship Id="rId7" Type="http://schemas.openxmlformats.org/officeDocument/2006/relationships/image" Target="../media/image13.png"/><Relationship Id="rId12" Type="http://schemas.openxmlformats.org/officeDocument/2006/relationships/image" Target="../media/image6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62.png"/><Relationship Id="rId5" Type="http://schemas.openxmlformats.org/officeDocument/2006/relationships/image" Target="../media/image15.png"/><Relationship Id="rId10" Type="http://schemas.openxmlformats.org/officeDocument/2006/relationships/image" Target="../media/image61.svg"/><Relationship Id="rId4" Type="http://schemas.openxmlformats.org/officeDocument/2006/relationships/image" Target="../media/image59.svg"/><Relationship Id="rId9" Type="http://schemas.openxmlformats.org/officeDocument/2006/relationships/image" Target="../media/image60.png"/></Relationships>
</file>

<file path=ppt/slides/_rels/slide1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8.png"/><Relationship Id="rId7" Type="http://schemas.openxmlformats.org/officeDocument/2006/relationships/image" Target="../media/image13.png"/><Relationship Id="rId12" Type="http://schemas.openxmlformats.org/officeDocument/2006/relationships/image" Target="../media/image6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62.png"/><Relationship Id="rId5" Type="http://schemas.openxmlformats.org/officeDocument/2006/relationships/image" Target="../media/image15.png"/><Relationship Id="rId10" Type="http://schemas.openxmlformats.org/officeDocument/2006/relationships/image" Target="../media/image61.svg"/><Relationship Id="rId4" Type="http://schemas.openxmlformats.org/officeDocument/2006/relationships/image" Target="../media/image59.svg"/><Relationship Id="rId9" Type="http://schemas.openxmlformats.org/officeDocument/2006/relationships/image" Target="../media/image60.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64.png"/><Relationship Id="rId3" Type="http://schemas.openxmlformats.org/officeDocument/2006/relationships/image" Target="../media/image15.png"/><Relationship Id="rId7" Type="http://schemas.openxmlformats.org/officeDocument/2006/relationships/image" Target="../media/image60.png"/><Relationship Id="rId12" Type="http://schemas.openxmlformats.org/officeDocument/2006/relationships/image" Target="../media/image59.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58.png"/><Relationship Id="rId5" Type="http://schemas.openxmlformats.org/officeDocument/2006/relationships/image" Target="../media/image13.png"/><Relationship Id="rId10" Type="http://schemas.openxmlformats.org/officeDocument/2006/relationships/image" Target="../media/image24.svg"/><Relationship Id="rId4" Type="http://schemas.openxmlformats.org/officeDocument/2006/relationships/image" Target="../media/image16.svg"/><Relationship Id="rId9" Type="http://schemas.openxmlformats.org/officeDocument/2006/relationships/image" Target="../media/image23.png"/><Relationship Id="rId14" Type="http://schemas.openxmlformats.org/officeDocument/2006/relationships/image" Target="../media/image65.svg"/></Relationships>
</file>

<file path=ppt/slides/_rels/slide21.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9.svg"/></Relationships>
</file>

<file path=ppt/slides/_rels/slide27.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58.png"/><Relationship Id="rId3" Type="http://schemas.openxmlformats.org/officeDocument/2006/relationships/image" Target="../media/image15.png"/><Relationship Id="rId7" Type="http://schemas.openxmlformats.org/officeDocument/2006/relationships/image" Target="../media/image23.png"/><Relationship Id="rId12" Type="http://schemas.openxmlformats.org/officeDocument/2006/relationships/image" Target="../media/image61.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60.png"/><Relationship Id="rId5" Type="http://schemas.openxmlformats.org/officeDocument/2006/relationships/image" Target="../media/image13.png"/><Relationship Id="rId10" Type="http://schemas.openxmlformats.org/officeDocument/2006/relationships/image" Target="../media/image63.svg"/><Relationship Id="rId4" Type="http://schemas.openxmlformats.org/officeDocument/2006/relationships/image" Target="../media/image16.svg"/><Relationship Id="rId9" Type="http://schemas.openxmlformats.org/officeDocument/2006/relationships/image" Target="../media/image62.png"/><Relationship Id="rId14" Type="http://schemas.openxmlformats.org/officeDocument/2006/relationships/image" Target="../media/image59.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60.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61.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81.jpg"/><Relationship Id="rId4" Type="http://schemas.openxmlformats.org/officeDocument/2006/relationships/image" Target="../media/image25.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56.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25.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6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24.svg"/><Relationship Id="rId4" Type="http://schemas.openxmlformats.org/officeDocument/2006/relationships/image" Target="../media/image12.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747468" y="368352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3047586" y="393126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29, 2019</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1947</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424</cp:revision>
  <dcterms:created xsi:type="dcterms:W3CDTF">2016-09-28T22:08:47Z</dcterms:created>
  <dcterms:modified xsi:type="dcterms:W3CDTF">2019-01-25T18:49:40Z</dcterms:modified>
</cp:coreProperties>
</file>