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08"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653312" y="3722546"/>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953430" y="397028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2019-01-23T18:05:46Z</dcterms:modified>
</cp:coreProperties>
</file>