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747039" y="225804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047157" y="250577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2019-01-22T17:53:50Z</dcterms:modified>
</cp:coreProperties>
</file>