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3023" y="5928374"/>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835554" y="75558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2019-05-19T17:41:00Z</dcterms:modified>
</cp:coreProperties>
</file>