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28" r:id="rId3"/>
    <p:sldId id="429" r:id="rId4"/>
    <p:sldId id="430" r:id="rId5"/>
    <p:sldId id="431" r:id="rId6"/>
    <p:sldId id="432" r:id="rId7"/>
    <p:sldId id="434" r:id="rId8"/>
    <p:sldId id="435" r:id="rId9"/>
    <p:sldId id="436" r:id="rId10"/>
    <p:sldId id="437"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22572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a:t>
                    </a:r>
                    <a:r>
                      <a:rPr lang="en-US" sz="1200" i="1">
                        <a:solidFill>
                          <a:schemeClr val="bg1">
                            <a:lumMod val="95000"/>
                          </a:schemeClr>
                        </a:solidFill>
                        <a:latin typeface="Candara" panose="020E0502030303020204" pitchFamily="34" charset="0"/>
                        <a:cs typeface="Estrangelo Edessa" panose="03080600000000000000" pitchFamily="66" charset="0"/>
                      </a:rPr>
                      <a:t>– April 19, </a:t>
                    </a:r>
                    <a:r>
                      <a:rPr lang="en-US" sz="1200" i="1" dirty="0">
                        <a:solidFill>
                          <a:schemeClr val="bg1">
                            <a:lumMod val="95000"/>
                          </a:schemeClr>
                        </a:solidFill>
                        <a:latin typeface="Candara" panose="020E0502030303020204" pitchFamily="34" charset="0"/>
                        <a:cs typeface="Estrangelo Edessa" panose="03080600000000000000" pitchFamily="66" charset="0"/>
                      </a:rPr>
                      <a:t>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1555</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384</cp:revision>
  <dcterms:created xsi:type="dcterms:W3CDTF">2016-09-28T22:08:47Z</dcterms:created>
  <dcterms:modified xsi:type="dcterms:W3CDTF">2018-09-03T20:01:58Z</dcterms:modified>
</cp:coreProperties>
</file>