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67216" y="3798084"/>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867334" y="4045819"/>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2019-05-16T16:47:45Z</dcterms:modified>
</cp:coreProperties>
</file>