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922531" y="786792"/>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2018-12-20T16:50:32Z</dcterms:modified>
</cp:coreProperties>
</file>