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5056088" y="3643704"/>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356206" y="3891439"/>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2019-05-16T16:13:28Z</dcterms:modified>
</cp:coreProperties>
</file>