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81" r:id="rId3"/>
    <p:sldId id="1511" r:id="rId4"/>
    <p:sldId id="1423" r:id="rId5"/>
    <p:sldId id="1445" r:id="rId6"/>
    <p:sldId id="1449" r:id="rId7"/>
    <p:sldId id="1443" r:id="rId8"/>
    <p:sldId id="1181" r:id="rId9"/>
    <p:sldId id="1509" r:id="rId10"/>
    <p:sldId id="1441" r:id="rId11"/>
    <p:sldId id="1432" r:id="rId12"/>
    <p:sldId id="1327" r:id="rId13"/>
    <p:sldId id="1427" r:id="rId14"/>
    <p:sldId id="1055" r:id="rId15"/>
    <p:sldId id="1506" r:id="rId16"/>
    <p:sldId id="1446" r:id="rId17"/>
    <p:sldId id="1507" r:id="rId18"/>
    <p:sldId id="1335" r:id="rId19"/>
    <p:sldId id="1508" r:id="rId20"/>
    <p:sldId id="1269" r:id="rId21"/>
    <p:sldId id="1342" r:id="rId22"/>
    <p:sldId id="1504" r:id="rId23"/>
    <p:sldId id="1184" r:id="rId24"/>
    <p:sldId id="1465" r:id="rId25"/>
    <p:sldId id="1514" r:id="rId26"/>
    <p:sldId id="1430" r:id="rId27"/>
    <p:sldId id="1500" r:id="rId28"/>
    <p:sldId id="721" r:id="rId29"/>
    <p:sldId id="723" r:id="rId30"/>
    <p:sldId id="733" r:id="rId31"/>
    <p:sldId id="1267" r:id="rId32"/>
    <p:sldId id="1510"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9" d="100"/>
          <a:sy n="79" d="100"/>
        </p:scale>
        <p:origin x="90" y="63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660376"/>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662406"/>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799566"/>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2019-08-30T18:32:41Z</dcterms:modified>
</cp:coreProperties>
</file>