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79839" y="3629522"/>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79957" y="3877257"/>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2019-05-16T15:15:21Z</dcterms:modified>
</cp:coreProperties>
</file>