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4" r:id="rId3"/>
    <p:sldId id="534" r:id="rId4"/>
    <p:sldId id="529" r:id="rId5"/>
    <p:sldId id="528" r:id="rId6"/>
    <p:sldId id="531" r:id="rId7"/>
    <p:sldId id="538" r:id="rId8"/>
    <p:sldId id="530" r:id="rId9"/>
    <p:sldId id="533" r:id="rId10"/>
    <p:sldId id="539"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2019-06-05T16:46:41Z</dcterms:modified>
</cp:coreProperties>
</file>