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269097" y="453917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2019-05-21T14:33:06Z</dcterms:modified>
</cp:coreProperties>
</file>