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146" r:id="rId3"/>
    <p:sldId id="1538" r:id="rId4"/>
    <p:sldId id="1149" r:id="rId5"/>
    <p:sldId id="266" r:id="rId6"/>
    <p:sldId id="1717" r:id="rId7"/>
    <p:sldId id="1846" r:id="rId8"/>
    <p:sldId id="1847" r:id="rId9"/>
    <p:sldId id="1706" r:id="rId10"/>
    <p:sldId id="1845" r:id="rId11"/>
    <p:sldId id="1499" r:id="rId12"/>
    <p:sldId id="1848" r:id="rId13"/>
    <p:sldId id="1358" r:id="rId14"/>
    <p:sldId id="1701" r:id="rId15"/>
    <p:sldId id="1560" r:id="rId16"/>
    <p:sldId id="1297" r:id="rId17"/>
    <p:sldId id="1849" r:id="rId18"/>
    <p:sldId id="1833" r:id="rId19"/>
    <p:sldId id="1834" r:id="rId20"/>
    <p:sldId id="1752" r:id="rId21"/>
    <p:sldId id="1819" r:id="rId22"/>
    <p:sldId id="515" r:id="rId23"/>
    <p:sldId id="1821" r:id="rId24"/>
    <p:sldId id="1822" r:id="rId25"/>
    <p:sldId id="1820" r:id="rId26"/>
    <p:sldId id="1823" r:id="rId27"/>
    <p:sldId id="1545" r:id="rId28"/>
    <p:sldId id="1181" r:id="rId29"/>
    <p:sldId id="747" r:id="rId30"/>
    <p:sldId id="640" r:id="rId31"/>
    <p:sldId id="578" r:id="rId32"/>
    <p:sldId id="538" r:id="rId33"/>
    <p:sldId id="52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0" d="100"/>
          <a:sy n="80" d="100"/>
        </p:scale>
        <p:origin x="108" y="7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svg"/></Relationships>
</file>

<file path=ppt/slides/_rels/slide6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24.sv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0.jpg"/><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1.jpg"/><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4.jp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1.jpg"/><Relationship Id="rId4" Type="http://schemas.openxmlformats.org/officeDocument/2006/relationships/image" Target="../media/image38.jpg"/></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svg"/></Relationships>
</file>

<file path=ppt/slides/_rels/slide8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Aug 03,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1820</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439</cp:revision>
  <dcterms:created xsi:type="dcterms:W3CDTF">2016-09-28T22:08:47Z</dcterms:created>
  <dcterms:modified xsi:type="dcterms:W3CDTF">2019-08-11T20:51:36Z</dcterms:modified>
</cp:coreProperties>
</file>