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1435" r:id="rId8"/>
    <p:sldId id="663" r:id="rId9"/>
    <p:sldId id="1076" r:id="rId10"/>
    <p:sldId id="1093" r:id="rId11"/>
    <p:sldId id="1176" r:id="rId12"/>
    <p:sldId id="1476" r:id="rId13"/>
    <p:sldId id="715" r:id="rId14"/>
    <p:sldId id="699" r:id="rId15"/>
    <p:sldId id="1760"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394568" y="209889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694686" y="234663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2019-05-26T17:49:16Z</dcterms:modified>
</cp:coreProperties>
</file>