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102" d="100"/>
          <a:sy n="102" d="100"/>
        </p:scale>
        <p:origin x="120" y="12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333646" y="605038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419333" y="2737610"/>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1494</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333</cp:revision>
  <dcterms:created xsi:type="dcterms:W3CDTF">2016-09-28T22:08:47Z</dcterms:created>
  <dcterms:modified xsi:type="dcterms:W3CDTF">2018-12-21T17:26:25Z</dcterms:modified>
</cp:coreProperties>
</file>