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375" r:id="rId3"/>
    <p:sldId id="374" r:id="rId4"/>
    <p:sldId id="377" r:id="rId5"/>
    <p:sldId id="372" r:id="rId6"/>
    <p:sldId id="378" r:id="rId7"/>
    <p:sldId id="373" r:id="rId8"/>
    <p:sldId id="376" r:id="rId9"/>
    <p:sldId id="382" r:id="rId10"/>
    <p:sldId id="379" r:id="rId11"/>
    <p:sldId id="380" r:id="rId12"/>
    <p:sldId id="381" r:id="rId13"/>
    <p:sldId id="383" r:id="rId14"/>
    <p:sldId id="384" r:id="rId15"/>
    <p:sldId id="385" r:id="rId16"/>
    <p:sldId id="386" r:id="rId17"/>
    <p:sldId id="387" r:id="rId18"/>
    <p:sldId id="388" r:id="rId19"/>
    <p:sldId id="389" r:id="rId20"/>
    <p:sldId id="390" r:id="rId21"/>
    <p:sldId id="393" r:id="rId22"/>
    <p:sldId id="371" r:id="rId23"/>
    <p:sldId id="370" r:id="rId24"/>
    <p:sldId id="367" r:id="rId25"/>
    <p:sldId id="368" r:id="rId26"/>
    <p:sldId id="369" r:id="rId27"/>
    <p:sldId id="391" r:id="rId28"/>
    <p:sldId id="392" r:id="rId29"/>
    <p:sldId id="328" r:id="rId30"/>
    <p:sldId id="298" r:id="rId31"/>
    <p:sldId id="296" r:id="rId32"/>
    <p:sldId id="351" r:id="rId33"/>
    <p:sldId id="295"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AA8D"/>
    <a:srgbClr val="3EB8CD"/>
    <a:srgbClr val="EEF4FA"/>
    <a:srgbClr val="FF2B2A"/>
    <a:srgbClr val="FFA803"/>
    <a:srgbClr val="FFFFFF"/>
    <a:srgbClr val="4781CB"/>
    <a:srgbClr val="85C401"/>
    <a:srgbClr val="DEE9F5"/>
    <a:srgbClr val="D6E3F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96" y="888"/>
      </p:cViewPr>
      <p:guideLst/>
    </p:cSldViewPr>
  </p:slideViewPr>
  <p:notesTextViewPr>
    <p:cViewPr>
      <p:scale>
        <a:sx n="1" d="1"/>
        <a:sy n="1" d="1"/>
      </p:scale>
      <p:origin x="0" y="0"/>
    </p:cViewPr>
  </p:notesTextViewPr>
  <p:sorterViewPr>
    <p:cViewPr>
      <p:scale>
        <a:sx n="90" d="100"/>
        <a:sy n="9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12/7/2016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174764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417892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389480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13751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993712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114785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3481639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12/7/2016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EEF4F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67" r:id="rId15"/>
    <p:sldLayoutId id="2147483668" r:id="rId16"/>
    <p:sldLayoutId id="2147483669" r:id="rId17"/>
    <p:sldLayoutId id="2147483670" r:id="rId18"/>
    <p:sldLayoutId id="214748367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6.png"/><Relationship Id="rId4" Type="http://schemas.openxmlformats.org/officeDocument/2006/relationships/hyperlink" Target="http://slides.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8.jpg"/></Relationships>
</file>

<file path=ppt/slides/_rels/slide26.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hyperlink" Target="http://slides.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hyperlink" Target="http://slides.sage-fox.com/"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18.jp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5.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754759" y="5949651"/>
            <a:ext cx="3941744" cy="640080"/>
            <a:chOff x="7514702" y="6032855"/>
            <a:chExt cx="3941744" cy="640080"/>
          </a:xfrm>
        </p:grpSpPr>
        <p:grpSp>
          <p:nvGrpSpPr>
            <p:cNvPr id="28" name="Group 27"/>
            <p:cNvGrpSpPr/>
            <p:nvPr/>
          </p:nvGrpSpPr>
          <p:grpSpPr>
            <a:xfrm>
              <a:off x="7514702" y="6407943"/>
              <a:ext cx="3931920" cy="91440"/>
              <a:chOff x="4883665" y="4359681"/>
              <a:chExt cx="3840480" cy="91440"/>
            </a:xfrm>
          </p:grpSpPr>
          <p:grpSp>
            <p:nvGrpSpPr>
              <p:cNvPr id="39" name="Group 38"/>
              <p:cNvGrpSpPr/>
              <p:nvPr/>
            </p:nvGrpSpPr>
            <p:grpSpPr>
              <a:xfrm>
                <a:off x="4883665" y="4359681"/>
                <a:ext cx="1920240" cy="91440"/>
                <a:chOff x="4831644" y="3200400"/>
                <a:chExt cx="1920240" cy="91440"/>
              </a:xfrm>
            </p:grpSpPr>
            <p:sp>
              <p:nvSpPr>
                <p:cNvPr id="44" name="Rectangle 43"/>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6803905" y="4359681"/>
                <a:ext cx="1920240" cy="91440"/>
                <a:chOff x="4831644" y="3200400"/>
                <a:chExt cx="1920240" cy="91440"/>
              </a:xfrm>
            </p:grpSpPr>
            <p:sp>
              <p:nvSpPr>
                <p:cNvPr id="41" name="Rectangle 40"/>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8"/>
            <p:cNvGrpSpPr/>
            <p:nvPr/>
          </p:nvGrpSpPr>
          <p:grpSpPr>
            <a:xfrm>
              <a:off x="7524526" y="6032855"/>
              <a:ext cx="3931920" cy="640080"/>
              <a:chOff x="6118912" y="6053750"/>
              <a:chExt cx="3931920" cy="640080"/>
            </a:xfrm>
          </p:grpSpPr>
          <p:grpSp>
            <p:nvGrpSpPr>
              <p:cNvPr id="30" name="Group 29"/>
              <p:cNvGrpSpPr>
                <a:grpSpLocks noChangeAspect="1"/>
              </p:cNvGrpSpPr>
              <p:nvPr/>
            </p:nvGrpSpPr>
            <p:grpSpPr>
              <a:xfrm>
                <a:off x="6118912" y="6154077"/>
                <a:ext cx="3931920" cy="288928"/>
                <a:chOff x="6359857" y="5881913"/>
                <a:chExt cx="4493623" cy="330203"/>
              </a:xfrm>
            </p:grpSpPr>
            <p:sp>
              <p:nvSpPr>
                <p:cNvPr id="32" name="Rounded Rectangle 9"/>
                <p:cNvSpPr/>
                <p:nvPr/>
              </p:nvSpPr>
              <p:spPr>
                <a:xfrm>
                  <a:off x="6359857" y="5881913"/>
                  <a:ext cx="4493623" cy="307777"/>
                </a:xfrm>
                <a:prstGeom prst="rect">
                  <a:avLst/>
                </a:prstGeom>
                <a:solidFill>
                  <a:srgbClr val="3EB8CD">
                    <a:alpha val="1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TextBox 3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rgbClr val="56595E"/>
                      </a:solidFill>
                      <a:latin typeface="Candara" panose="020E0502030303020204" pitchFamily="34" charset="0"/>
                      <a:cs typeface="Estrangelo Edessa" panose="03080600000000000000" pitchFamily="66" charset="0"/>
                    </a:rPr>
                    <a:t>By James Sager – Dec 07, 2017</a:t>
                  </a:r>
                </a:p>
              </p:txBody>
            </p:sp>
          </p:grpSp>
          <p:sp>
            <p:nvSpPr>
              <p:cNvPr id="31" name="Oval 30"/>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2" name="Group 1"/>
          <p:cNvGrpSpPr/>
          <p:nvPr/>
        </p:nvGrpSpPr>
        <p:grpSpPr>
          <a:xfrm>
            <a:off x="5876487" y="1632154"/>
            <a:ext cx="5486400" cy="1562894"/>
            <a:chOff x="615219" y="558096"/>
            <a:chExt cx="5486400" cy="1562894"/>
          </a:xfrm>
        </p:grpSpPr>
        <p:grpSp>
          <p:nvGrpSpPr>
            <p:cNvPr id="52" name="Group 51"/>
            <p:cNvGrpSpPr>
              <a:grpSpLocks noChangeAspect="1"/>
            </p:cNvGrpSpPr>
            <p:nvPr/>
          </p:nvGrpSpPr>
          <p:grpSpPr>
            <a:xfrm>
              <a:off x="615219" y="558096"/>
              <a:ext cx="5486400" cy="1562894"/>
              <a:chOff x="2895598" y="890897"/>
              <a:chExt cx="6400801" cy="1823374"/>
            </a:xfrm>
          </p:grpSpPr>
          <p:sp>
            <p:nvSpPr>
              <p:cNvPr id="54" name="Rectangle 53"/>
              <p:cNvSpPr/>
              <p:nvPr/>
            </p:nvSpPr>
            <p:spPr>
              <a:xfrm>
                <a:off x="2895599" y="890897"/>
                <a:ext cx="6400800" cy="1818191"/>
              </a:xfrm>
              <a:prstGeom prst="rect">
                <a:avLst/>
              </a:prstGeom>
              <a:solidFill>
                <a:srgbClr val="3EB8CD">
                  <a:alpha val="1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54"/>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sp>
            <p:nvSpPr>
              <p:cNvPr id="56" name="Freeform 55"/>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7" name="Freeform 56"/>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1AA8D"/>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8" name="Freeform 57"/>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grpSp>
        <p:sp>
          <p:nvSpPr>
            <p:cNvPr id="24" name="TextBox 23"/>
            <p:cNvSpPr txBox="1"/>
            <p:nvPr/>
          </p:nvSpPr>
          <p:spPr>
            <a:xfrm>
              <a:off x="924375" y="694180"/>
              <a:ext cx="4846320"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FF2B2A"/>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2EA8B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85C401"/>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3EB8C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FFA80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01AA8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4781C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202629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14" name="Freeform 175"/>
          <p:cNvSpPr>
            <a:spLocks noChangeArrowheads="1"/>
          </p:cNvSpPr>
          <p:nvPr/>
        </p:nvSpPr>
        <p:spPr bwMode="auto">
          <a:xfrm>
            <a:off x="7399326" y="1032360"/>
            <a:ext cx="2360489" cy="1515291"/>
          </a:xfrm>
          <a:custGeom>
            <a:avLst/>
            <a:gdLst>
              <a:gd name="T0" fmla="*/ 4322864 w 5991"/>
              <a:gd name="T1" fmla="*/ 1342383 h 3848"/>
              <a:gd name="T2" fmla="*/ 2207620 w 5991"/>
              <a:gd name="T3" fmla="*/ 0 h 3848"/>
              <a:gd name="T4" fmla="*/ 0 w 5991"/>
              <a:gd name="T5" fmla="*/ 1342383 h 3848"/>
              <a:gd name="T6" fmla="*/ 516723 w 5991"/>
              <a:gd name="T7" fmla="*/ 1342383 h 3848"/>
              <a:gd name="T8" fmla="*/ 516723 w 5991"/>
              <a:gd name="T9" fmla="*/ 2773441 h 3848"/>
              <a:gd name="T10" fmla="*/ 3902846 w 5991"/>
              <a:gd name="T11" fmla="*/ 2773441 h 3848"/>
              <a:gd name="T12" fmla="*/ 3902846 w 5991"/>
              <a:gd name="T13" fmla="*/ 1342383 h 3848"/>
              <a:gd name="T14" fmla="*/ 4322864 w 5991"/>
              <a:gd name="T15" fmla="*/ 1342383 h 384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91" h="3848">
                <a:moveTo>
                  <a:pt x="5990" y="1862"/>
                </a:moveTo>
                <a:lnTo>
                  <a:pt x="3059" y="0"/>
                </a:lnTo>
                <a:lnTo>
                  <a:pt x="0" y="1862"/>
                </a:lnTo>
                <a:lnTo>
                  <a:pt x="716" y="1862"/>
                </a:lnTo>
                <a:lnTo>
                  <a:pt x="716" y="3847"/>
                </a:lnTo>
                <a:lnTo>
                  <a:pt x="5408" y="3847"/>
                </a:lnTo>
                <a:lnTo>
                  <a:pt x="5408" y="1862"/>
                </a:lnTo>
                <a:lnTo>
                  <a:pt x="5990" y="1862"/>
                </a:lnTo>
              </a:path>
            </a:pathLst>
          </a:custGeom>
          <a:solidFill>
            <a:srgbClr val="01AA8D"/>
          </a:solidFill>
          <a:ln>
            <a:noFill/>
          </a:ln>
          <a:effectLst>
            <a:outerShdw blurRad="50800" dist="38100" dir="16200000" rotWithShape="0">
              <a:prstClr val="black">
                <a:alpha val="40000"/>
              </a:prstClr>
            </a:outerShdw>
          </a:effectLst>
          <a:extLst/>
        </p:spPr>
        <p:txBody>
          <a:bodyPr wrap="none" anchor="ctr" anchorCtr="1"/>
          <a:lstStyle/>
          <a:p>
            <a:pPr algn="ctr"/>
            <a:r>
              <a:rPr lang="en-US" sz="2800" dirty="0">
                <a:solidFill>
                  <a:schemeClr val="bg1"/>
                </a:solidFill>
                <a:latin typeface="Lato"/>
              </a:rPr>
              <a:t>$724</a:t>
            </a:r>
            <a:endParaRPr lang="ru-RU" sz="2800" dirty="0">
              <a:solidFill>
                <a:schemeClr val="bg1"/>
              </a:solidFill>
              <a:latin typeface="Lato"/>
            </a:endParaRPr>
          </a:p>
        </p:txBody>
      </p:sp>
      <p:sp>
        <p:nvSpPr>
          <p:cNvPr id="15" name="Freeform 176"/>
          <p:cNvSpPr>
            <a:spLocks noChangeArrowheads="1"/>
          </p:cNvSpPr>
          <p:nvPr/>
        </p:nvSpPr>
        <p:spPr bwMode="auto">
          <a:xfrm>
            <a:off x="7684526" y="2330934"/>
            <a:ext cx="1847302" cy="1465013"/>
          </a:xfrm>
          <a:custGeom>
            <a:avLst/>
            <a:gdLst>
              <a:gd name="T0" fmla="*/ 2005424 w 4693"/>
              <a:gd name="T1" fmla="*/ 357655 h 3719"/>
              <a:gd name="T2" fmla="*/ 1668784 w 4693"/>
              <a:gd name="T3" fmla="*/ 0 h 3719"/>
              <a:gd name="T4" fmla="*/ 1331423 w 4693"/>
              <a:gd name="T5" fmla="*/ 357655 h 3719"/>
              <a:gd name="T6" fmla="*/ 0 w 4693"/>
              <a:gd name="T7" fmla="*/ 357655 h 3719"/>
              <a:gd name="T8" fmla="*/ 0 w 4693"/>
              <a:gd name="T9" fmla="*/ 2680970 h 3719"/>
              <a:gd name="T10" fmla="*/ 3382261 w 4693"/>
              <a:gd name="T11" fmla="*/ 2680970 h 3719"/>
              <a:gd name="T12" fmla="*/ 3382261 w 4693"/>
              <a:gd name="T13" fmla="*/ 357655 h 3719"/>
              <a:gd name="T14" fmla="*/ 2005424 w 4693"/>
              <a:gd name="T15" fmla="*/ 357655 h 37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93" h="3719">
                <a:moveTo>
                  <a:pt x="2782" y="496"/>
                </a:moveTo>
                <a:lnTo>
                  <a:pt x="2315" y="0"/>
                </a:lnTo>
                <a:lnTo>
                  <a:pt x="1847" y="496"/>
                </a:lnTo>
                <a:lnTo>
                  <a:pt x="0" y="496"/>
                </a:lnTo>
                <a:lnTo>
                  <a:pt x="0" y="3718"/>
                </a:lnTo>
                <a:lnTo>
                  <a:pt x="4692" y="3718"/>
                </a:lnTo>
                <a:lnTo>
                  <a:pt x="4692" y="496"/>
                </a:lnTo>
                <a:lnTo>
                  <a:pt x="2782" y="496"/>
                </a:lnTo>
              </a:path>
            </a:pathLst>
          </a:custGeom>
          <a:solidFill>
            <a:srgbClr val="3EB8CD"/>
          </a:solidFill>
          <a:ln>
            <a:noFill/>
          </a:ln>
          <a:effectLst>
            <a:outerShdw blurRad="50800" dist="38100" dir="16200000" rotWithShape="0">
              <a:prstClr val="black">
                <a:alpha val="40000"/>
              </a:prstClr>
            </a:outerShdw>
          </a:effectLst>
          <a:extLst/>
        </p:spPr>
        <p:txBody>
          <a:bodyPr wrap="none" anchor="ctr" anchorCtr="1"/>
          <a:lstStyle/>
          <a:p>
            <a:r>
              <a:rPr lang="en-US" sz="2800" dirty="0">
                <a:solidFill>
                  <a:schemeClr val="bg1"/>
                </a:solidFill>
                <a:latin typeface="Lato"/>
              </a:rPr>
              <a:t>$618</a:t>
            </a:r>
            <a:endParaRPr lang="ru-RU" sz="2800" dirty="0">
              <a:solidFill>
                <a:schemeClr val="bg1"/>
              </a:solidFill>
              <a:latin typeface="Lato"/>
            </a:endParaRPr>
          </a:p>
        </p:txBody>
      </p:sp>
      <p:sp>
        <p:nvSpPr>
          <p:cNvPr id="16" name="Freeform 177"/>
          <p:cNvSpPr>
            <a:spLocks noChangeArrowheads="1"/>
          </p:cNvSpPr>
          <p:nvPr/>
        </p:nvSpPr>
        <p:spPr bwMode="auto">
          <a:xfrm>
            <a:off x="7684526" y="3604368"/>
            <a:ext cx="1847302" cy="1462412"/>
          </a:xfrm>
          <a:custGeom>
            <a:avLst/>
            <a:gdLst>
              <a:gd name="T0" fmla="*/ 2782 w 4693"/>
              <a:gd name="T1" fmla="*/ 492 h 3715"/>
              <a:gd name="T2" fmla="*/ 2315 w 4693"/>
              <a:gd name="T3" fmla="*/ 0 h 3715"/>
              <a:gd name="T4" fmla="*/ 1847 w 4693"/>
              <a:gd name="T5" fmla="*/ 492 h 3715"/>
              <a:gd name="T6" fmla="*/ 0 w 4693"/>
              <a:gd name="T7" fmla="*/ 492 h 3715"/>
              <a:gd name="T8" fmla="*/ 0 w 4693"/>
              <a:gd name="T9" fmla="*/ 3714 h 3715"/>
              <a:gd name="T10" fmla="*/ 4692 w 4693"/>
              <a:gd name="T11" fmla="*/ 3714 h 3715"/>
              <a:gd name="T12" fmla="*/ 4692 w 4693"/>
              <a:gd name="T13" fmla="*/ 492 h 3715"/>
              <a:gd name="T14" fmla="*/ 2782 w 4693"/>
              <a:gd name="T15" fmla="*/ 492 h 37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15">
                <a:moveTo>
                  <a:pt x="2782" y="492"/>
                </a:moveTo>
                <a:lnTo>
                  <a:pt x="2315" y="0"/>
                </a:lnTo>
                <a:lnTo>
                  <a:pt x="1847" y="492"/>
                </a:lnTo>
                <a:lnTo>
                  <a:pt x="0" y="492"/>
                </a:lnTo>
                <a:lnTo>
                  <a:pt x="0" y="3714"/>
                </a:lnTo>
                <a:lnTo>
                  <a:pt x="4692" y="3714"/>
                </a:lnTo>
                <a:lnTo>
                  <a:pt x="4692" y="492"/>
                </a:lnTo>
                <a:lnTo>
                  <a:pt x="2782" y="492"/>
                </a:lnTo>
              </a:path>
            </a:pathLst>
          </a:custGeom>
          <a:solidFill>
            <a:srgbClr val="85C401"/>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$482</a:t>
            </a:r>
          </a:p>
        </p:txBody>
      </p:sp>
      <p:sp>
        <p:nvSpPr>
          <p:cNvPr id="17" name="Freeform 178"/>
          <p:cNvSpPr>
            <a:spLocks noChangeArrowheads="1"/>
          </p:cNvSpPr>
          <p:nvPr/>
        </p:nvSpPr>
        <p:spPr bwMode="auto">
          <a:xfrm>
            <a:off x="7684526" y="4871734"/>
            <a:ext cx="1847302" cy="1464146"/>
          </a:xfrm>
          <a:custGeom>
            <a:avLst/>
            <a:gdLst>
              <a:gd name="T0" fmla="*/ 2782 w 4693"/>
              <a:gd name="T1" fmla="*/ 491 h 3724"/>
              <a:gd name="T2" fmla="*/ 2315 w 4693"/>
              <a:gd name="T3" fmla="*/ 0 h 3724"/>
              <a:gd name="T4" fmla="*/ 1847 w 4693"/>
              <a:gd name="T5" fmla="*/ 491 h 3724"/>
              <a:gd name="T6" fmla="*/ 0 w 4693"/>
              <a:gd name="T7" fmla="*/ 491 h 3724"/>
              <a:gd name="T8" fmla="*/ 0 w 4693"/>
              <a:gd name="T9" fmla="*/ 3723 h 3724"/>
              <a:gd name="T10" fmla="*/ 4692 w 4693"/>
              <a:gd name="T11" fmla="*/ 3723 h 3724"/>
              <a:gd name="T12" fmla="*/ 4692 w 4693"/>
              <a:gd name="T13" fmla="*/ 491 h 3724"/>
              <a:gd name="T14" fmla="*/ 2782 w 4693"/>
              <a:gd name="T15" fmla="*/ 491 h 37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24">
                <a:moveTo>
                  <a:pt x="2782" y="491"/>
                </a:moveTo>
                <a:lnTo>
                  <a:pt x="2315" y="0"/>
                </a:lnTo>
                <a:lnTo>
                  <a:pt x="1847" y="491"/>
                </a:lnTo>
                <a:lnTo>
                  <a:pt x="0" y="491"/>
                </a:lnTo>
                <a:lnTo>
                  <a:pt x="0" y="3723"/>
                </a:lnTo>
                <a:lnTo>
                  <a:pt x="4692" y="3723"/>
                </a:lnTo>
                <a:lnTo>
                  <a:pt x="4692" y="491"/>
                </a:lnTo>
                <a:lnTo>
                  <a:pt x="2782" y="491"/>
                </a:lnTo>
              </a:path>
            </a:pathLst>
          </a:custGeom>
          <a:solidFill>
            <a:srgbClr val="FF2B2A"/>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$216</a:t>
            </a:r>
          </a:p>
        </p:txBody>
      </p:sp>
      <p:sp>
        <p:nvSpPr>
          <p:cNvPr id="53" name="TextBox 52"/>
          <p:cNvSpPr txBox="1"/>
          <p:nvPr/>
        </p:nvSpPr>
        <p:spPr>
          <a:xfrm>
            <a:off x="2884097" y="2006226"/>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2884097" y="3145208"/>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2884097" y="4284351"/>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2896649" y="5387526"/>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10"/>
          <p:cNvSpPr>
            <a:spLocks noChangeAspect="1" noChangeArrowheads="1"/>
          </p:cNvSpPr>
          <p:nvPr/>
        </p:nvSpPr>
        <p:spPr bwMode="auto">
          <a:xfrm rot="16200000" flipH="1">
            <a:off x="1736160" y="2047054"/>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Oval 10"/>
          <p:cNvSpPr>
            <a:spLocks noChangeAspect="1" noChangeArrowheads="1"/>
          </p:cNvSpPr>
          <p:nvPr/>
        </p:nvSpPr>
        <p:spPr bwMode="auto">
          <a:xfrm rot="5400000">
            <a:off x="1718770" y="3180093"/>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Oval 10"/>
          <p:cNvSpPr>
            <a:spLocks noChangeAspect="1" noChangeArrowheads="1"/>
          </p:cNvSpPr>
          <p:nvPr/>
        </p:nvSpPr>
        <p:spPr bwMode="auto">
          <a:xfrm rot="5400000" flipH="1" flipV="1">
            <a:off x="1736160" y="4318600"/>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Oval 10"/>
          <p:cNvSpPr>
            <a:spLocks noChangeAspect="1" noChangeArrowheads="1"/>
          </p:cNvSpPr>
          <p:nvPr/>
        </p:nvSpPr>
        <p:spPr bwMode="auto">
          <a:xfrm rot="16200000" flipV="1">
            <a:off x="1718770" y="5457108"/>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7"/>
          <p:cNvSpPr>
            <a:spLocks noChangeAspect="1" noEditPoints="1"/>
          </p:cNvSpPr>
          <p:nvPr/>
        </p:nvSpPr>
        <p:spPr bwMode="auto">
          <a:xfrm>
            <a:off x="2022397" y="231590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3" name="Freeform 172"/>
          <p:cNvSpPr>
            <a:spLocks noChangeAspect="1" noEditPoints="1"/>
          </p:cNvSpPr>
          <p:nvPr/>
        </p:nvSpPr>
        <p:spPr bwMode="auto">
          <a:xfrm>
            <a:off x="2032736" y="57314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8" name="Group 77"/>
          <p:cNvGrpSpPr>
            <a:grpSpLocks noChangeAspect="1"/>
          </p:cNvGrpSpPr>
          <p:nvPr/>
        </p:nvGrpSpPr>
        <p:grpSpPr>
          <a:xfrm>
            <a:off x="1988367" y="4592920"/>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2022291" y="3454041"/>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9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300012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wipe(left)">
                                      <p:cBhvr>
                                        <p:cTn id="7" dur="500"/>
                                        <p:tgtEl>
                                          <p:spTgt spid="10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grpId="0" nodeType="afterEffect">
                                  <p:stCondLst>
                                    <p:cond delay="0"/>
                                  </p:stCondLst>
                                  <p:childTnLst>
                                    <p:set>
                                      <p:cBhvr>
                                        <p:cTn id="16" dur="1" fill="hold">
                                          <p:stCondLst>
                                            <p:cond delay="0"/>
                                          </p:stCondLst>
                                        </p:cTn>
                                        <p:tgtEl>
                                          <p:spTgt spid="62"/>
                                        </p:tgtEl>
                                        <p:attrNameLst>
                                          <p:attrName>style.visibility</p:attrName>
                                        </p:attrNameLst>
                                      </p:cBhvr>
                                      <p:to>
                                        <p:strVal val="visible"/>
                                      </p:to>
                                    </p:set>
                                    <p:anim calcmode="lin" valueType="num">
                                      <p:cBhvr>
                                        <p:cTn id="17" dur="500" fill="hold"/>
                                        <p:tgtEl>
                                          <p:spTgt spid="62"/>
                                        </p:tgtEl>
                                        <p:attrNameLst>
                                          <p:attrName>ppt_w</p:attrName>
                                        </p:attrNameLst>
                                      </p:cBhvr>
                                      <p:tavLst>
                                        <p:tav tm="0">
                                          <p:val>
                                            <p:fltVal val="0"/>
                                          </p:val>
                                        </p:tav>
                                        <p:tav tm="100000">
                                          <p:val>
                                            <p:strVal val="#ppt_w"/>
                                          </p:val>
                                        </p:tav>
                                      </p:tavLst>
                                    </p:anim>
                                    <p:anim calcmode="lin" valueType="num">
                                      <p:cBhvr>
                                        <p:cTn id="18" dur="500" fill="hold"/>
                                        <p:tgtEl>
                                          <p:spTgt spid="62"/>
                                        </p:tgtEl>
                                        <p:attrNameLst>
                                          <p:attrName>ppt_h</p:attrName>
                                        </p:attrNameLst>
                                      </p:cBhvr>
                                      <p:tavLst>
                                        <p:tav tm="0">
                                          <p:val>
                                            <p:fltVal val="0"/>
                                          </p:val>
                                        </p:tav>
                                        <p:tav tm="100000">
                                          <p:val>
                                            <p:strVal val="#ppt_h"/>
                                          </p:val>
                                        </p:tav>
                                      </p:tavLst>
                                    </p:anim>
                                    <p:animEffect transition="in" filter="fade">
                                      <p:cBhvr>
                                        <p:cTn id="19" dur="500"/>
                                        <p:tgtEl>
                                          <p:spTgt spid="62"/>
                                        </p:tgtEl>
                                      </p:cBhvr>
                                    </p:animEffect>
                                    <p:anim calcmode="lin" valueType="num">
                                      <p:cBhvr>
                                        <p:cTn id="20" dur="500" fill="hold"/>
                                        <p:tgtEl>
                                          <p:spTgt spid="62"/>
                                        </p:tgtEl>
                                        <p:attrNameLst>
                                          <p:attrName>ppt_x</p:attrName>
                                        </p:attrNameLst>
                                      </p:cBhvr>
                                      <p:tavLst>
                                        <p:tav tm="0">
                                          <p:val>
                                            <p:fltVal val="0.5"/>
                                          </p:val>
                                        </p:tav>
                                        <p:tav tm="100000">
                                          <p:val>
                                            <p:strVal val="#ppt_x"/>
                                          </p:val>
                                        </p:tav>
                                      </p:tavLst>
                                    </p:anim>
                                    <p:anim calcmode="lin" valueType="num">
                                      <p:cBhvr>
                                        <p:cTn id="21" dur="500" fill="hold"/>
                                        <p:tgtEl>
                                          <p:spTgt spid="62"/>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250"/>
                                  </p:stCondLst>
                                  <p:childTnLst>
                                    <p:set>
                                      <p:cBhvr>
                                        <p:cTn id="23" dur="1" fill="hold">
                                          <p:stCondLst>
                                            <p:cond delay="0"/>
                                          </p:stCondLst>
                                        </p:cTn>
                                        <p:tgtEl>
                                          <p:spTgt spid="72"/>
                                        </p:tgtEl>
                                        <p:attrNameLst>
                                          <p:attrName>style.visibility</p:attrName>
                                        </p:attrNameLst>
                                      </p:cBhvr>
                                      <p:to>
                                        <p:strVal val="visible"/>
                                      </p:to>
                                    </p:set>
                                    <p:anim calcmode="lin" valueType="num">
                                      <p:cBhvr>
                                        <p:cTn id="24" dur="500" fill="hold"/>
                                        <p:tgtEl>
                                          <p:spTgt spid="72"/>
                                        </p:tgtEl>
                                        <p:attrNameLst>
                                          <p:attrName>ppt_w</p:attrName>
                                        </p:attrNameLst>
                                      </p:cBhvr>
                                      <p:tavLst>
                                        <p:tav tm="0">
                                          <p:val>
                                            <p:fltVal val="0"/>
                                          </p:val>
                                        </p:tav>
                                        <p:tav tm="100000">
                                          <p:val>
                                            <p:strVal val="#ppt_w"/>
                                          </p:val>
                                        </p:tav>
                                      </p:tavLst>
                                    </p:anim>
                                    <p:anim calcmode="lin" valueType="num">
                                      <p:cBhvr>
                                        <p:cTn id="25" dur="500" fill="hold"/>
                                        <p:tgtEl>
                                          <p:spTgt spid="72"/>
                                        </p:tgtEl>
                                        <p:attrNameLst>
                                          <p:attrName>ppt_h</p:attrName>
                                        </p:attrNameLst>
                                      </p:cBhvr>
                                      <p:tavLst>
                                        <p:tav tm="0">
                                          <p:val>
                                            <p:fltVal val="0"/>
                                          </p:val>
                                        </p:tav>
                                        <p:tav tm="100000">
                                          <p:val>
                                            <p:strVal val="#ppt_h"/>
                                          </p:val>
                                        </p:tav>
                                      </p:tavLst>
                                    </p:anim>
                                    <p:animEffect transition="in" filter="fade">
                                      <p:cBhvr>
                                        <p:cTn id="26" dur="500"/>
                                        <p:tgtEl>
                                          <p:spTgt spid="72"/>
                                        </p:tgtEl>
                                      </p:cBhvr>
                                    </p:animEffect>
                                    <p:anim calcmode="lin" valueType="num">
                                      <p:cBhvr>
                                        <p:cTn id="27" dur="500" fill="hold"/>
                                        <p:tgtEl>
                                          <p:spTgt spid="72"/>
                                        </p:tgtEl>
                                        <p:attrNameLst>
                                          <p:attrName>ppt_x</p:attrName>
                                        </p:attrNameLst>
                                      </p:cBhvr>
                                      <p:tavLst>
                                        <p:tav tm="0">
                                          <p:val>
                                            <p:fltVal val="0.5"/>
                                          </p:val>
                                        </p:tav>
                                        <p:tav tm="100000">
                                          <p:val>
                                            <p:strVal val="#ppt_x"/>
                                          </p:val>
                                        </p:tav>
                                      </p:tavLst>
                                    </p:anim>
                                    <p:anim calcmode="lin" valueType="num">
                                      <p:cBhvr>
                                        <p:cTn id="28" dur="500" fill="hold"/>
                                        <p:tgtEl>
                                          <p:spTgt spid="72"/>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wipe(left)">
                                      <p:cBhvr>
                                        <p:cTn id="32" dur="500"/>
                                        <p:tgtEl>
                                          <p:spTgt spid="53"/>
                                        </p:tgtEl>
                                      </p:cBhvr>
                                    </p:animEffect>
                                  </p:childTnLst>
                                </p:cTn>
                              </p:par>
                            </p:childTnLst>
                          </p:cTn>
                        </p:par>
                        <p:par>
                          <p:cTn id="33" fill="hold">
                            <p:stCondLst>
                              <p:cond delay="275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53" presetClass="entr" presetSubtype="528" fill="hold" grpId="0" nodeType="afterEffect">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cBhvr>
                                        <p:cTn id="42" dur="500" fill="hold"/>
                                        <p:tgtEl>
                                          <p:spTgt spid="63"/>
                                        </p:tgtEl>
                                        <p:attrNameLst>
                                          <p:attrName>ppt_w</p:attrName>
                                        </p:attrNameLst>
                                      </p:cBhvr>
                                      <p:tavLst>
                                        <p:tav tm="0">
                                          <p:val>
                                            <p:fltVal val="0"/>
                                          </p:val>
                                        </p:tav>
                                        <p:tav tm="100000">
                                          <p:val>
                                            <p:strVal val="#ppt_w"/>
                                          </p:val>
                                        </p:tav>
                                      </p:tavLst>
                                    </p:anim>
                                    <p:anim calcmode="lin" valueType="num">
                                      <p:cBhvr>
                                        <p:cTn id="43" dur="500" fill="hold"/>
                                        <p:tgtEl>
                                          <p:spTgt spid="63"/>
                                        </p:tgtEl>
                                        <p:attrNameLst>
                                          <p:attrName>ppt_h</p:attrName>
                                        </p:attrNameLst>
                                      </p:cBhvr>
                                      <p:tavLst>
                                        <p:tav tm="0">
                                          <p:val>
                                            <p:fltVal val="0"/>
                                          </p:val>
                                        </p:tav>
                                        <p:tav tm="100000">
                                          <p:val>
                                            <p:strVal val="#ppt_h"/>
                                          </p:val>
                                        </p:tav>
                                      </p:tavLst>
                                    </p:anim>
                                    <p:animEffect transition="in" filter="fade">
                                      <p:cBhvr>
                                        <p:cTn id="44" dur="500"/>
                                        <p:tgtEl>
                                          <p:spTgt spid="63"/>
                                        </p:tgtEl>
                                      </p:cBhvr>
                                    </p:animEffect>
                                    <p:anim calcmode="lin" valueType="num">
                                      <p:cBhvr>
                                        <p:cTn id="45" dur="500" fill="hold"/>
                                        <p:tgtEl>
                                          <p:spTgt spid="63"/>
                                        </p:tgtEl>
                                        <p:attrNameLst>
                                          <p:attrName>ppt_x</p:attrName>
                                        </p:attrNameLst>
                                      </p:cBhvr>
                                      <p:tavLst>
                                        <p:tav tm="0">
                                          <p:val>
                                            <p:fltVal val="0.5"/>
                                          </p:val>
                                        </p:tav>
                                        <p:tav tm="100000">
                                          <p:val>
                                            <p:strVal val="#ppt_x"/>
                                          </p:val>
                                        </p:tav>
                                      </p:tavLst>
                                    </p:anim>
                                    <p:anim calcmode="lin" valueType="num">
                                      <p:cBhvr>
                                        <p:cTn id="46" dur="500" fill="hold"/>
                                        <p:tgtEl>
                                          <p:spTgt spid="63"/>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250"/>
                                  </p:stCondLst>
                                  <p:childTnLst>
                                    <p:set>
                                      <p:cBhvr>
                                        <p:cTn id="48" dur="1" fill="hold">
                                          <p:stCondLst>
                                            <p:cond delay="0"/>
                                          </p:stCondLst>
                                        </p:cTn>
                                        <p:tgtEl>
                                          <p:spTgt spid="96"/>
                                        </p:tgtEl>
                                        <p:attrNameLst>
                                          <p:attrName>style.visibility</p:attrName>
                                        </p:attrNameLst>
                                      </p:cBhvr>
                                      <p:to>
                                        <p:strVal val="visible"/>
                                      </p:to>
                                    </p:set>
                                    <p:anim calcmode="lin" valueType="num">
                                      <p:cBhvr>
                                        <p:cTn id="49" dur="500" fill="hold"/>
                                        <p:tgtEl>
                                          <p:spTgt spid="96"/>
                                        </p:tgtEl>
                                        <p:attrNameLst>
                                          <p:attrName>ppt_w</p:attrName>
                                        </p:attrNameLst>
                                      </p:cBhvr>
                                      <p:tavLst>
                                        <p:tav tm="0">
                                          <p:val>
                                            <p:fltVal val="0"/>
                                          </p:val>
                                        </p:tav>
                                        <p:tav tm="100000">
                                          <p:val>
                                            <p:strVal val="#ppt_w"/>
                                          </p:val>
                                        </p:tav>
                                      </p:tavLst>
                                    </p:anim>
                                    <p:anim calcmode="lin" valueType="num">
                                      <p:cBhvr>
                                        <p:cTn id="50" dur="500" fill="hold"/>
                                        <p:tgtEl>
                                          <p:spTgt spid="96"/>
                                        </p:tgtEl>
                                        <p:attrNameLst>
                                          <p:attrName>ppt_h</p:attrName>
                                        </p:attrNameLst>
                                      </p:cBhvr>
                                      <p:tavLst>
                                        <p:tav tm="0">
                                          <p:val>
                                            <p:fltVal val="0"/>
                                          </p:val>
                                        </p:tav>
                                        <p:tav tm="100000">
                                          <p:val>
                                            <p:strVal val="#ppt_h"/>
                                          </p:val>
                                        </p:tav>
                                      </p:tavLst>
                                    </p:anim>
                                    <p:animEffect transition="in" filter="fade">
                                      <p:cBhvr>
                                        <p:cTn id="51" dur="500"/>
                                        <p:tgtEl>
                                          <p:spTgt spid="96"/>
                                        </p:tgtEl>
                                      </p:cBhvr>
                                    </p:animEffect>
                                    <p:anim calcmode="lin" valueType="num">
                                      <p:cBhvr>
                                        <p:cTn id="52" dur="500" fill="hold"/>
                                        <p:tgtEl>
                                          <p:spTgt spid="96"/>
                                        </p:tgtEl>
                                        <p:attrNameLst>
                                          <p:attrName>ppt_x</p:attrName>
                                        </p:attrNameLst>
                                      </p:cBhvr>
                                      <p:tavLst>
                                        <p:tav tm="0">
                                          <p:val>
                                            <p:fltVal val="0.5"/>
                                          </p:val>
                                        </p:tav>
                                        <p:tav tm="100000">
                                          <p:val>
                                            <p:strVal val="#ppt_x"/>
                                          </p:val>
                                        </p:tav>
                                      </p:tavLst>
                                    </p:anim>
                                    <p:anim calcmode="lin" valueType="num">
                                      <p:cBhvr>
                                        <p:cTn id="53" dur="500" fill="hold"/>
                                        <p:tgtEl>
                                          <p:spTgt spid="9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wipe(left)">
                                      <p:cBhvr>
                                        <p:cTn id="57" dur="500"/>
                                        <p:tgtEl>
                                          <p:spTgt spid="55"/>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250"/>
                                  </p:stCondLst>
                                  <p:childTnLst>
                                    <p:set>
                                      <p:cBhvr>
                                        <p:cTn id="73" dur="1" fill="hold">
                                          <p:stCondLst>
                                            <p:cond delay="0"/>
                                          </p:stCondLst>
                                        </p:cTn>
                                        <p:tgtEl>
                                          <p:spTgt spid="78"/>
                                        </p:tgtEl>
                                        <p:attrNameLst>
                                          <p:attrName>style.visibility</p:attrName>
                                        </p:attrNameLst>
                                      </p:cBhvr>
                                      <p:to>
                                        <p:strVal val="visible"/>
                                      </p:to>
                                    </p:set>
                                    <p:anim calcmode="lin" valueType="num">
                                      <p:cBhvr>
                                        <p:cTn id="74" dur="500" fill="hold"/>
                                        <p:tgtEl>
                                          <p:spTgt spid="78"/>
                                        </p:tgtEl>
                                        <p:attrNameLst>
                                          <p:attrName>ppt_w</p:attrName>
                                        </p:attrNameLst>
                                      </p:cBhvr>
                                      <p:tavLst>
                                        <p:tav tm="0">
                                          <p:val>
                                            <p:fltVal val="0"/>
                                          </p:val>
                                        </p:tav>
                                        <p:tav tm="100000">
                                          <p:val>
                                            <p:strVal val="#ppt_w"/>
                                          </p:val>
                                        </p:tav>
                                      </p:tavLst>
                                    </p:anim>
                                    <p:anim calcmode="lin" valueType="num">
                                      <p:cBhvr>
                                        <p:cTn id="75" dur="500" fill="hold"/>
                                        <p:tgtEl>
                                          <p:spTgt spid="78"/>
                                        </p:tgtEl>
                                        <p:attrNameLst>
                                          <p:attrName>ppt_h</p:attrName>
                                        </p:attrNameLst>
                                      </p:cBhvr>
                                      <p:tavLst>
                                        <p:tav tm="0">
                                          <p:val>
                                            <p:fltVal val="0"/>
                                          </p:val>
                                        </p:tav>
                                        <p:tav tm="100000">
                                          <p:val>
                                            <p:strVal val="#ppt_h"/>
                                          </p:val>
                                        </p:tav>
                                      </p:tavLst>
                                    </p:anim>
                                    <p:animEffect transition="in" filter="fade">
                                      <p:cBhvr>
                                        <p:cTn id="76" dur="500"/>
                                        <p:tgtEl>
                                          <p:spTgt spid="78"/>
                                        </p:tgtEl>
                                      </p:cBhvr>
                                    </p:animEffect>
                                    <p:anim calcmode="lin" valueType="num">
                                      <p:cBhvr>
                                        <p:cTn id="77" dur="500" fill="hold"/>
                                        <p:tgtEl>
                                          <p:spTgt spid="78"/>
                                        </p:tgtEl>
                                        <p:attrNameLst>
                                          <p:attrName>ppt_x</p:attrName>
                                        </p:attrNameLst>
                                      </p:cBhvr>
                                      <p:tavLst>
                                        <p:tav tm="0">
                                          <p:val>
                                            <p:fltVal val="0.5"/>
                                          </p:val>
                                        </p:tav>
                                        <p:tav tm="100000">
                                          <p:val>
                                            <p:strVal val="#ppt_x"/>
                                          </p:val>
                                        </p:tav>
                                      </p:tavLst>
                                    </p:anim>
                                    <p:anim calcmode="lin" valueType="num">
                                      <p:cBhvr>
                                        <p:cTn id="78" dur="500" fill="hold"/>
                                        <p:tgtEl>
                                          <p:spTgt spid="78"/>
                                        </p:tgtEl>
                                        <p:attrNameLst>
                                          <p:attrName>ppt_y</p:attrName>
                                        </p:attrNameLst>
                                      </p:cBhvr>
                                      <p:tavLst>
                                        <p:tav tm="0">
                                          <p:val>
                                            <p:fltVal val="0.5"/>
                                          </p:val>
                                        </p:tav>
                                        <p:tav tm="100000">
                                          <p:val>
                                            <p:strVal val="#ppt_y"/>
                                          </p:val>
                                        </p:tav>
                                      </p:tavLst>
                                    </p:anim>
                                  </p:childTnLst>
                                </p:cTn>
                              </p:par>
                            </p:childTnLst>
                          </p:cTn>
                        </p:par>
                        <p:par>
                          <p:cTn id="79" fill="hold">
                            <p:stCondLst>
                              <p:cond delay="6750"/>
                            </p:stCondLst>
                            <p:childTnLst>
                              <p:par>
                                <p:cTn id="80" presetID="22" presetClass="entr" presetSubtype="8" fill="hold" grpId="0"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left)">
                                      <p:cBhvr>
                                        <p:cTn id="82" dur="500"/>
                                        <p:tgtEl>
                                          <p:spTgt spid="56"/>
                                        </p:tgtEl>
                                      </p:cBhvr>
                                    </p:animEffect>
                                  </p:childTnLst>
                                </p:cTn>
                              </p:par>
                            </p:childTnLst>
                          </p:cTn>
                        </p:par>
                        <p:par>
                          <p:cTn id="83" fill="hold">
                            <p:stCondLst>
                              <p:cond delay="7250"/>
                            </p:stCondLst>
                            <p:childTnLst>
                              <p:par>
                                <p:cTn id="84" presetID="42" presetClass="entr" presetSubtype="0" fill="hold" grpId="0" nodeType="after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fade">
                                      <p:cBhvr>
                                        <p:cTn id="86" dur="1000"/>
                                        <p:tgtEl>
                                          <p:spTgt spid="14"/>
                                        </p:tgtEl>
                                      </p:cBhvr>
                                    </p:animEffect>
                                    <p:anim calcmode="lin" valueType="num">
                                      <p:cBhvr>
                                        <p:cTn id="87" dur="1000" fill="hold"/>
                                        <p:tgtEl>
                                          <p:spTgt spid="14"/>
                                        </p:tgtEl>
                                        <p:attrNameLst>
                                          <p:attrName>ppt_x</p:attrName>
                                        </p:attrNameLst>
                                      </p:cBhvr>
                                      <p:tavLst>
                                        <p:tav tm="0">
                                          <p:val>
                                            <p:strVal val="#ppt_x"/>
                                          </p:val>
                                        </p:tav>
                                        <p:tav tm="100000">
                                          <p:val>
                                            <p:strVal val="#ppt_x"/>
                                          </p:val>
                                        </p:tav>
                                      </p:tavLst>
                                    </p:anim>
                                    <p:anim calcmode="lin" valueType="num">
                                      <p:cBhvr>
                                        <p:cTn id="88" dur="1000" fill="hold"/>
                                        <p:tgtEl>
                                          <p:spTgt spid="14"/>
                                        </p:tgtEl>
                                        <p:attrNameLst>
                                          <p:attrName>ppt_y</p:attrName>
                                        </p:attrNameLst>
                                      </p:cBhvr>
                                      <p:tavLst>
                                        <p:tav tm="0">
                                          <p:val>
                                            <p:strVal val="#ppt_y+.1"/>
                                          </p:val>
                                        </p:tav>
                                        <p:tav tm="100000">
                                          <p:val>
                                            <p:strVal val="#ppt_y"/>
                                          </p:val>
                                        </p:tav>
                                      </p:tavLst>
                                    </p:anim>
                                  </p:childTnLst>
                                </p:cTn>
                              </p:par>
                            </p:childTnLst>
                          </p:cTn>
                        </p:par>
                        <p:par>
                          <p:cTn id="89" fill="hold">
                            <p:stCondLst>
                              <p:cond delay="8250"/>
                            </p:stCondLst>
                            <p:childTnLst>
                              <p:par>
                                <p:cTn id="90" presetID="53" presetClass="entr" presetSubtype="528" fill="hold" grpId="0" nodeType="afterEffect">
                                  <p:stCondLst>
                                    <p:cond delay="0"/>
                                  </p:stCondLst>
                                  <p:childTnLst>
                                    <p:set>
                                      <p:cBhvr>
                                        <p:cTn id="91" dur="1" fill="hold">
                                          <p:stCondLst>
                                            <p:cond delay="0"/>
                                          </p:stCondLst>
                                        </p:cTn>
                                        <p:tgtEl>
                                          <p:spTgt spid="68"/>
                                        </p:tgtEl>
                                        <p:attrNameLst>
                                          <p:attrName>style.visibility</p:attrName>
                                        </p:attrNameLst>
                                      </p:cBhvr>
                                      <p:to>
                                        <p:strVal val="visible"/>
                                      </p:to>
                                    </p:set>
                                    <p:anim calcmode="lin" valueType="num">
                                      <p:cBhvr>
                                        <p:cTn id="92" dur="500" fill="hold"/>
                                        <p:tgtEl>
                                          <p:spTgt spid="68"/>
                                        </p:tgtEl>
                                        <p:attrNameLst>
                                          <p:attrName>ppt_w</p:attrName>
                                        </p:attrNameLst>
                                      </p:cBhvr>
                                      <p:tavLst>
                                        <p:tav tm="0">
                                          <p:val>
                                            <p:fltVal val="0"/>
                                          </p:val>
                                        </p:tav>
                                        <p:tav tm="100000">
                                          <p:val>
                                            <p:strVal val="#ppt_w"/>
                                          </p:val>
                                        </p:tav>
                                      </p:tavLst>
                                    </p:anim>
                                    <p:anim calcmode="lin" valueType="num">
                                      <p:cBhvr>
                                        <p:cTn id="93" dur="500" fill="hold"/>
                                        <p:tgtEl>
                                          <p:spTgt spid="68"/>
                                        </p:tgtEl>
                                        <p:attrNameLst>
                                          <p:attrName>ppt_h</p:attrName>
                                        </p:attrNameLst>
                                      </p:cBhvr>
                                      <p:tavLst>
                                        <p:tav tm="0">
                                          <p:val>
                                            <p:fltVal val="0"/>
                                          </p:val>
                                        </p:tav>
                                        <p:tav tm="100000">
                                          <p:val>
                                            <p:strVal val="#ppt_h"/>
                                          </p:val>
                                        </p:tav>
                                      </p:tavLst>
                                    </p:anim>
                                    <p:animEffect transition="in" filter="fade">
                                      <p:cBhvr>
                                        <p:cTn id="94" dur="500"/>
                                        <p:tgtEl>
                                          <p:spTgt spid="68"/>
                                        </p:tgtEl>
                                      </p:cBhvr>
                                    </p:animEffect>
                                    <p:anim calcmode="lin" valueType="num">
                                      <p:cBhvr>
                                        <p:cTn id="95" dur="500" fill="hold"/>
                                        <p:tgtEl>
                                          <p:spTgt spid="68"/>
                                        </p:tgtEl>
                                        <p:attrNameLst>
                                          <p:attrName>ppt_x</p:attrName>
                                        </p:attrNameLst>
                                      </p:cBhvr>
                                      <p:tavLst>
                                        <p:tav tm="0">
                                          <p:val>
                                            <p:fltVal val="0.5"/>
                                          </p:val>
                                        </p:tav>
                                        <p:tav tm="100000">
                                          <p:val>
                                            <p:strVal val="#ppt_x"/>
                                          </p:val>
                                        </p:tav>
                                      </p:tavLst>
                                    </p:anim>
                                    <p:anim calcmode="lin" valueType="num">
                                      <p:cBhvr>
                                        <p:cTn id="96" dur="500" fill="hold"/>
                                        <p:tgtEl>
                                          <p:spTgt spid="68"/>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25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anim calcmode="lin" valueType="num">
                                      <p:cBhvr>
                                        <p:cTn id="102" dur="500" fill="hold"/>
                                        <p:tgtEl>
                                          <p:spTgt spid="73"/>
                                        </p:tgtEl>
                                        <p:attrNameLst>
                                          <p:attrName>ppt_x</p:attrName>
                                        </p:attrNameLst>
                                      </p:cBhvr>
                                      <p:tavLst>
                                        <p:tav tm="0">
                                          <p:val>
                                            <p:fltVal val="0.5"/>
                                          </p:val>
                                        </p:tav>
                                        <p:tav tm="100000">
                                          <p:val>
                                            <p:strVal val="#ppt_x"/>
                                          </p:val>
                                        </p:tav>
                                      </p:tavLst>
                                    </p:anim>
                                    <p:anim calcmode="lin" valueType="num">
                                      <p:cBhvr>
                                        <p:cTn id="103" dur="500" fill="hold"/>
                                        <p:tgtEl>
                                          <p:spTgt spid="73"/>
                                        </p:tgtEl>
                                        <p:attrNameLst>
                                          <p:attrName>ppt_y</p:attrName>
                                        </p:attrNameLst>
                                      </p:cBhvr>
                                      <p:tavLst>
                                        <p:tav tm="0">
                                          <p:val>
                                            <p:fltVal val="0.5"/>
                                          </p:val>
                                        </p:tav>
                                        <p:tav tm="100000">
                                          <p:val>
                                            <p:strVal val="#ppt_y"/>
                                          </p:val>
                                        </p:tav>
                                      </p:tavLst>
                                    </p:anim>
                                  </p:childTnLst>
                                </p:cTn>
                              </p:par>
                            </p:childTnLst>
                          </p:cTn>
                        </p:par>
                        <p:par>
                          <p:cTn id="104" fill="hold">
                            <p:stCondLst>
                              <p:cond delay="9000"/>
                            </p:stCondLst>
                            <p:childTnLst>
                              <p:par>
                                <p:cTn id="105" presetID="22" presetClass="entr" presetSubtype="8" fill="hold" grpId="0" nodeType="afterEffect">
                                  <p:stCondLst>
                                    <p:cond delay="0"/>
                                  </p:stCondLst>
                                  <p:childTnLst>
                                    <p:set>
                                      <p:cBhvr>
                                        <p:cTn id="106" dur="1" fill="hold">
                                          <p:stCondLst>
                                            <p:cond delay="0"/>
                                          </p:stCondLst>
                                        </p:cTn>
                                        <p:tgtEl>
                                          <p:spTgt spid="61"/>
                                        </p:tgtEl>
                                        <p:attrNameLst>
                                          <p:attrName>style.visibility</p:attrName>
                                        </p:attrNameLst>
                                      </p:cBhvr>
                                      <p:to>
                                        <p:strVal val="visible"/>
                                      </p:to>
                                    </p:set>
                                    <p:animEffect transition="in" filter="wipe(left)">
                                      <p:cBhvr>
                                        <p:cTn id="10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53" grpId="0"/>
      <p:bldP spid="55" grpId="0"/>
      <p:bldP spid="56" grpId="0"/>
      <p:bldP spid="61" grpId="0"/>
      <p:bldP spid="62" grpId="0" animBg="1"/>
      <p:bldP spid="63" grpId="0" animBg="1"/>
      <p:bldP spid="67" grpId="0" animBg="1"/>
      <p:bldP spid="68" grpId="0" animBg="1"/>
      <p:bldP spid="72" grpId="0" animBg="1"/>
      <p:bldP spid="73" grpId="0" animBg="1"/>
      <p:bldP spid="10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bg1">
              <a:lumMod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1137370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8" name="Freeform 6"/>
          <p:cNvSpPr>
            <a:spLocks/>
          </p:cNvSpPr>
          <p:nvPr/>
        </p:nvSpPr>
        <p:spPr bwMode="auto">
          <a:xfrm>
            <a:off x="10402274" y="2513140"/>
            <a:ext cx="1180902" cy="1471328"/>
          </a:xfrm>
          <a:custGeom>
            <a:avLst/>
            <a:gdLst>
              <a:gd name="T0" fmla="*/ 810 w 984"/>
              <a:gd name="T1" fmla="*/ 0 h 1226"/>
              <a:gd name="T2" fmla="*/ 812 w 984"/>
              <a:gd name="T3" fmla="*/ 3 h 1226"/>
              <a:gd name="T4" fmla="*/ 819 w 984"/>
              <a:gd name="T5" fmla="*/ 9 h 1226"/>
              <a:gd name="T6" fmla="*/ 828 w 984"/>
              <a:gd name="T7" fmla="*/ 20 h 1226"/>
              <a:gd name="T8" fmla="*/ 840 w 984"/>
              <a:gd name="T9" fmla="*/ 36 h 1226"/>
              <a:gd name="T10" fmla="*/ 856 w 984"/>
              <a:gd name="T11" fmla="*/ 57 h 1226"/>
              <a:gd name="T12" fmla="*/ 872 w 984"/>
              <a:gd name="T13" fmla="*/ 82 h 1226"/>
              <a:gd name="T14" fmla="*/ 889 w 984"/>
              <a:gd name="T15" fmla="*/ 110 h 1226"/>
              <a:gd name="T16" fmla="*/ 906 w 984"/>
              <a:gd name="T17" fmla="*/ 144 h 1226"/>
              <a:gd name="T18" fmla="*/ 923 w 984"/>
              <a:gd name="T19" fmla="*/ 184 h 1226"/>
              <a:gd name="T20" fmla="*/ 940 w 984"/>
              <a:gd name="T21" fmla="*/ 226 h 1226"/>
              <a:gd name="T22" fmla="*/ 954 w 984"/>
              <a:gd name="T23" fmla="*/ 274 h 1226"/>
              <a:gd name="T24" fmla="*/ 966 w 984"/>
              <a:gd name="T25" fmla="*/ 327 h 1226"/>
              <a:gd name="T26" fmla="*/ 977 w 984"/>
              <a:gd name="T27" fmla="*/ 383 h 1226"/>
              <a:gd name="T28" fmla="*/ 982 w 984"/>
              <a:gd name="T29" fmla="*/ 445 h 1226"/>
              <a:gd name="T30" fmla="*/ 984 w 984"/>
              <a:gd name="T31" fmla="*/ 510 h 1226"/>
              <a:gd name="T32" fmla="*/ 984 w 984"/>
              <a:gd name="T33" fmla="*/ 510 h 1226"/>
              <a:gd name="T34" fmla="*/ 982 w 984"/>
              <a:gd name="T35" fmla="*/ 581 h 1226"/>
              <a:gd name="T36" fmla="*/ 977 w 984"/>
              <a:gd name="T37" fmla="*/ 600 h 1226"/>
              <a:gd name="T38" fmla="*/ 967 w 984"/>
              <a:gd name="T39" fmla="*/ 622 h 1226"/>
              <a:gd name="T40" fmla="*/ 954 w 984"/>
              <a:gd name="T41" fmla="*/ 647 h 1226"/>
              <a:gd name="T42" fmla="*/ 937 w 984"/>
              <a:gd name="T43" fmla="*/ 673 h 1226"/>
              <a:gd name="T44" fmla="*/ 916 w 984"/>
              <a:gd name="T45" fmla="*/ 703 h 1226"/>
              <a:gd name="T46" fmla="*/ 894 w 984"/>
              <a:gd name="T47" fmla="*/ 733 h 1226"/>
              <a:gd name="T48" fmla="*/ 868 w 984"/>
              <a:gd name="T49" fmla="*/ 766 h 1226"/>
              <a:gd name="T50" fmla="*/ 840 w 984"/>
              <a:gd name="T51" fmla="*/ 800 h 1226"/>
              <a:gd name="T52" fmla="*/ 811 w 984"/>
              <a:gd name="T53" fmla="*/ 834 h 1226"/>
              <a:gd name="T54" fmla="*/ 781 w 984"/>
              <a:gd name="T55" fmla="*/ 870 h 1226"/>
              <a:gd name="T56" fmla="*/ 750 w 984"/>
              <a:gd name="T57" fmla="*/ 905 h 1226"/>
              <a:gd name="T58" fmla="*/ 718 w 984"/>
              <a:gd name="T59" fmla="*/ 939 h 1226"/>
              <a:gd name="T60" fmla="*/ 687 w 984"/>
              <a:gd name="T61" fmla="*/ 975 h 1226"/>
              <a:gd name="T62" fmla="*/ 655 w 984"/>
              <a:gd name="T63" fmla="*/ 1007 h 1226"/>
              <a:gd name="T64" fmla="*/ 624 w 984"/>
              <a:gd name="T65" fmla="*/ 1040 h 1226"/>
              <a:gd name="T66" fmla="*/ 595 w 984"/>
              <a:gd name="T67" fmla="*/ 1072 h 1226"/>
              <a:gd name="T68" fmla="*/ 566 w 984"/>
              <a:gd name="T69" fmla="*/ 1101 h 1226"/>
              <a:gd name="T70" fmla="*/ 540 w 984"/>
              <a:gd name="T71" fmla="*/ 1127 h 1226"/>
              <a:gd name="T72" fmla="*/ 516 w 984"/>
              <a:gd name="T73" fmla="*/ 1152 h 1226"/>
              <a:gd name="T74" fmla="*/ 495 w 984"/>
              <a:gd name="T75" fmla="*/ 1173 h 1226"/>
              <a:gd name="T76" fmla="*/ 475 w 984"/>
              <a:gd name="T77" fmla="*/ 1191 h 1226"/>
              <a:gd name="T78" fmla="*/ 461 w 984"/>
              <a:gd name="T79" fmla="*/ 1207 h 1226"/>
              <a:gd name="T80" fmla="*/ 450 w 984"/>
              <a:gd name="T81" fmla="*/ 1217 h 1226"/>
              <a:gd name="T82" fmla="*/ 442 w 984"/>
              <a:gd name="T83" fmla="*/ 1224 h 1226"/>
              <a:gd name="T84" fmla="*/ 440 w 984"/>
              <a:gd name="T85" fmla="*/ 1226 h 1226"/>
              <a:gd name="T86" fmla="*/ 0 w 984"/>
              <a:gd name="T87" fmla="*/ 794 h 1226"/>
              <a:gd name="T88" fmla="*/ 810 w 984"/>
              <a:gd name="T89"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84" h="1226">
                <a:moveTo>
                  <a:pt x="810" y="0"/>
                </a:moveTo>
                <a:lnTo>
                  <a:pt x="812" y="3"/>
                </a:lnTo>
                <a:lnTo>
                  <a:pt x="819" y="9"/>
                </a:lnTo>
                <a:lnTo>
                  <a:pt x="828" y="20"/>
                </a:lnTo>
                <a:lnTo>
                  <a:pt x="840" y="36"/>
                </a:lnTo>
                <a:lnTo>
                  <a:pt x="856" y="57"/>
                </a:lnTo>
                <a:lnTo>
                  <a:pt x="872" y="82"/>
                </a:lnTo>
                <a:lnTo>
                  <a:pt x="889" y="110"/>
                </a:lnTo>
                <a:lnTo>
                  <a:pt x="906" y="144"/>
                </a:lnTo>
                <a:lnTo>
                  <a:pt x="923" y="184"/>
                </a:lnTo>
                <a:lnTo>
                  <a:pt x="940" y="226"/>
                </a:lnTo>
                <a:lnTo>
                  <a:pt x="954" y="274"/>
                </a:lnTo>
                <a:lnTo>
                  <a:pt x="966" y="327"/>
                </a:lnTo>
                <a:lnTo>
                  <a:pt x="977" y="383"/>
                </a:lnTo>
                <a:lnTo>
                  <a:pt x="982" y="445"/>
                </a:lnTo>
                <a:lnTo>
                  <a:pt x="984" y="510"/>
                </a:lnTo>
                <a:lnTo>
                  <a:pt x="984" y="510"/>
                </a:lnTo>
                <a:lnTo>
                  <a:pt x="982" y="581"/>
                </a:lnTo>
                <a:lnTo>
                  <a:pt x="977" y="600"/>
                </a:lnTo>
                <a:lnTo>
                  <a:pt x="967" y="622"/>
                </a:lnTo>
                <a:lnTo>
                  <a:pt x="954" y="647"/>
                </a:lnTo>
                <a:lnTo>
                  <a:pt x="937" y="673"/>
                </a:lnTo>
                <a:lnTo>
                  <a:pt x="916" y="703"/>
                </a:lnTo>
                <a:lnTo>
                  <a:pt x="894" y="733"/>
                </a:lnTo>
                <a:lnTo>
                  <a:pt x="868" y="766"/>
                </a:lnTo>
                <a:lnTo>
                  <a:pt x="840" y="800"/>
                </a:lnTo>
                <a:lnTo>
                  <a:pt x="811" y="834"/>
                </a:lnTo>
                <a:lnTo>
                  <a:pt x="781" y="870"/>
                </a:lnTo>
                <a:lnTo>
                  <a:pt x="750" y="905"/>
                </a:lnTo>
                <a:lnTo>
                  <a:pt x="718" y="939"/>
                </a:lnTo>
                <a:lnTo>
                  <a:pt x="687" y="975"/>
                </a:lnTo>
                <a:lnTo>
                  <a:pt x="655" y="1007"/>
                </a:lnTo>
                <a:lnTo>
                  <a:pt x="624" y="1040"/>
                </a:lnTo>
                <a:lnTo>
                  <a:pt x="595" y="1072"/>
                </a:lnTo>
                <a:lnTo>
                  <a:pt x="566" y="1101"/>
                </a:lnTo>
                <a:lnTo>
                  <a:pt x="540" y="1127"/>
                </a:lnTo>
                <a:lnTo>
                  <a:pt x="516" y="1152"/>
                </a:lnTo>
                <a:lnTo>
                  <a:pt x="495" y="1173"/>
                </a:lnTo>
                <a:lnTo>
                  <a:pt x="475" y="1191"/>
                </a:lnTo>
                <a:lnTo>
                  <a:pt x="461" y="1207"/>
                </a:lnTo>
                <a:lnTo>
                  <a:pt x="450" y="1217"/>
                </a:lnTo>
                <a:lnTo>
                  <a:pt x="442" y="1224"/>
                </a:lnTo>
                <a:lnTo>
                  <a:pt x="440" y="1226"/>
                </a:lnTo>
                <a:lnTo>
                  <a:pt x="0" y="794"/>
                </a:lnTo>
                <a:lnTo>
                  <a:pt x="810" y="0"/>
                </a:lnTo>
                <a:close/>
              </a:path>
            </a:pathLst>
          </a:custGeom>
          <a:solidFill>
            <a:srgbClr val="85C40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 name="Freeform 7"/>
          <p:cNvSpPr>
            <a:spLocks/>
          </p:cNvSpPr>
          <p:nvPr/>
        </p:nvSpPr>
        <p:spPr bwMode="auto">
          <a:xfrm>
            <a:off x="8951350" y="5378988"/>
            <a:ext cx="1471327" cy="1180903"/>
          </a:xfrm>
          <a:custGeom>
            <a:avLst/>
            <a:gdLst>
              <a:gd name="T0" fmla="*/ 434 w 1226"/>
              <a:gd name="T1" fmla="*/ 0 h 984"/>
              <a:gd name="T2" fmla="*/ 1226 w 1226"/>
              <a:gd name="T3" fmla="*/ 810 h 984"/>
              <a:gd name="T4" fmla="*/ 1225 w 1226"/>
              <a:gd name="T5" fmla="*/ 812 h 984"/>
              <a:gd name="T6" fmla="*/ 1217 w 1226"/>
              <a:gd name="T7" fmla="*/ 819 h 984"/>
              <a:gd name="T8" fmla="*/ 1207 w 1226"/>
              <a:gd name="T9" fmla="*/ 828 h 984"/>
              <a:gd name="T10" fmla="*/ 1191 w 1226"/>
              <a:gd name="T11" fmla="*/ 841 h 984"/>
              <a:gd name="T12" fmla="*/ 1170 w 1226"/>
              <a:gd name="T13" fmla="*/ 855 h 984"/>
              <a:gd name="T14" fmla="*/ 1145 w 1226"/>
              <a:gd name="T15" fmla="*/ 871 h 984"/>
              <a:gd name="T16" fmla="*/ 1116 w 1226"/>
              <a:gd name="T17" fmla="*/ 888 h 984"/>
              <a:gd name="T18" fmla="*/ 1082 w 1226"/>
              <a:gd name="T19" fmla="*/ 907 h 984"/>
              <a:gd name="T20" fmla="*/ 1044 w 1226"/>
              <a:gd name="T21" fmla="*/ 924 h 984"/>
              <a:gd name="T22" fmla="*/ 1001 w 1226"/>
              <a:gd name="T23" fmla="*/ 939 h 984"/>
              <a:gd name="T24" fmla="*/ 952 w 1226"/>
              <a:gd name="T25" fmla="*/ 954 h 984"/>
              <a:gd name="T26" fmla="*/ 901 w 1226"/>
              <a:gd name="T27" fmla="*/ 967 h 984"/>
              <a:gd name="T28" fmla="*/ 843 w 1226"/>
              <a:gd name="T29" fmla="*/ 976 h 984"/>
              <a:gd name="T30" fmla="*/ 782 w 1226"/>
              <a:gd name="T31" fmla="*/ 983 h 984"/>
              <a:gd name="T32" fmla="*/ 716 w 1226"/>
              <a:gd name="T33" fmla="*/ 984 h 984"/>
              <a:gd name="T34" fmla="*/ 716 w 1226"/>
              <a:gd name="T35" fmla="*/ 984 h 984"/>
              <a:gd name="T36" fmla="*/ 645 w 1226"/>
              <a:gd name="T37" fmla="*/ 983 h 984"/>
              <a:gd name="T38" fmla="*/ 627 w 1226"/>
              <a:gd name="T39" fmla="*/ 977 h 984"/>
              <a:gd name="T40" fmla="*/ 604 w 1226"/>
              <a:gd name="T41" fmla="*/ 967 h 984"/>
              <a:gd name="T42" fmla="*/ 579 w 1226"/>
              <a:gd name="T43" fmla="*/ 954 h 984"/>
              <a:gd name="T44" fmla="*/ 553 w 1226"/>
              <a:gd name="T45" fmla="*/ 937 h 984"/>
              <a:gd name="T46" fmla="*/ 523 w 1226"/>
              <a:gd name="T47" fmla="*/ 917 h 984"/>
              <a:gd name="T48" fmla="*/ 493 w 1226"/>
              <a:gd name="T49" fmla="*/ 894 h 984"/>
              <a:gd name="T50" fmla="*/ 460 w 1226"/>
              <a:gd name="T51" fmla="*/ 869 h 984"/>
              <a:gd name="T52" fmla="*/ 426 w 1226"/>
              <a:gd name="T53" fmla="*/ 841 h 984"/>
              <a:gd name="T54" fmla="*/ 392 w 1226"/>
              <a:gd name="T55" fmla="*/ 811 h 984"/>
              <a:gd name="T56" fmla="*/ 356 w 1226"/>
              <a:gd name="T57" fmla="*/ 781 h 984"/>
              <a:gd name="T58" fmla="*/ 322 w 1226"/>
              <a:gd name="T59" fmla="*/ 749 h 984"/>
              <a:gd name="T60" fmla="*/ 287 w 1226"/>
              <a:gd name="T61" fmla="*/ 718 h 984"/>
              <a:gd name="T62" fmla="*/ 253 w 1226"/>
              <a:gd name="T63" fmla="*/ 686 h 984"/>
              <a:gd name="T64" fmla="*/ 219 w 1226"/>
              <a:gd name="T65" fmla="*/ 655 h 984"/>
              <a:gd name="T66" fmla="*/ 186 w 1226"/>
              <a:gd name="T67" fmla="*/ 625 h 984"/>
              <a:gd name="T68" fmla="*/ 156 w 1226"/>
              <a:gd name="T69" fmla="*/ 594 h 984"/>
              <a:gd name="T70" fmla="*/ 125 w 1226"/>
              <a:gd name="T71" fmla="*/ 567 h 984"/>
              <a:gd name="T72" fmla="*/ 99 w 1226"/>
              <a:gd name="T73" fmla="*/ 539 h 984"/>
              <a:gd name="T74" fmla="*/ 74 w 1226"/>
              <a:gd name="T75" fmla="*/ 516 h 984"/>
              <a:gd name="T76" fmla="*/ 53 w 1226"/>
              <a:gd name="T77" fmla="*/ 495 h 984"/>
              <a:gd name="T78" fmla="*/ 35 w 1226"/>
              <a:gd name="T79" fmla="*/ 476 h 984"/>
              <a:gd name="T80" fmla="*/ 21 w 1226"/>
              <a:gd name="T81" fmla="*/ 461 h 984"/>
              <a:gd name="T82" fmla="*/ 9 w 1226"/>
              <a:gd name="T83" fmla="*/ 450 h 984"/>
              <a:gd name="T84" fmla="*/ 2 w 1226"/>
              <a:gd name="T85" fmla="*/ 442 h 984"/>
              <a:gd name="T86" fmla="*/ 0 w 1226"/>
              <a:gd name="T87" fmla="*/ 441 h 984"/>
              <a:gd name="T88" fmla="*/ 434 w 1226"/>
              <a:gd name="T89"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26" h="984">
                <a:moveTo>
                  <a:pt x="434" y="0"/>
                </a:moveTo>
                <a:lnTo>
                  <a:pt x="1226" y="810"/>
                </a:lnTo>
                <a:lnTo>
                  <a:pt x="1225" y="812"/>
                </a:lnTo>
                <a:lnTo>
                  <a:pt x="1217" y="819"/>
                </a:lnTo>
                <a:lnTo>
                  <a:pt x="1207" y="828"/>
                </a:lnTo>
                <a:lnTo>
                  <a:pt x="1191" y="841"/>
                </a:lnTo>
                <a:lnTo>
                  <a:pt x="1170" y="855"/>
                </a:lnTo>
                <a:lnTo>
                  <a:pt x="1145" y="871"/>
                </a:lnTo>
                <a:lnTo>
                  <a:pt x="1116" y="888"/>
                </a:lnTo>
                <a:lnTo>
                  <a:pt x="1082" y="907"/>
                </a:lnTo>
                <a:lnTo>
                  <a:pt x="1044" y="924"/>
                </a:lnTo>
                <a:lnTo>
                  <a:pt x="1001" y="939"/>
                </a:lnTo>
                <a:lnTo>
                  <a:pt x="952" y="954"/>
                </a:lnTo>
                <a:lnTo>
                  <a:pt x="901" y="967"/>
                </a:lnTo>
                <a:lnTo>
                  <a:pt x="843" y="976"/>
                </a:lnTo>
                <a:lnTo>
                  <a:pt x="782" y="983"/>
                </a:lnTo>
                <a:lnTo>
                  <a:pt x="716" y="984"/>
                </a:lnTo>
                <a:lnTo>
                  <a:pt x="716" y="984"/>
                </a:lnTo>
                <a:lnTo>
                  <a:pt x="645" y="983"/>
                </a:lnTo>
                <a:lnTo>
                  <a:pt x="627" y="977"/>
                </a:lnTo>
                <a:lnTo>
                  <a:pt x="604" y="967"/>
                </a:lnTo>
                <a:lnTo>
                  <a:pt x="579" y="954"/>
                </a:lnTo>
                <a:lnTo>
                  <a:pt x="553" y="937"/>
                </a:lnTo>
                <a:lnTo>
                  <a:pt x="523" y="917"/>
                </a:lnTo>
                <a:lnTo>
                  <a:pt x="493" y="894"/>
                </a:lnTo>
                <a:lnTo>
                  <a:pt x="460" y="869"/>
                </a:lnTo>
                <a:lnTo>
                  <a:pt x="426" y="841"/>
                </a:lnTo>
                <a:lnTo>
                  <a:pt x="392" y="811"/>
                </a:lnTo>
                <a:lnTo>
                  <a:pt x="356" y="781"/>
                </a:lnTo>
                <a:lnTo>
                  <a:pt x="322" y="749"/>
                </a:lnTo>
                <a:lnTo>
                  <a:pt x="287" y="718"/>
                </a:lnTo>
                <a:lnTo>
                  <a:pt x="253" y="686"/>
                </a:lnTo>
                <a:lnTo>
                  <a:pt x="219" y="655"/>
                </a:lnTo>
                <a:lnTo>
                  <a:pt x="186" y="625"/>
                </a:lnTo>
                <a:lnTo>
                  <a:pt x="156" y="594"/>
                </a:lnTo>
                <a:lnTo>
                  <a:pt x="125" y="567"/>
                </a:lnTo>
                <a:lnTo>
                  <a:pt x="99" y="539"/>
                </a:lnTo>
                <a:lnTo>
                  <a:pt x="74" y="516"/>
                </a:lnTo>
                <a:lnTo>
                  <a:pt x="53" y="495"/>
                </a:lnTo>
                <a:lnTo>
                  <a:pt x="35" y="476"/>
                </a:lnTo>
                <a:lnTo>
                  <a:pt x="21" y="461"/>
                </a:lnTo>
                <a:lnTo>
                  <a:pt x="9" y="450"/>
                </a:lnTo>
                <a:lnTo>
                  <a:pt x="2" y="442"/>
                </a:lnTo>
                <a:lnTo>
                  <a:pt x="0" y="441"/>
                </a:lnTo>
                <a:lnTo>
                  <a:pt x="434" y="0"/>
                </a:lnTo>
                <a:close/>
              </a:path>
            </a:pathLst>
          </a:custGeom>
          <a:solidFill>
            <a:srgbClr val="3EB8C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8"/>
          <p:cNvSpPr>
            <a:spLocks/>
          </p:cNvSpPr>
          <p:nvPr/>
        </p:nvSpPr>
        <p:spPr bwMode="auto">
          <a:xfrm>
            <a:off x="6390328" y="3946065"/>
            <a:ext cx="1180902" cy="1471328"/>
          </a:xfrm>
          <a:custGeom>
            <a:avLst/>
            <a:gdLst>
              <a:gd name="T0" fmla="*/ 545 w 984"/>
              <a:gd name="T1" fmla="*/ 0 h 1226"/>
              <a:gd name="T2" fmla="*/ 984 w 984"/>
              <a:gd name="T3" fmla="*/ 432 h 1226"/>
              <a:gd name="T4" fmla="*/ 175 w 984"/>
              <a:gd name="T5" fmla="*/ 1226 h 1226"/>
              <a:gd name="T6" fmla="*/ 172 w 984"/>
              <a:gd name="T7" fmla="*/ 1223 h 1226"/>
              <a:gd name="T8" fmla="*/ 167 w 984"/>
              <a:gd name="T9" fmla="*/ 1217 h 1226"/>
              <a:gd name="T10" fmla="*/ 156 w 984"/>
              <a:gd name="T11" fmla="*/ 1205 h 1226"/>
              <a:gd name="T12" fmla="*/ 144 w 984"/>
              <a:gd name="T13" fmla="*/ 1189 h 1226"/>
              <a:gd name="T14" fmla="*/ 130 w 984"/>
              <a:gd name="T15" fmla="*/ 1169 h 1226"/>
              <a:gd name="T16" fmla="*/ 113 w 984"/>
              <a:gd name="T17" fmla="*/ 1145 h 1226"/>
              <a:gd name="T18" fmla="*/ 96 w 984"/>
              <a:gd name="T19" fmla="*/ 1114 h 1226"/>
              <a:gd name="T20" fmla="*/ 79 w 984"/>
              <a:gd name="T21" fmla="*/ 1082 h 1226"/>
              <a:gd name="T22" fmla="*/ 62 w 984"/>
              <a:gd name="T23" fmla="*/ 1042 h 1226"/>
              <a:gd name="T24" fmla="*/ 46 w 984"/>
              <a:gd name="T25" fmla="*/ 999 h 1226"/>
              <a:gd name="T26" fmla="*/ 30 w 984"/>
              <a:gd name="T27" fmla="*/ 952 h 1226"/>
              <a:gd name="T28" fmla="*/ 18 w 984"/>
              <a:gd name="T29" fmla="*/ 899 h 1226"/>
              <a:gd name="T30" fmla="*/ 9 w 984"/>
              <a:gd name="T31" fmla="*/ 843 h 1226"/>
              <a:gd name="T32" fmla="*/ 3 w 984"/>
              <a:gd name="T33" fmla="*/ 781 h 1226"/>
              <a:gd name="T34" fmla="*/ 0 w 984"/>
              <a:gd name="T35" fmla="*/ 714 h 1226"/>
              <a:gd name="T36" fmla="*/ 3 w 984"/>
              <a:gd name="T37" fmla="*/ 644 h 1226"/>
              <a:gd name="T38" fmla="*/ 8 w 984"/>
              <a:gd name="T39" fmla="*/ 625 h 1226"/>
              <a:gd name="T40" fmla="*/ 17 w 984"/>
              <a:gd name="T41" fmla="*/ 604 h 1226"/>
              <a:gd name="T42" fmla="*/ 30 w 984"/>
              <a:gd name="T43" fmla="*/ 579 h 1226"/>
              <a:gd name="T44" fmla="*/ 47 w 984"/>
              <a:gd name="T45" fmla="*/ 552 h 1226"/>
              <a:gd name="T46" fmla="*/ 68 w 984"/>
              <a:gd name="T47" fmla="*/ 523 h 1226"/>
              <a:gd name="T48" fmla="*/ 91 w 984"/>
              <a:gd name="T49" fmla="*/ 491 h 1226"/>
              <a:gd name="T50" fmla="*/ 117 w 984"/>
              <a:gd name="T51" fmla="*/ 459 h 1226"/>
              <a:gd name="T52" fmla="*/ 144 w 984"/>
              <a:gd name="T53" fmla="*/ 426 h 1226"/>
              <a:gd name="T54" fmla="*/ 173 w 984"/>
              <a:gd name="T55" fmla="*/ 390 h 1226"/>
              <a:gd name="T56" fmla="*/ 203 w 984"/>
              <a:gd name="T57" fmla="*/ 356 h 1226"/>
              <a:gd name="T58" fmla="*/ 235 w 984"/>
              <a:gd name="T59" fmla="*/ 321 h 1226"/>
              <a:gd name="T60" fmla="*/ 266 w 984"/>
              <a:gd name="T61" fmla="*/ 286 h 1226"/>
              <a:gd name="T62" fmla="*/ 298 w 984"/>
              <a:gd name="T63" fmla="*/ 251 h 1226"/>
              <a:gd name="T64" fmla="*/ 329 w 984"/>
              <a:gd name="T65" fmla="*/ 217 h 1226"/>
              <a:gd name="T66" fmla="*/ 361 w 984"/>
              <a:gd name="T67" fmla="*/ 186 h 1226"/>
              <a:gd name="T68" fmla="*/ 390 w 984"/>
              <a:gd name="T69" fmla="*/ 154 h 1226"/>
              <a:gd name="T70" fmla="*/ 419 w 984"/>
              <a:gd name="T71" fmla="*/ 126 h 1226"/>
              <a:gd name="T72" fmla="*/ 445 w 984"/>
              <a:gd name="T73" fmla="*/ 98 h 1226"/>
              <a:gd name="T74" fmla="*/ 468 w 984"/>
              <a:gd name="T75" fmla="*/ 74 h 1226"/>
              <a:gd name="T76" fmla="*/ 491 w 984"/>
              <a:gd name="T77" fmla="*/ 52 h 1226"/>
              <a:gd name="T78" fmla="*/ 509 w 984"/>
              <a:gd name="T79" fmla="*/ 34 h 1226"/>
              <a:gd name="T80" fmla="*/ 524 w 984"/>
              <a:gd name="T81" fmla="*/ 19 h 1226"/>
              <a:gd name="T82" fmla="*/ 535 w 984"/>
              <a:gd name="T83" fmla="*/ 9 h 1226"/>
              <a:gd name="T84" fmla="*/ 542 w 984"/>
              <a:gd name="T85" fmla="*/ 1 h 1226"/>
              <a:gd name="T86" fmla="*/ 545 w 984"/>
              <a:gd name="T87"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84" h="1226">
                <a:moveTo>
                  <a:pt x="545" y="0"/>
                </a:moveTo>
                <a:lnTo>
                  <a:pt x="984" y="432"/>
                </a:lnTo>
                <a:lnTo>
                  <a:pt x="175" y="1226"/>
                </a:lnTo>
                <a:lnTo>
                  <a:pt x="172" y="1223"/>
                </a:lnTo>
                <a:lnTo>
                  <a:pt x="167" y="1217"/>
                </a:lnTo>
                <a:lnTo>
                  <a:pt x="156" y="1205"/>
                </a:lnTo>
                <a:lnTo>
                  <a:pt x="144" y="1189"/>
                </a:lnTo>
                <a:lnTo>
                  <a:pt x="130" y="1169"/>
                </a:lnTo>
                <a:lnTo>
                  <a:pt x="113" y="1145"/>
                </a:lnTo>
                <a:lnTo>
                  <a:pt x="96" y="1114"/>
                </a:lnTo>
                <a:lnTo>
                  <a:pt x="79" y="1082"/>
                </a:lnTo>
                <a:lnTo>
                  <a:pt x="62" y="1042"/>
                </a:lnTo>
                <a:lnTo>
                  <a:pt x="46" y="999"/>
                </a:lnTo>
                <a:lnTo>
                  <a:pt x="30" y="952"/>
                </a:lnTo>
                <a:lnTo>
                  <a:pt x="18" y="899"/>
                </a:lnTo>
                <a:lnTo>
                  <a:pt x="9" y="843"/>
                </a:lnTo>
                <a:lnTo>
                  <a:pt x="3" y="781"/>
                </a:lnTo>
                <a:lnTo>
                  <a:pt x="0" y="714"/>
                </a:lnTo>
                <a:lnTo>
                  <a:pt x="3" y="644"/>
                </a:lnTo>
                <a:lnTo>
                  <a:pt x="8" y="625"/>
                </a:lnTo>
                <a:lnTo>
                  <a:pt x="17" y="604"/>
                </a:lnTo>
                <a:lnTo>
                  <a:pt x="30" y="579"/>
                </a:lnTo>
                <a:lnTo>
                  <a:pt x="47" y="552"/>
                </a:lnTo>
                <a:lnTo>
                  <a:pt x="68" y="523"/>
                </a:lnTo>
                <a:lnTo>
                  <a:pt x="91" y="491"/>
                </a:lnTo>
                <a:lnTo>
                  <a:pt x="117" y="459"/>
                </a:lnTo>
                <a:lnTo>
                  <a:pt x="144" y="426"/>
                </a:lnTo>
                <a:lnTo>
                  <a:pt x="173" y="390"/>
                </a:lnTo>
                <a:lnTo>
                  <a:pt x="203" y="356"/>
                </a:lnTo>
                <a:lnTo>
                  <a:pt x="235" y="321"/>
                </a:lnTo>
                <a:lnTo>
                  <a:pt x="266" y="286"/>
                </a:lnTo>
                <a:lnTo>
                  <a:pt x="298" y="251"/>
                </a:lnTo>
                <a:lnTo>
                  <a:pt x="329" y="217"/>
                </a:lnTo>
                <a:lnTo>
                  <a:pt x="361" y="186"/>
                </a:lnTo>
                <a:lnTo>
                  <a:pt x="390" y="154"/>
                </a:lnTo>
                <a:lnTo>
                  <a:pt x="419" y="126"/>
                </a:lnTo>
                <a:lnTo>
                  <a:pt x="445" y="98"/>
                </a:lnTo>
                <a:lnTo>
                  <a:pt x="468" y="74"/>
                </a:lnTo>
                <a:lnTo>
                  <a:pt x="491" y="52"/>
                </a:lnTo>
                <a:lnTo>
                  <a:pt x="509" y="34"/>
                </a:lnTo>
                <a:lnTo>
                  <a:pt x="524" y="19"/>
                </a:lnTo>
                <a:lnTo>
                  <a:pt x="535" y="9"/>
                </a:lnTo>
                <a:lnTo>
                  <a:pt x="542" y="1"/>
                </a:lnTo>
                <a:lnTo>
                  <a:pt x="545" y="0"/>
                </a:lnTo>
                <a:close/>
              </a:path>
            </a:pathLst>
          </a:custGeom>
          <a:solidFill>
            <a:srgbClr val="01AA8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9"/>
          <p:cNvSpPr>
            <a:spLocks/>
          </p:cNvSpPr>
          <p:nvPr/>
        </p:nvSpPr>
        <p:spPr bwMode="auto">
          <a:xfrm>
            <a:off x="7542427" y="1376641"/>
            <a:ext cx="1472527" cy="1182103"/>
          </a:xfrm>
          <a:custGeom>
            <a:avLst/>
            <a:gdLst>
              <a:gd name="T0" fmla="*/ 511 w 1227"/>
              <a:gd name="T1" fmla="*/ 0 h 985"/>
              <a:gd name="T2" fmla="*/ 582 w 1227"/>
              <a:gd name="T3" fmla="*/ 3 h 985"/>
              <a:gd name="T4" fmla="*/ 600 w 1227"/>
              <a:gd name="T5" fmla="*/ 8 h 985"/>
              <a:gd name="T6" fmla="*/ 622 w 1227"/>
              <a:gd name="T7" fmla="*/ 17 h 985"/>
              <a:gd name="T8" fmla="*/ 647 w 1227"/>
              <a:gd name="T9" fmla="*/ 32 h 985"/>
              <a:gd name="T10" fmla="*/ 674 w 1227"/>
              <a:gd name="T11" fmla="*/ 49 h 985"/>
              <a:gd name="T12" fmla="*/ 704 w 1227"/>
              <a:gd name="T13" fmla="*/ 69 h 985"/>
              <a:gd name="T14" fmla="*/ 734 w 1227"/>
              <a:gd name="T15" fmla="*/ 92 h 985"/>
              <a:gd name="T16" fmla="*/ 767 w 1227"/>
              <a:gd name="T17" fmla="*/ 117 h 985"/>
              <a:gd name="T18" fmla="*/ 801 w 1227"/>
              <a:gd name="T19" fmla="*/ 145 h 985"/>
              <a:gd name="T20" fmla="*/ 835 w 1227"/>
              <a:gd name="T21" fmla="*/ 173 h 985"/>
              <a:gd name="T22" fmla="*/ 870 w 1227"/>
              <a:gd name="T23" fmla="*/ 205 h 985"/>
              <a:gd name="T24" fmla="*/ 906 w 1227"/>
              <a:gd name="T25" fmla="*/ 235 h 985"/>
              <a:gd name="T26" fmla="*/ 940 w 1227"/>
              <a:gd name="T27" fmla="*/ 268 h 985"/>
              <a:gd name="T28" fmla="*/ 975 w 1227"/>
              <a:gd name="T29" fmla="*/ 299 h 985"/>
              <a:gd name="T30" fmla="*/ 1008 w 1227"/>
              <a:gd name="T31" fmla="*/ 331 h 985"/>
              <a:gd name="T32" fmla="*/ 1041 w 1227"/>
              <a:gd name="T33" fmla="*/ 361 h 985"/>
              <a:gd name="T34" fmla="*/ 1071 w 1227"/>
              <a:gd name="T35" fmla="*/ 391 h 985"/>
              <a:gd name="T36" fmla="*/ 1101 w 1227"/>
              <a:gd name="T37" fmla="*/ 419 h 985"/>
              <a:gd name="T38" fmla="*/ 1128 w 1227"/>
              <a:gd name="T39" fmla="*/ 445 h 985"/>
              <a:gd name="T40" fmla="*/ 1153 w 1227"/>
              <a:gd name="T41" fmla="*/ 470 h 985"/>
              <a:gd name="T42" fmla="*/ 1174 w 1227"/>
              <a:gd name="T43" fmla="*/ 491 h 985"/>
              <a:gd name="T44" fmla="*/ 1192 w 1227"/>
              <a:gd name="T45" fmla="*/ 509 h 985"/>
              <a:gd name="T46" fmla="*/ 1208 w 1227"/>
              <a:gd name="T47" fmla="*/ 525 h 985"/>
              <a:gd name="T48" fmla="*/ 1218 w 1227"/>
              <a:gd name="T49" fmla="*/ 535 h 985"/>
              <a:gd name="T50" fmla="*/ 1225 w 1227"/>
              <a:gd name="T51" fmla="*/ 542 h 985"/>
              <a:gd name="T52" fmla="*/ 1227 w 1227"/>
              <a:gd name="T53" fmla="*/ 545 h 985"/>
              <a:gd name="T54" fmla="*/ 794 w 1227"/>
              <a:gd name="T55" fmla="*/ 985 h 985"/>
              <a:gd name="T56" fmla="*/ 0 w 1227"/>
              <a:gd name="T57" fmla="*/ 175 h 985"/>
              <a:gd name="T58" fmla="*/ 3 w 1227"/>
              <a:gd name="T59" fmla="*/ 173 h 985"/>
              <a:gd name="T60" fmla="*/ 10 w 1227"/>
              <a:gd name="T61" fmla="*/ 167 h 985"/>
              <a:gd name="T62" fmla="*/ 20 w 1227"/>
              <a:gd name="T63" fmla="*/ 158 h 985"/>
              <a:gd name="T64" fmla="*/ 36 w 1227"/>
              <a:gd name="T65" fmla="*/ 145 h 985"/>
              <a:gd name="T66" fmla="*/ 57 w 1227"/>
              <a:gd name="T67" fmla="*/ 130 h 985"/>
              <a:gd name="T68" fmla="*/ 82 w 1227"/>
              <a:gd name="T69" fmla="*/ 114 h 985"/>
              <a:gd name="T70" fmla="*/ 111 w 1227"/>
              <a:gd name="T71" fmla="*/ 97 h 985"/>
              <a:gd name="T72" fmla="*/ 145 w 1227"/>
              <a:gd name="T73" fmla="*/ 79 h 985"/>
              <a:gd name="T74" fmla="*/ 183 w 1227"/>
              <a:gd name="T75" fmla="*/ 62 h 985"/>
              <a:gd name="T76" fmla="*/ 226 w 1227"/>
              <a:gd name="T77" fmla="*/ 46 h 985"/>
              <a:gd name="T78" fmla="*/ 275 w 1227"/>
              <a:gd name="T79" fmla="*/ 32 h 985"/>
              <a:gd name="T80" fmla="*/ 326 w 1227"/>
              <a:gd name="T81" fmla="*/ 19 h 985"/>
              <a:gd name="T82" fmla="*/ 384 w 1227"/>
              <a:gd name="T83" fmla="*/ 9 h 985"/>
              <a:gd name="T84" fmla="*/ 445 w 1227"/>
              <a:gd name="T85" fmla="*/ 3 h 985"/>
              <a:gd name="T86" fmla="*/ 511 w 1227"/>
              <a:gd name="T87" fmla="*/ 0 h 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27" h="985">
                <a:moveTo>
                  <a:pt x="511" y="0"/>
                </a:moveTo>
                <a:lnTo>
                  <a:pt x="582" y="3"/>
                </a:lnTo>
                <a:lnTo>
                  <a:pt x="600" y="8"/>
                </a:lnTo>
                <a:lnTo>
                  <a:pt x="622" y="17"/>
                </a:lnTo>
                <a:lnTo>
                  <a:pt x="647" y="32"/>
                </a:lnTo>
                <a:lnTo>
                  <a:pt x="674" y="49"/>
                </a:lnTo>
                <a:lnTo>
                  <a:pt x="704" y="69"/>
                </a:lnTo>
                <a:lnTo>
                  <a:pt x="734" y="92"/>
                </a:lnTo>
                <a:lnTo>
                  <a:pt x="767" y="117"/>
                </a:lnTo>
                <a:lnTo>
                  <a:pt x="801" y="145"/>
                </a:lnTo>
                <a:lnTo>
                  <a:pt x="835" y="173"/>
                </a:lnTo>
                <a:lnTo>
                  <a:pt x="870" y="205"/>
                </a:lnTo>
                <a:lnTo>
                  <a:pt x="906" y="235"/>
                </a:lnTo>
                <a:lnTo>
                  <a:pt x="940" y="268"/>
                </a:lnTo>
                <a:lnTo>
                  <a:pt x="975" y="299"/>
                </a:lnTo>
                <a:lnTo>
                  <a:pt x="1008" y="331"/>
                </a:lnTo>
                <a:lnTo>
                  <a:pt x="1041" y="361"/>
                </a:lnTo>
                <a:lnTo>
                  <a:pt x="1071" y="391"/>
                </a:lnTo>
                <a:lnTo>
                  <a:pt x="1101" y="419"/>
                </a:lnTo>
                <a:lnTo>
                  <a:pt x="1128" y="445"/>
                </a:lnTo>
                <a:lnTo>
                  <a:pt x="1153" y="470"/>
                </a:lnTo>
                <a:lnTo>
                  <a:pt x="1174" y="491"/>
                </a:lnTo>
                <a:lnTo>
                  <a:pt x="1192" y="509"/>
                </a:lnTo>
                <a:lnTo>
                  <a:pt x="1208" y="525"/>
                </a:lnTo>
                <a:lnTo>
                  <a:pt x="1218" y="535"/>
                </a:lnTo>
                <a:lnTo>
                  <a:pt x="1225" y="542"/>
                </a:lnTo>
                <a:lnTo>
                  <a:pt x="1227" y="545"/>
                </a:lnTo>
                <a:lnTo>
                  <a:pt x="794" y="985"/>
                </a:lnTo>
                <a:lnTo>
                  <a:pt x="0" y="175"/>
                </a:lnTo>
                <a:lnTo>
                  <a:pt x="3" y="173"/>
                </a:lnTo>
                <a:lnTo>
                  <a:pt x="10" y="167"/>
                </a:lnTo>
                <a:lnTo>
                  <a:pt x="20" y="158"/>
                </a:lnTo>
                <a:lnTo>
                  <a:pt x="36" y="145"/>
                </a:lnTo>
                <a:lnTo>
                  <a:pt x="57" y="130"/>
                </a:lnTo>
                <a:lnTo>
                  <a:pt x="82" y="114"/>
                </a:lnTo>
                <a:lnTo>
                  <a:pt x="111" y="97"/>
                </a:lnTo>
                <a:lnTo>
                  <a:pt x="145" y="79"/>
                </a:lnTo>
                <a:lnTo>
                  <a:pt x="183" y="62"/>
                </a:lnTo>
                <a:lnTo>
                  <a:pt x="226" y="46"/>
                </a:lnTo>
                <a:lnTo>
                  <a:pt x="275" y="32"/>
                </a:lnTo>
                <a:lnTo>
                  <a:pt x="326" y="19"/>
                </a:lnTo>
                <a:lnTo>
                  <a:pt x="384" y="9"/>
                </a:lnTo>
                <a:lnTo>
                  <a:pt x="445" y="3"/>
                </a:lnTo>
                <a:lnTo>
                  <a:pt x="511" y="0"/>
                </a:lnTo>
                <a:close/>
              </a:path>
            </a:pathLst>
          </a:custGeom>
          <a:solidFill>
            <a:srgbClr val="FF2B2A"/>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10"/>
          <p:cNvSpPr>
            <a:spLocks noEditPoints="1"/>
          </p:cNvSpPr>
          <p:nvPr/>
        </p:nvSpPr>
        <p:spPr bwMode="auto">
          <a:xfrm>
            <a:off x="8071673" y="1385042"/>
            <a:ext cx="3392693" cy="2199791"/>
          </a:xfrm>
          <a:custGeom>
            <a:avLst/>
            <a:gdLst>
              <a:gd name="T0" fmla="*/ 112 w 2827"/>
              <a:gd name="T1" fmla="*/ 0 h 1833"/>
              <a:gd name="T2" fmla="*/ 264 w 2827"/>
              <a:gd name="T3" fmla="*/ 0 h 1833"/>
              <a:gd name="T4" fmla="*/ 608 w 2827"/>
              <a:gd name="T5" fmla="*/ 0 h 1833"/>
              <a:gd name="T6" fmla="*/ 839 w 2827"/>
              <a:gd name="T7" fmla="*/ 0 h 1833"/>
              <a:gd name="T8" fmla="*/ 1488 w 2827"/>
              <a:gd name="T9" fmla="*/ 0 h 1833"/>
              <a:gd name="T10" fmla="*/ 1580 w 2827"/>
              <a:gd name="T11" fmla="*/ 0 h 1833"/>
              <a:gd name="T12" fmla="*/ 1702 w 2827"/>
              <a:gd name="T13" fmla="*/ 17 h 1833"/>
              <a:gd name="T14" fmla="*/ 1797 w 2827"/>
              <a:gd name="T15" fmla="*/ 51 h 1833"/>
              <a:gd name="T16" fmla="*/ 1857 w 2827"/>
              <a:gd name="T17" fmla="*/ 86 h 1833"/>
              <a:gd name="T18" fmla="*/ 1879 w 2827"/>
              <a:gd name="T19" fmla="*/ 102 h 1833"/>
              <a:gd name="T20" fmla="*/ 2657 w 2827"/>
              <a:gd name="T21" fmla="*/ 855 h 1833"/>
              <a:gd name="T22" fmla="*/ 2695 w 2827"/>
              <a:gd name="T23" fmla="*/ 816 h 1833"/>
              <a:gd name="T24" fmla="*/ 2748 w 2827"/>
              <a:gd name="T25" fmla="*/ 763 h 1833"/>
              <a:gd name="T26" fmla="*/ 2794 w 2827"/>
              <a:gd name="T27" fmla="*/ 732 h 1833"/>
              <a:gd name="T28" fmla="*/ 2817 w 2827"/>
              <a:gd name="T29" fmla="*/ 741 h 1833"/>
              <a:gd name="T30" fmla="*/ 2825 w 2827"/>
              <a:gd name="T31" fmla="*/ 766 h 1833"/>
              <a:gd name="T32" fmla="*/ 2827 w 2827"/>
              <a:gd name="T33" fmla="*/ 780 h 1833"/>
              <a:gd name="T34" fmla="*/ 2820 w 2827"/>
              <a:gd name="T35" fmla="*/ 816 h 1833"/>
              <a:gd name="T36" fmla="*/ 2804 w 2827"/>
              <a:gd name="T37" fmla="*/ 911 h 1833"/>
              <a:gd name="T38" fmla="*/ 2781 w 2827"/>
              <a:gd name="T39" fmla="*/ 1044 h 1833"/>
              <a:gd name="T40" fmla="*/ 2754 w 2827"/>
              <a:gd name="T41" fmla="*/ 1195 h 1833"/>
              <a:gd name="T42" fmla="*/ 2728 w 2827"/>
              <a:gd name="T43" fmla="*/ 1343 h 1833"/>
              <a:gd name="T44" fmla="*/ 2705 w 2827"/>
              <a:gd name="T45" fmla="*/ 1469 h 1833"/>
              <a:gd name="T46" fmla="*/ 2682 w 2827"/>
              <a:gd name="T47" fmla="*/ 1564 h 1833"/>
              <a:gd name="T48" fmla="*/ 2638 w 2827"/>
              <a:gd name="T49" fmla="*/ 1641 h 1833"/>
              <a:gd name="T50" fmla="*/ 2581 w 2827"/>
              <a:gd name="T51" fmla="*/ 1680 h 1833"/>
              <a:gd name="T52" fmla="*/ 2534 w 2827"/>
              <a:gd name="T53" fmla="*/ 1694 h 1833"/>
              <a:gd name="T54" fmla="*/ 2514 w 2827"/>
              <a:gd name="T55" fmla="*/ 1697 h 1833"/>
              <a:gd name="T56" fmla="*/ 1780 w 2827"/>
              <a:gd name="T57" fmla="*/ 1832 h 1833"/>
              <a:gd name="T58" fmla="*/ 1751 w 2827"/>
              <a:gd name="T59" fmla="*/ 1832 h 1833"/>
              <a:gd name="T60" fmla="*/ 1724 w 2827"/>
              <a:gd name="T61" fmla="*/ 1823 h 1833"/>
              <a:gd name="T62" fmla="*/ 1726 w 2827"/>
              <a:gd name="T63" fmla="*/ 1795 h 1833"/>
              <a:gd name="T64" fmla="*/ 1777 w 2827"/>
              <a:gd name="T65" fmla="*/ 1740 h 1833"/>
              <a:gd name="T66" fmla="*/ 1827 w 2827"/>
              <a:gd name="T67" fmla="*/ 1688 h 1833"/>
              <a:gd name="T68" fmla="*/ 1853 w 2827"/>
              <a:gd name="T69" fmla="*/ 1659 h 1833"/>
              <a:gd name="T70" fmla="*/ 1845 w 2827"/>
              <a:gd name="T71" fmla="*/ 1647 h 1833"/>
              <a:gd name="T72" fmla="*/ 1798 w 2827"/>
              <a:gd name="T73" fmla="*/ 1600 h 1833"/>
              <a:gd name="T74" fmla="*/ 1715 w 2827"/>
              <a:gd name="T75" fmla="*/ 1517 h 1833"/>
              <a:gd name="T76" fmla="*/ 1605 w 2827"/>
              <a:gd name="T77" fmla="*/ 1407 h 1833"/>
              <a:gd name="T78" fmla="*/ 1471 w 2827"/>
              <a:gd name="T79" fmla="*/ 1275 h 1833"/>
              <a:gd name="T80" fmla="*/ 1324 w 2827"/>
              <a:gd name="T81" fmla="*/ 1128 h 1833"/>
              <a:gd name="T82" fmla="*/ 1167 w 2827"/>
              <a:gd name="T83" fmla="*/ 970 h 1833"/>
              <a:gd name="T84" fmla="*/ 1005 w 2827"/>
              <a:gd name="T85" fmla="*/ 810 h 1833"/>
              <a:gd name="T86" fmla="*/ 849 w 2827"/>
              <a:gd name="T87" fmla="*/ 654 h 1833"/>
              <a:gd name="T88" fmla="*/ 701 w 2827"/>
              <a:gd name="T89" fmla="*/ 507 h 1833"/>
              <a:gd name="T90" fmla="*/ 570 w 2827"/>
              <a:gd name="T91" fmla="*/ 376 h 1833"/>
              <a:gd name="T92" fmla="*/ 461 w 2827"/>
              <a:gd name="T93" fmla="*/ 267 h 1833"/>
              <a:gd name="T94" fmla="*/ 381 w 2827"/>
              <a:gd name="T95" fmla="*/ 187 h 1833"/>
              <a:gd name="T96" fmla="*/ 298 w 2827"/>
              <a:gd name="T97" fmla="*/ 110 h 1833"/>
              <a:gd name="T98" fmla="*/ 164 w 2827"/>
              <a:gd name="T99" fmla="*/ 30 h 1833"/>
              <a:gd name="T100" fmla="*/ 59 w 2827"/>
              <a:gd name="T101" fmla="*/ 2 h 1833"/>
              <a:gd name="T102" fmla="*/ 16 w 2827"/>
              <a:gd name="T103" fmla="*/ 0 h 1833"/>
              <a:gd name="T104" fmla="*/ 19 w 2827"/>
              <a:gd name="T105" fmla="*/ 0 h 1833"/>
              <a:gd name="T106" fmla="*/ 4 w 2827"/>
              <a:gd name="T107" fmla="*/ 0 h 1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27" h="1833">
                <a:moveTo>
                  <a:pt x="42" y="0"/>
                </a:moveTo>
                <a:lnTo>
                  <a:pt x="73" y="0"/>
                </a:lnTo>
                <a:lnTo>
                  <a:pt x="112" y="0"/>
                </a:lnTo>
                <a:lnTo>
                  <a:pt x="156" y="0"/>
                </a:lnTo>
                <a:lnTo>
                  <a:pt x="208" y="0"/>
                </a:lnTo>
                <a:lnTo>
                  <a:pt x="264" y="0"/>
                </a:lnTo>
                <a:lnTo>
                  <a:pt x="461" y="0"/>
                </a:lnTo>
                <a:lnTo>
                  <a:pt x="534" y="0"/>
                </a:lnTo>
                <a:lnTo>
                  <a:pt x="608" y="0"/>
                </a:lnTo>
                <a:lnTo>
                  <a:pt x="684" y="0"/>
                </a:lnTo>
                <a:lnTo>
                  <a:pt x="761" y="0"/>
                </a:lnTo>
                <a:lnTo>
                  <a:pt x="839" y="0"/>
                </a:lnTo>
                <a:lnTo>
                  <a:pt x="1393" y="0"/>
                </a:lnTo>
                <a:lnTo>
                  <a:pt x="1444" y="0"/>
                </a:lnTo>
                <a:lnTo>
                  <a:pt x="1488" y="0"/>
                </a:lnTo>
                <a:lnTo>
                  <a:pt x="1526" y="0"/>
                </a:lnTo>
                <a:lnTo>
                  <a:pt x="1557" y="0"/>
                </a:lnTo>
                <a:lnTo>
                  <a:pt x="1580" y="0"/>
                </a:lnTo>
                <a:lnTo>
                  <a:pt x="1623" y="2"/>
                </a:lnTo>
                <a:lnTo>
                  <a:pt x="1664" y="8"/>
                </a:lnTo>
                <a:lnTo>
                  <a:pt x="1702" y="17"/>
                </a:lnTo>
                <a:lnTo>
                  <a:pt x="1736" y="27"/>
                </a:lnTo>
                <a:lnTo>
                  <a:pt x="1768" y="39"/>
                </a:lnTo>
                <a:lnTo>
                  <a:pt x="1797" y="51"/>
                </a:lnTo>
                <a:lnTo>
                  <a:pt x="1820" y="64"/>
                </a:lnTo>
                <a:lnTo>
                  <a:pt x="1841" y="76"/>
                </a:lnTo>
                <a:lnTo>
                  <a:pt x="1857" y="86"/>
                </a:lnTo>
                <a:lnTo>
                  <a:pt x="1869" y="96"/>
                </a:lnTo>
                <a:lnTo>
                  <a:pt x="1877" y="101"/>
                </a:lnTo>
                <a:lnTo>
                  <a:pt x="1879" y="102"/>
                </a:lnTo>
                <a:lnTo>
                  <a:pt x="2648" y="864"/>
                </a:lnTo>
                <a:lnTo>
                  <a:pt x="2651" y="863"/>
                </a:lnTo>
                <a:lnTo>
                  <a:pt x="2657" y="855"/>
                </a:lnTo>
                <a:lnTo>
                  <a:pt x="2668" y="844"/>
                </a:lnTo>
                <a:lnTo>
                  <a:pt x="2681" y="831"/>
                </a:lnTo>
                <a:lnTo>
                  <a:pt x="2695" y="816"/>
                </a:lnTo>
                <a:lnTo>
                  <a:pt x="2713" y="799"/>
                </a:lnTo>
                <a:lnTo>
                  <a:pt x="2731" y="782"/>
                </a:lnTo>
                <a:lnTo>
                  <a:pt x="2748" y="763"/>
                </a:lnTo>
                <a:lnTo>
                  <a:pt x="2766" y="746"/>
                </a:lnTo>
                <a:lnTo>
                  <a:pt x="2782" y="736"/>
                </a:lnTo>
                <a:lnTo>
                  <a:pt x="2794" y="732"/>
                </a:lnTo>
                <a:lnTo>
                  <a:pt x="2804" y="730"/>
                </a:lnTo>
                <a:lnTo>
                  <a:pt x="2811" y="734"/>
                </a:lnTo>
                <a:lnTo>
                  <a:pt x="2817" y="741"/>
                </a:lnTo>
                <a:lnTo>
                  <a:pt x="2821" y="749"/>
                </a:lnTo>
                <a:lnTo>
                  <a:pt x="2824" y="758"/>
                </a:lnTo>
                <a:lnTo>
                  <a:pt x="2825" y="766"/>
                </a:lnTo>
                <a:lnTo>
                  <a:pt x="2827" y="774"/>
                </a:lnTo>
                <a:lnTo>
                  <a:pt x="2827" y="778"/>
                </a:lnTo>
                <a:lnTo>
                  <a:pt x="2827" y="780"/>
                </a:lnTo>
                <a:lnTo>
                  <a:pt x="2827" y="784"/>
                </a:lnTo>
                <a:lnTo>
                  <a:pt x="2824" y="796"/>
                </a:lnTo>
                <a:lnTo>
                  <a:pt x="2820" y="816"/>
                </a:lnTo>
                <a:lnTo>
                  <a:pt x="2816" y="842"/>
                </a:lnTo>
                <a:lnTo>
                  <a:pt x="2811" y="873"/>
                </a:lnTo>
                <a:lnTo>
                  <a:pt x="2804" y="911"/>
                </a:lnTo>
                <a:lnTo>
                  <a:pt x="2796" y="952"/>
                </a:lnTo>
                <a:lnTo>
                  <a:pt x="2790" y="997"/>
                </a:lnTo>
                <a:lnTo>
                  <a:pt x="2781" y="1044"/>
                </a:lnTo>
                <a:lnTo>
                  <a:pt x="2773" y="1092"/>
                </a:lnTo>
                <a:lnTo>
                  <a:pt x="2764" y="1143"/>
                </a:lnTo>
                <a:lnTo>
                  <a:pt x="2754" y="1195"/>
                </a:lnTo>
                <a:lnTo>
                  <a:pt x="2745" y="1244"/>
                </a:lnTo>
                <a:lnTo>
                  <a:pt x="2736" y="1294"/>
                </a:lnTo>
                <a:lnTo>
                  <a:pt x="2728" y="1343"/>
                </a:lnTo>
                <a:lnTo>
                  <a:pt x="2719" y="1389"/>
                </a:lnTo>
                <a:lnTo>
                  <a:pt x="2711" y="1431"/>
                </a:lnTo>
                <a:lnTo>
                  <a:pt x="2705" y="1469"/>
                </a:lnTo>
                <a:lnTo>
                  <a:pt x="2698" y="1502"/>
                </a:lnTo>
                <a:lnTo>
                  <a:pt x="2693" y="1529"/>
                </a:lnTo>
                <a:lnTo>
                  <a:pt x="2682" y="1564"/>
                </a:lnTo>
                <a:lnTo>
                  <a:pt x="2671" y="1595"/>
                </a:lnTo>
                <a:lnTo>
                  <a:pt x="2655" y="1620"/>
                </a:lnTo>
                <a:lnTo>
                  <a:pt x="2638" y="1641"/>
                </a:lnTo>
                <a:lnTo>
                  <a:pt x="2619" y="1656"/>
                </a:lnTo>
                <a:lnTo>
                  <a:pt x="2600" y="1669"/>
                </a:lnTo>
                <a:lnTo>
                  <a:pt x="2581" y="1680"/>
                </a:lnTo>
                <a:lnTo>
                  <a:pt x="2564" y="1686"/>
                </a:lnTo>
                <a:lnTo>
                  <a:pt x="2548" y="1692"/>
                </a:lnTo>
                <a:lnTo>
                  <a:pt x="2534" y="1694"/>
                </a:lnTo>
                <a:lnTo>
                  <a:pt x="2524" y="1697"/>
                </a:lnTo>
                <a:lnTo>
                  <a:pt x="2517" y="1697"/>
                </a:lnTo>
                <a:lnTo>
                  <a:pt x="2514" y="1697"/>
                </a:lnTo>
                <a:lnTo>
                  <a:pt x="1789" y="1832"/>
                </a:lnTo>
                <a:lnTo>
                  <a:pt x="1786" y="1832"/>
                </a:lnTo>
                <a:lnTo>
                  <a:pt x="1780" y="1832"/>
                </a:lnTo>
                <a:lnTo>
                  <a:pt x="1772" y="1833"/>
                </a:lnTo>
                <a:lnTo>
                  <a:pt x="1761" y="1833"/>
                </a:lnTo>
                <a:lnTo>
                  <a:pt x="1751" y="1832"/>
                </a:lnTo>
                <a:lnTo>
                  <a:pt x="1740" y="1831"/>
                </a:lnTo>
                <a:lnTo>
                  <a:pt x="1731" y="1827"/>
                </a:lnTo>
                <a:lnTo>
                  <a:pt x="1724" y="1823"/>
                </a:lnTo>
                <a:lnTo>
                  <a:pt x="1721" y="1816"/>
                </a:lnTo>
                <a:lnTo>
                  <a:pt x="1721" y="1807"/>
                </a:lnTo>
                <a:lnTo>
                  <a:pt x="1726" y="1795"/>
                </a:lnTo>
                <a:lnTo>
                  <a:pt x="1738" y="1781"/>
                </a:lnTo>
                <a:lnTo>
                  <a:pt x="1757" y="1760"/>
                </a:lnTo>
                <a:lnTo>
                  <a:pt x="1777" y="1740"/>
                </a:lnTo>
                <a:lnTo>
                  <a:pt x="1795" y="1721"/>
                </a:lnTo>
                <a:lnTo>
                  <a:pt x="1812" y="1703"/>
                </a:lnTo>
                <a:lnTo>
                  <a:pt x="1827" y="1688"/>
                </a:lnTo>
                <a:lnTo>
                  <a:pt x="1839" y="1675"/>
                </a:lnTo>
                <a:lnTo>
                  <a:pt x="1848" y="1665"/>
                </a:lnTo>
                <a:lnTo>
                  <a:pt x="1853" y="1659"/>
                </a:lnTo>
                <a:lnTo>
                  <a:pt x="1856" y="1656"/>
                </a:lnTo>
                <a:lnTo>
                  <a:pt x="1853" y="1655"/>
                </a:lnTo>
                <a:lnTo>
                  <a:pt x="1845" y="1647"/>
                </a:lnTo>
                <a:lnTo>
                  <a:pt x="1833" y="1635"/>
                </a:lnTo>
                <a:lnTo>
                  <a:pt x="1818" y="1620"/>
                </a:lnTo>
                <a:lnTo>
                  <a:pt x="1798" y="1600"/>
                </a:lnTo>
                <a:lnTo>
                  <a:pt x="1774" y="1575"/>
                </a:lnTo>
                <a:lnTo>
                  <a:pt x="1747" y="1547"/>
                </a:lnTo>
                <a:lnTo>
                  <a:pt x="1715" y="1517"/>
                </a:lnTo>
                <a:lnTo>
                  <a:pt x="1681" y="1483"/>
                </a:lnTo>
                <a:lnTo>
                  <a:pt x="1644" y="1446"/>
                </a:lnTo>
                <a:lnTo>
                  <a:pt x="1605" y="1407"/>
                </a:lnTo>
                <a:lnTo>
                  <a:pt x="1562" y="1365"/>
                </a:lnTo>
                <a:lnTo>
                  <a:pt x="1518" y="1321"/>
                </a:lnTo>
                <a:lnTo>
                  <a:pt x="1471" y="1275"/>
                </a:lnTo>
                <a:lnTo>
                  <a:pt x="1424" y="1227"/>
                </a:lnTo>
                <a:lnTo>
                  <a:pt x="1374" y="1178"/>
                </a:lnTo>
                <a:lnTo>
                  <a:pt x="1324" y="1128"/>
                </a:lnTo>
                <a:lnTo>
                  <a:pt x="1272" y="1075"/>
                </a:lnTo>
                <a:lnTo>
                  <a:pt x="1219" y="1023"/>
                </a:lnTo>
                <a:lnTo>
                  <a:pt x="1167" y="970"/>
                </a:lnTo>
                <a:lnTo>
                  <a:pt x="1113" y="918"/>
                </a:lnTo>
                <a:lnTo>
                  <a:pt x="1059" y="864"/>
                </a:lnTo>
                <a:lnTo>
                  <a:pt x="1005" y="810"/>
                </a:lnTo>
                <a:lnTo>
                  <a:pt x="953" y="758"/>
                </a:lnTo>
                <a:lnTo>
                  <a:pt x="900" y="705"/>
                </a:lnTo>
                <a:lnTo>
                  <a:pt x="849" y="654"/>
                </a:lnTo>
                <a:lnTo>
                  <a:pt x="798" y="604"/>
                </a:lnTo>
                <a:lnTo>
                  <a:pt x="750" y="555"/>
                </a:lnTo>
                <a:lnTo>
                  <a:pt x="701" y="507"/>
                </a:lnTo>
                <a:lnTo>
                  <a:pt x="655" y="462"/>
                </a:lnTo>
                <a:lnTo>
                  <a:pt x="612" y="418"/>
                </a:lnTo>
                <a:lnTo>
                  <a:pt x="570" y="376"/>
                </a:lnTo>
                <a:lnTo>
                  <a:pt x="530" y="338"/>
                </a:lnTo>
                <a:lnTo>
                  <a:pt x="495" y="302"/>
                </a:lnTo>
                <a:lnTo>
                  <a:pt x="461" y="267"/>
                </a:lnTo>
                <a:lnTo>
                  <a:pt x="431" y="237"/>
                </a:lnTo>
                <a:lnTo>
                  <a:pt x="403" y="211"/>
                </a:lnTo>
                <a:lnTo>
                  <a:pt x="381" y="187"/>
                </a:lnTo>
                <a:lnTo>
                  <a:pt x="361" y="168"/>
                </a:lnTo>
                <a:lnTo>
                  <a:pt x="345" y="153"/>
                </a:lnTo>
                <a:lnTo>
                  <a:pt x="298" y="110"/>
                </a:lnTo>
                <a:lnTo>
                  <a:pt x="252" y="76"/>
                </a:lnTo>
                <a:lnTo>
                  <a:pt x="208" y="50"/>
                </a:lnTo>
                <a:lnTo>
                  <a:pt x="164" y="30"/>
                </a:lnTo>
                <a:lnTo>
                  <a:pt x="125" y="16"/>
                </a:lnTo>
                <a:lnTo>
                  <a:pt x="90" y="8"/>
                </a:lnTo>
                <a:lnTo>
                  <a:pt x="59" y="2"/>
                </a:lnTo>
                <a:lnTo>
                  <a:pt x="40" y="0"/>
                </a:lnTo>
                <a:lnTo>
                  <a:pt x="42" y="0"/>
                </a:lnTo>
                <a:close/>
                <a:moveTo>
                  <a:pt x="16" y="0"/>
                </a:moveTo>
                <a:lnTo>
                  <a:pt x="34" y="0"/>
                </a:lnTo>
                <a:lnTo>
                  <a:pt x="40" y="0"/>
                </a:lnTo>
                <a:lnTo>
                  <a:pt x="19" y="0"/>
                </a:lnTo>
                <a:lnTo>
                  <a:pt x="4" y="0"/>
                </a:lnTo>
                <a:lnTo>
                  <a:pt x="0" y="0"/>
                </a:lnTo>
                <a:lnTo>
                  <a:pt x="4" y="0"/>
                </a:lnTo>
                <a:lnTo>
                  <a:pt x="16" y="0"/>
                </a:lnTo>
                <a:close/>
              </a:path>
            </a:pathLst>
          </a:custGeom>
          <a:solidFill>
            <a:srgbClr val="FF2B2A"/>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11"/>
          <p:cNvSpPr>
            <a:spLocks noEditPoints="1"/>
          </p:cNvSpPr>
          <p:nvPr/>
        </p:nvSpPr>
        <p:spPr bwMode="auto">
          <a:xfrm>
            <a:off x="9376186" y="3042386"/>
            <a:ext cx="2198590" cy="3390294"/>
          </a:xfrm>
          <a:custGeom>
            <a:avLst/>
            <a:gdLst>
              <a:gd name="T0" fmla="*/ 1830 w 1832"/>
              <a:gd name="T1" fmla="*/ 111 h 2825"/>
              <a:gd name="T2" fmla="*/ 1830 w 1832"/>
              <a:gd name="T3" fmla="*/ 265 h 2825"/>
              <a:gd name="T4" fmla="*/ 1830 w 1832"/>
              <a:gd name="T5" fmla="*/ 461 h 2825"/>
              <a:gd name="T6" fmla="*/ 1830 w 1832"/>
              <a:gd name="T7" fmla="*/ 683 h 2825"/>
              <a:gd name="T8" fmla="*/ 1830 w 1832"/>
              <a:gd name="T9" fmla="*/ 915 h 2825"/>
              <a:gd name="T10" fmla="*/ 1830 w 1832"/>
              <a:gd name="T11" fmla="*/ 1391 h 2825"/>
              <a:gd name="T12" fmla="*/ 1830 w 1832"/>
              <a:gd name="T13" fmla="*/ 1525 h 2825"/>
              <a:gd name="T14" fmla="*/ 1829 w 1832"/>
              <a:gd name="T15" fmla="*/ 1622 h 2825"/>
              <a:gd name="T16" fmla="*/ 1804 w 1832"/>
              <a:gd name="T17" fmla="*/ 1735 h 2825"/>
              <a:gd name="T18" fmla="*/ 1767 w 1832"/>
              <a:gd name="T19" fmla="*/ 1819 h 2825"/>
              <a:gd name="T20" fmla="*/ 1737 w 1832"/>
              <a:gd name="T21" fmla="*/ 1867 h 2825"/>
              <a:gd name="T22" fmla="*/ 968 w 1832"/>
              <a:gd name="T23" fmla="*/ 2648 h 2825"/>
              <a:gd name="T24" fmla="*/ 988 w 1832"/>
              <a:gd name="T25" fmla="*/ 2666 h 2825"/>
              <a:gd name="T26" fmla="*/ 1034 w 1832"/>
              <a:gd name="T27" fmla="*/ 2711 h 2825"/>
              <a:gd name="T28" fmla="*/ 1086 w 1832"/>
              <a:gd name="T29" fmla="*/ 2764 h 2825"/>
              <a:gd name="T30" fmla="*/ 1102 w 1832"/>
              <a:gd name="T31" fmla="*/ 2802 h 2825"/>
              <a:gd name="T32" fmla="*/ 1085 w 1832"/>
              <a:gd name="T33" fmla="*/ 2820 h 2825"/>
              <a:gd name="T34" fmla="*/ 1060 w 1832"/>
              <a:gd name="T35" fmla="*/ 2825 h 2825"/>
              <a:gd name="T36" fmla="*/ 1048 w 1832"/>
              <a:gd name="T37" fmla="*/ 2825 h 2825"/>
              <a:gd name="T38" fmla="*/ 990 w 1832"/>
              <a:gd name="T39" fmla="*/ 2814 h 2825"/>
              <a:gd name="T40" fmla="*/ 882 w 1832"/>
              <a:gd name="T41" fmla="*/ 2796 h 2825"/>
              <a:gd name="T42" fmla="*/ 740 w 1832"/>
              <a:gd name="T43" fmla="*/ 2771 h 2825"/>
              <a:gd name="T44" fmla="*/ 588 w 1832"/>
              <a:gd name="T45" fmla="*/ 2743 h 2825"/>
              <a:gd name="T46" fmla="*/ 445 w 1832"/>
              <a:gd name="T47" fmla="*/ 2717 h 2825"/>
              <a:gd name="T48" fmla="*/ 332 w 1832"/>
              <a:gd name="T49" fmla="*/ 2696 h 2825"/>
              <a:gd name="T50" fmla="*/ 239 w 1832"/>
              <a:gd name="T51" fmla="*/ 2669 h 2825"/>
              <a:gd name="T52" fmla="*/ 176 w 1832"/>
              <a:gd name="T53" fmla="*/ 2618 h 2825"/>
              <a:gd name="T54" fmla="*/ 145 w 1832"/>
              <a:gd name="T55" fmla="*/ 2562 h 2825"/>
              <a:gd name="T56" fmla="*/ 136 w 1832"/>
              <a:gd name="T57" fmla="*/ 2522 h 2825"/>
              <a:gd name="T58" fmla="*/ 1 w 1832"/>
              <a:gd name="T59" fmla="*/ 1787 h 2825"/>
              <a:gd name="T60" fmla="*/ 0 w 1832"/>
              <a:gd name="T61" fmla="*/ 1770 h 2825"/>
              <a:gd name="T62" fmla="*/ 2 w 1832"/>
              <a:gd name="T63" fmla="*/ 1739 h 2825"/>
              <a:gd name="T64" fmla="*/ 17 w 1832"/>
              <a:gd name="T65" fmla="*/ 1719 h 2825"/>
              <a:gd name="T66" fmla="*/ 51 w 1832"/>
              <a:gd name="T67" fmla="*/ 1736 h 2825"/>
              <a:gd name="T68" fmla="*/ 113 w 1832"/>
              <a:gd name="T69" fmla="*/ 1794 h 2825"/>
              <a:gd name="T70" fmla="*/ 157 w 1832"/>
              <a:gd name="T71" fmla="*/ 1837 h 2825"/>
              <a:gd name="T72" fmla="*/ 176 w 1832"/>
              <a:gd name="T73" fmla="*/ 1854 h 2825"/>
              <a:gd name="T74" fmla="*/ 197 w 1832"/>
              <a:gd name="T75" fmla="*/ 1833 h 2825"/>
              <a:gd name="T76" fmla="*/ 257 w 1832"/>
              <a:gd name="T77" fmla="*/ 1773 h 2825"/>
              <a:gd name="T78" fmla="*/ 349 w 1832"/>
              <a:gd name="T79" fmla="*/ 1680 h 2825"/>
              <a:gd name="T80" fmla="*/ 467 w 1832"/>
              <a:gd name="T81" fmla="*/ 1562 h 2825"/>
              <a:gd name="T82" fmla="*/ 606 w 1832"/>
              <a:gd name="T83" fmla="*/ 1423 h 2825"/>
              <a:gd name="T84" fmla="*/ 757 w 1832"/>
              <a:gd name="T85" fmla="*/ 1271 h 2825"/>
              <a:gd name="T86" fmla="*/ 916 w 1832"/>
              <a:gd name="T87" fmla="*/ 1112 h 2825"/>
              <a:gd name="T88" fmla="*/ 1074 w 1832"/>
              <a:gd name="T89" fmla="*/ 952 h 2825"/>
              <a:gd name="T90" fmla="*/ 1228 w 1832"/>
              <a:gd name="T91" fmla="*/ 797 h 2825"/>
              <a:gd name="T92" fmla="*/ 1371 w 1832"/>
              <a:gd name="T93" fmla="*/ 654 h 2825"/>
              <a:gd name="T94" fmla="*/ 1494 w 1832"/>
              <a:gd name="T95" fmla="*/ 530 h 2825"/>
              <a:gd name="T96" fmla="*/ 1594 w 1832"/>
              <a:gd name="T97" fmla="*/ 430 h 2825"/>
              <a:gd name="T98" fmla="*/ 1664 w 1832"/>
              <a:gd name="T99" fmla="*/ 361 h 2825"/>
              <a:gd name="T100" fmla="*/ 1757 w 1832"/>
              <a:gd name="T101" fmla="*/ 252 h 2825"/>
              <a:gd name="T102" fmla="*/ 1816 w 1832"/>
              <a:gd name="T103" fmla="*/ 124 h 2825"/>
              <a:gd name="T104" fmla="*/ 1830 w 1832"/>
              <a:gd name="T105" fmla="*/ 42 h 2825"/>
              <a:gd name="T106" fmla="*/ 1832 w 1832"/>
              <a:gd name="T107" fmla="*/ 16 h 2825"/>
              <a:gd name="T108" fmla="*/ 1830 w 1832"/>
              <a:gd name="T109" fmla="*/ 18 h 2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2" h="2825">
                <a:moveTo>
                  <a:pt x="1830" y="42"/>
                </a:moveTo>
                <a:lnTo>
                  <a:pt x="1830" y="72"/>
                </a:lnTo>
                <a:lnTo>
                  <a:pt x="1830" y="111"/>
                </a:lnTo>
                <a:lnTo>
                  <a:pt x="1830" y="156"/>
                </a:lnTo>
                <a:lnTo>
                  <a:pt x="1830" y="207"/>
                </a:lnTo>
                <a:lnTo>
                  <a:pt x="1830" y="265"/>
                </a:lnTo>
                <a:lnTo>
                  <a:pt x="1830" y="326"/>
                </a:lnTo>
                <a:lnTo>
                  <a:pt x="1830" y="392"/>
                </a:lnTo>
                <a:lnTo>
                  <a:pt x="1830" y="461"/>
                </a:lnTo>
                <a:lnTo>
                  <a:pt x="1830" y="534"/>
                </a:lnTo>
                <a:lnTo>
                  <a:pt x="1830" y="607"/>
                </a:lnTo>
                <a:lnTo>
                  <a:pt x="1830" y="683"/>
                </a:lnTo>
                <a:lnTo>
                  <a:pt x="1830" y="761"/>
                </a:lnTo>
                <a:lnTo>
                  <a:pt x="1830" y="838"/>
                </a:lnTo>
                <a:lnTo>
                  <a:pt x="1830" y="915"/>
                </a:lnTo>
                <a:lnTo>
                  <a:pt x="1830" y="991"/>
                </a:lnTo>
                <a:lnTo>
                  <a:pt x="1830" y="1066"/>
                </a:lnTo>
                <a:lnTo>
                  <a:pt x="1830" y="1391"/>
                </a:lnTo>
                <a:lnTo>
                  <a:pt x="1830" y="1442"/>
                </a:lnTo>
                <a:lnTo>
                  <a:pt x="1830" y="1487"/>
                </a:lnTo>
                <a:lnTo>
                  <a:pt x="1830" y="1525"/>
                </a:lnTo>
                <a:lnTo>
                  <a:pt x="1830" y="1557"/>
                </a:lnTo>
                <a:lnTo>
                  <a:pt x="1830" y="1579"/>
                </a:lnTo>
                <a:lnTo>
                  <a:pt x="1829" y="1622"/>
                </a:lnTo>
                <a:lnTo>
                  <a:pt x="1824" y="1663"/>
                </a:lnTo>
                <a:lnTo>
                  <a:pt x="1814" y="1701"/>
                </a:lnTo>
                <a:lnTo>
                  <a:pt x="1804" y="1735"/>
                </a:lnTo>
                <a:lnTo>
                  <a:pt x="1792" y="1766"/>
                </a:lnTo>
                <a:lnTo>
                  <a:pt x="1780" y="1795"/>
                </a:lnTo>
                <a:lnTo>
                  <a:pt x="1767" y="1819"/>
                </a:lnTo>
                <a:lnTo>
                  <a:pt x="1755" y="1840"/>
                </a:lnTo>
                <a:lnTo>
                  <a:pt x="1745" y="1856"/>
                </a:lnTo>
                <a:lnTo>
                  <a:pt x="1737" y="1867"/>
                </a:lnTo>
                <a:lnTo>
                  <a:pt x="1732" y="1875"/>
                </a:lnTo>
                <a:lnTo>
                  <a:pt x="1729" y="1878"/>
                </a:lnTo>
                <a:lnTo>
                  <a:pt x="968" y="2648"/>
                </a:lnTo>
                <a:lnTo>
                  <a:pt x="971" y="2649"/>
                </a:lnTo>
                <a:lnTo>
                  <a:pt x="977" y="2656"/>
                </a:lnTo>
                <a:lnTo>
                  <a:pt x="988" y="2666"/>
                </a:lnTo>
                <a:lnTo>
                  <a:pt x="1001" y="2679"/>
                </a:lnTo>
                <a:lnTo>
                  <a:pt x="1017" y="2694"/>
                </a:lnTo>
                <a:lnTo>
                  <a:pt x="1034" y="2711"/>
                </a:lnTo>
                <a:lnTo>
                  <a:pt x="1052" y="2729"/>
                </a:lnTo>
                <a:lnTo>
                  <a:pt x="1069" y="2747"/>
                </a:lnTo>
                <a:lnTo>
                  <a:pt x="1086" y="2764"/>
                </a:lnTo>
                <a:lnTo>
                  <a:pt x="1097" y="2780"/>
                </a:lnTo>
                <a:lnTo>
                  <a:pt x="1102" y="2792"/>
                </a:lnTo>
                <a:lnTo>
                  <a:pt x="1102" y="2802"/>
                </a:lnTo>
                <a:lnTo>
                  <a:pt x="1098" y="2809"/>
                </a:lnTo>
                <a:lnTo>
                  <a:pt x="1093" y="2816"/>
                </a:lnTo>
                <a:lnTo>
                  <a:pt x="1085" y="2820"/>
                </a:lnTo>
                <a:lnTo>
                  <a:pt x="1076" y="2822"/>
                </a:lnTo>
                <a:lnTo>
                  <a:pt x="1067" y="2823"/>
                </a:lnTo>
                <a:lnTo>
                  <a:pt x="1060" y="2825"/>
                </a:lnTo>
                <a:lnTo>
                  <a:pt x="1055" y="2825"/>
                </a:lnTo>
                <a:lnTo>
                  <a:pt x="1053" y="2825"/>
                </a:lnTo>
                <a:lnTo>
                  <a:pt x="1048" y="2825"/>
                </a:lnTo>
                <a:lnTo>
                  <a:pt x="1036" y="2822"/>
                </a:lnTo>
                <a:lnTo>
                  <a:pt x="1017" y="2820"/>
                </a:lnTo>
                <a:lnTo>
                  <a:pt x="990" y="2814"/>
                </a:lnTo>
                <a:lnTo>
                  <a:pt x="959" y="2809"/>
                </a:lnTo>
                <a:lnTo>
                  <a:pt x="922" y="2802"/>
                </a:lnTo>
                <a:lnTo>
                  <a:pt x="882" y="2796"/>
                </a:lnTo>
                <a:lnTo>
                  <a:pt x="837" y="2788"/>
                </a:lnTo>
                <a:lnTo>
                  <a:pt x="790" y="2779"/>
                </a:lnTo>
                <a:lnTo>
                  <a:pt x="740" y="2771"/>
                </a:lnTo>
                <a:lnTo>
                  <a:pt x="690" y="2762"/>
                </a:lnTo>
                <a:lnTo>
                  <a:pt x="639" y="2753"/>
                </a:lnTo>
                <a:lnTo>
                  <a:pt x="588" y="2743"/>
                </a:lnTo>
                <a:lnTo>
                  <a:pt x="538" y="2734"/>
                </a:lnTo>
                <a:lnTo>
                  <a:pt x="491" y="2726"/>
                </a:lnTo>
                <a:lnTo>
                  <a:pt x="445" y="2717"/>
                </a:lnTo>
                <a:lnTo>
                  <a:pt x="403" y="2709"/>
                </a:lnTo>
                <a:lnTo>
                  <a:pt x="365" y="2703"/>
                </a:lnTo>
                <a:lnTo>
                  <a:pt x="332" y="2696"/>
                </a:lnTo>
                <a:lnTo>
                  <a:pt x="303" y="2691"/>
                </a:lnTo>
                <a:lnTo>
                  <a:pt x="269" y="2682"/>
                </a:lnTo>
                <a:lnTo>
                  <a:pt x="239" y="2669"/>
                </a:lnTo>
                <a:lnTo>
                  <a:pt x="214" y="2653"/>
                </a:lnTo>
                <a:lnTo>
                  <a:pt x="193" y="2636"/>
                </a:lnTo>
                <a:lnTo>
                  <a:pt x="176" y="2618"/>
                </a:lnTo>
                <a:lnTo>
                  <a:pt x="162" y="2599"/>
                </a:lnTo>
                <a:lnTo>
                  <a:pt x="153" y="2580"/>
                </a:lnTo>
                <a:lnTo>
                  <a:pt x="145" y="2562"/>
                </a:lnTo>
                <a:lnTo>
                  <a:pt x="141" y="2547"/>
                </a:lnTo>
                <a:lnTo>
                  <a:pt x="138" y="2532"/>
                </a:lnTo>
                <a:lnTo>
                  <a:pt x="136" y="2522"/>
                </a:lnTo>
                <a:lnTo>
                  <a:pt x="135" y="2515"/>
                </a:lnTo>
                <a:lnTo>
                  <a:pt x="135" y="2513"/>
                </a:lnTo>
                <a:lnTo>
                  <a:pt x="1" y="1787"/>
                </a:lnTo>
                <a:lnTo>
                  <a:pt x="1" y="1785"/>
                </a:lnTo>
                <a:lnTo>
                  <a:pt x="0" y="1780"/>
                </a:lnTo>
                <a:lnTo>
                  <a:pt x="0" y="1770"/>
                </a:lnTo>
                <a:lnTo>
                  <a:pt x="0" y="1760"/>
                </a:lnTo>
                <a:lnTo>
                  <a:pt x="0" y="1749"/>
                </a:lnTo>
                <a:lnTo>
                  <a:pt x="2" y="1739"/>
                </a:lnTo>
                <a:lnTo>
                  <a:pt x="5" y="1730"/>
                </a:lnTo>
                <a:lnTo>
                  <a:pt x="10" y="1723"/>
                </a:lnTo>
                <a:lnTo>
                  <a:pt x="17" y="1719"/>
                </a:lnTo>
                <a:lnTo>
                  <a:pt x="26" y="1719"/>
                </a:lnTo>
                <a:lnTo>
                  <a:pt x="37" y="1724"/>
                </a:lnTo>
                <a:lnTo>
                  <a:pt x="51" y="1736"/>
                </a:lnTo>
                <a:lnTo>
                  <a:pt x="72" y="1756"/>
                </a:lnTo>
                <a:lnTo>
                  <a:pt x="93" y="1776"/>
                </a:lnTo>
                <a:lnTo>
                  <a:pt x="113" y="1794"/>
                </a:lnTo>
                <a:lnTo>
                  <a:pt x="130" y="1811"/>
                </a:lnTo>
                <a:lnTo>
                  <a:pt x="145" y="1825"/>
                </a:lnTo>
                <a:lnTo>
                  <a:pt x="157" y="1837"/>
                </a:lnTo>
                <a:lnTo>
                  <a:pt x="168" y="1846"/>
                </a:lnTo>
                <a:lnTo>
                  <a:pt x="174" y="1852"/>
                </a:lnTo>
                <a:lnTo>
                  <a:pt x="176" y="1854"/>
                </a:lnTo>
                <a:lnTo>
                  <a:pt x="178" y="1852"/>
                </a:lnTo>
                <a:lnTo>
                  <a:pt x="186" y="1845"/>
                </a:lnTo>
                <a:lnTo>
                  <a:pt x="197" y="1833"/>
                </a:lnTo>
                <a:lnTo>
                  <a:pt x="214" y="1816"/>
                </a:lnTo>
                <a:lnTo>
                  <a:pt x="233" y="1797"/>
                </a:lnTo>
                <a:lnTo>
                  <a:pt x="257" y="1773"/>
                </a:lnTo>
                <a:lnTo>
                  <a:pt x="285" y="1745"/>
                </a:lnTo>
                <a:lnTo>
                  <a:pt x="316" y="1714"/>
                </a:lnTo>
                <a:lnTo>
                  <a:pt x="349" y="1680"/>
                </a:lnTo>
                <a:lnTo>
                  <a:pt x="386" y="1643"/>
                </a:lnTo>
                <a:lnTo>
                  <a:pt x="425" y="1604"/>
                </a:lnTo>
                <a:lnTo>
                  <a:pt x="467" y="1562"/>
                </a:lnTo>
                <a:lnTo>
                  <a:pt x="512" y="1517"/>
                </a:lnTo>
                <a:lnTo>
                  <a:pt x="557" y="1471"/>
                </a:lnTo>
                <a:lnTo>
                  <a:pt x="606" y="1423"/>
                </a:lnTo>
                <a:lnTo>
                  <a:pt x="655" y="1373"/>
                </a:lnTo>
                <a:lnTo>
                  <a:pt x="706" y="1323"/>
                </a:lnTo>
                <a:lnTo>
                  <a:pt x="757" y="1271"/>
                </a:lnTo>
                <a:lnTo>
                  <a:pt x="809" y="1218"/>
                </a:lnTo>
                <a:lnTo>
                  <a:pt x="862" y="1166"/>
                </a:lnTo>
                <a:lnTo>
                  <a:pt x="916" y="1112"/>
                </a:lnTo>
                <a:lnTo>
                  <a:pt x="968" y="1058"/>
                </a:lnTo>
                <a:lnTo>
                  <a:pt x="1022" y="1004"/>
                </a:lnTo>
                <a:lnTo>
                  <a:pt x="1074" y="952"/>
                </a:lnTo>
                <a:lnTo>
                  <a:pt x="1127" y="900"/>
                </a:lnTo>
                <a:lnTo>
                  <a:pt x="1178" y="848"/>
                </a:lnTo>
                <a:lnTo>
                  <a:pt x="1228" y="797"/>
                </a:lnTo>
                <a:lnTo>
                  <a:pt x="1278" y="749"/>
                </a:lnTo>
                <a:lnTo>
                  <a:pt x="1325" y="700"/>
                </a:lnTo>
                <a:lnTo>
                  <a:pt x="1371" y="654"/>
                </a:lnTo>
                <a:lnTo>
                  <a:pt x="1414" y="611"/>
                </a:lnTo>
                <a:lnTo>
                  <a:pt x="1455" y="569"/>
                </a:lnTo>
                <a:lnTo>
                  <a:pt x="1494" y="530"/>
                </a:lnTo>
                <a:lnTo>
                  <a:pt x="1531" y="494"/>
                </a:lnTo>
                <a:lnTo>
                  <a:pt x="1564" y="460"/>
                </a:lnTo>
                <a:lnTo>
                  <a:pt x="1594" y="430"/>
                </a:lnTo>
                <a:lnTo>
                  <a:pt x="1622" y="404"/>
                </a:lnTo>
                <a:lnTo>
                  <a:pt x="1644" y="380"/>
                </a:lnTo>
                <a:lnTo>
                  <a:pt x="1664" y="361"/>
                </a:lnTo>
                <a:lnTo>
                  <a:pt x="1679" y="346"/>
                </a:lnTo>
                <a:lnTo>
                  <a:pt x="1721" y="298"/>
                </a:lnTo>
                <a:lnTo>
                  <a:pt x="1757" y="252"/>
                </a:lnTo>
                <a:lnTo>
                  <a:pt x="1783" y="207"/>
                </a:lnTo>
                <a:lnTo>
                  <a:pt x="1801" y="164"/>
                </a:lnTo>
                <a:lnTo>
                  <a:pt x="1816" y="124"/>
                </a:lnTo>
                <a:lnTo>
                  <a:pt x="1825" y="90"/>
                </a:lnTo>
                <a:lnTo>
                  <a:pt x="1829" y="59"/>
                </a:lnTo>
                <a:lnTo>
                  <a:pt x="1830" y="42"/>
                </a:lnTo>
                <a:close/>
                <a:moveTo>
                  <a:pt x="1830" y="0"/>
                </a:moveTo>
                <a:lnTo>
                  <a:pt x="1832" y="4"/>
                </a:lnTo>
                <a:lnTo>
                  <a:pt x="1832" y="16"/>
                </a:lnTo>
                <a:lnTo>
                  <a:pt x="1832" y="34"/>
                </a:lnTo>
                <a:lnTo>
                  <a:pt x="1830" y="42"/>
                </a:lnTo>
                <a:lnTo>
                  <a:pt x="1830" y="18"/>
                </a:lnTo>
                <a:lnTo>
                  <a:pt x="1830" y="4"/>
                </a:lnTo>
                <a:lnTo>
                  <a:pt x="1830" y="0"/>
                </a:lnTo>
                <a:close/>
              </a:path>
            </a:pathLst>
          </a:custGeom>
          <a:solidFill>
            <a:srgbClr val="85C401"/>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12"/>
          <p:cNvSpPr>
            <a:spLocks noEditPoints="1"/>
          </p:cNvSpPr>
          <p:nvPr/>
        </p:nvSpPr>
        <p:spPr bwMode="auto">
          <a:xfrm>
            <a:off x="6501938" y="4352900"/>
            <a:ext cx="3393893" cy="2203391"/>
          </a:xfrm>
          <a:custGeom>
            <a:avLst/>
            <a:gdLst>
              <a:gd name="T0" fmla="*/ 2828 w 2828"/>
              <a:gd name="T1" fmla="*/ 1835 h 1836"/>
              <a:gd name="T2" fmla="*/ 2792 w 2828"/>
              <a:gd name="T3" fmla="*/ 1835 h 1836"/>
              <a:gd name="T4" fmla="*/ 1066 w 2828"/>
              <a:gd name="T5" fmla="*/ 0 h 1836"/>
              <a:gd name="T6" fmla="*/ 1096 w 2828"/>
              <a:gd name="T7" fmla="*/ 6 h 1836"/>
              <a:gd name="T8" fmla="*/ 1106 w 2828"/>
              <a:gd name="T9" fmla="*/ 27 h 1836"/>
              <a:gd name="T10" fmla="*/ 1070 w 2828"/>
              <a:gd name="T11" fmla="*/ 74 h 1836"/>
              <a:gd name="T12" fmla="*/ 1016 w 2828"/>
              <a:gd name="T13" fmla="*/ 130 h 1836"/>
              <a:gd name="T14" fmla="*/ 979 w 2828"/>
              <a:gd name="T15" fmla="*/ 168 h 1836"/>
              <a:gd name="T16" fmla="*/ 974 w 2828"/>
              <a:gd name="T17" fmla="*/ 179 h 1836"/>
              <a:gd name="T18" fmla="*/ 1009 w 2828"/>
              <a:gd name="T19" fmla="*/ 214 h 1836"/>
              <a:gd name="T20" fmla="*/ 1081 w 2828"/>
              <a:gd name="T21" fmla="*/ 285 h 1836"/>
              <a:gd name="T22" fmla="*/ 1182 w 2828"/>
              <a:gd name="T23" fmla="*/ 387 h 1836"/>
              <a:gd name="T24" fmla="*/ 1308 w 2828"/>
              <a:gd name="T25" fmla="*/ 513 h 1836"/>
              <a:gd name="T26" fmla="*/ 1453 w 2828"/>
              <a:gd name="T27" fmla="*/ 656 h 1836"/>
              <a:gd name="T28" fmla="*/ 1608 w 2828"/>
              <a:gd name="T29" fmla="*/ 811 h 1836"/>
              <a:gd name="T30" fmla="*/ 1768 w 2828"/>
              <a:gd name="T31" fmla="*/ 969 h 1836"/>
              <a:gd name="T32" fmla="*/ 1926 w 2828"/>
              <a:gd name="T33" fmla="*/ 1128 h 1836"/>
              <a:gd name="T34" fmla="*/ 2077 w 2828"/>
              <a:gd name="T35" fmla="*/ 1279 h 1836"/>
              <a:gd name="T36" fmla="*/ 2215 w 2828"/>
              <a:gd name="T37" fmla="*/ 1417 h 1836"/>
              <a:gd name="T38" fmla="*/ 2332 w 2828"/>
              <a:gd name="T39" fmla="*/ 1533 h 1836"/>
              <a:gd name="T40" fmla="*/ 2424 w 2828"/>
              <a:gd name="T41" fmla="*/ 1624 h 1836"/>
              <a:gd name="T42" fmla="*/ 2481 w 2828"/>
              <a:gd name="T43" fmla="*/ 1682 h 1836"/>
              <a:gd name="T44" fmla="*/ 2620 w 2828"/>
              <a:gd name="T45" fmla="*/ 1785 h 1836"/>
              <a:gd name="T46" fmla="*/ 2737 w 2828"/>
              <a:gd name="T47" fmla="*/ 1827 h 1836"/>
              <a:gd name="T48" fmla="*/ 2784 w 2828"/>
              <a:gd name="T49" fmla="*/ 1835 h 1836"/>
              <a:gd name="T50" fmla="*/ 2670 w 2828"/>
              <a:gd name="T51" fmla="*/ 1835 h 1836"/>
              <a:gd name="T52" fmla="*/ 2501 w 2828"/>
              <a:gd name="T53" fmla="*/ 1835 h 1836"/>
              <a:gd name="T54" fmla="*/ 2294 w 2828"/>
              <a:gd name="T55" fmla="*/ 1835 h 1836"/>
              <a:gd name="T56" fmla="*/ 2065 w 2828"/>
              <a:gd name="T57" fmla="*/ 1835 h 1836"/>
              <a:gd name="T58" fmla="*/ 1835 w 2828"/>
              <a:gd name="T59" fmla="*/ 1835 h 1836"/>
              <a:gd name="T60" fmla="*/ 1619 w 2828"/>
              <a:gd name="T61" fmla="*/ 1835 h 1836"/>
              <a:gd name="T62" fmla="*/ 1436 w 2828"/>
              <a:gd name="T63" fmla="*/ 1835 h 1836"/>
              <a:gd name="T64" fmla="*/ 1300 w 2828"/>
              <a:gd name="T65" fmla="*/ 1835 h 1836"/>
              <a:gd name="T66" fmla="*/ 1203 w 2828"/>
              <a:gd name="T67" fmla="*/ 1832 h 1836"/>
              <a:gd name="T68" fmla="*/ 1091 w 2828"/>
              <a:gd name="T69" fmla="*/ 1808 h 1836"/>
              <a:gd name="T70" fmla="*/ 1007 w 2828"/>
              <a:gd name="T71" fmla="*/ 1771 h 1836"/>
              <a:gd name="T72" fmla="*/ 958 w 2828"/>
              <a:gd name="T73" fmla="*/ 1739 h 1836"/>
              <a:gd name="T74" fmla="*/ 179 w 2828"/>
              <a:gd name="T75" fmla="*/ 969 h 1836"/>
              <a:gd name="T76" fmla="*/ 159 w 2828"/>
              <a:gd name="T77" fmla="*/ 989 h 1836"/>
              <a:gd name="T78" fmla="*/ 114 w 2828"/>
              <a:gd name="T79" fmla="*/ 1035 h 1836"/>
              <a:gd name="T80" fmla="*/ 61 w 2828"/>
              <a:gd name="T81" fmla="*/ 1088 h 1836"/>
              <a:gd name="T82" fmla="*/ 24 w 2828"/>
              <a:gd name="T83" fmla="*/ 1103 h 1836"/>
              <a:gd name="T84" fmla="*/ 5 w 2828"/>
              <a:gd name="T85" fmla="*/ 1085 h 1836"/>
              <a:gd name="T86" fmla="*/ 0 w 2828"/>
              <a:gd name="T87" fmla="*/ 1060 h 1836"/>
              <a:gd name="T88" fmla="*/ 0 w 2828"/>
              <a:gd name="T89" fmla="*/ 1049 h 1836"/>
              <a:gd name="T90" fmla="*/ 11 w 2828"/>
              <a:gd name="T91" fmla="*/ 992 h 1836"/>
              <a:gd name="T92" fmla="*/ 30 w 2828"/>
              <a:gd name="T93" fmla="*/ 882 h 1836"/>
              <a:gd name="T94" fmla="*/ 54 w 2828"/>
              <a:gd name="T95" fmla="*/ 740 h 1836"/>
              <a:gd name="T96" fmla="*/ 82 w 2828"/>
              <a:gd name="T97" fmla="*/ 588 h 1836"/>
              <a:gd name="T98" fmla="*/ 108 w 2828"/>
              <a:gd name="T99" fmla="*/ 445 h 1836"/>
              <a:gd name="T100" fmla="*/ 129 w 2828"/>
              <a:gd name="T101" fmla="*/ 332 h 1836"/>
              <a:gd name="T102" fmla="*/ 156 w 2828"/>
              <a:gd name="T103" fmla="*/ 239 h 1836"/>
              <a:gd name="T104" fmla="*/ 207 w 2828"/>
              <a:gd name="T105" fmla="*/ 177 h 1836"/>
              <a:gd name="T106" fmla="*/ 263 w 2828"/>
              <a:gd name="T107" fmla="*/ 147 h 1836"/>
              <a:gd name="T108" fmla="*/ 303 w 2828"/>
              <a:gd name="T109" fmla="*/ 137 h 1836"/>
              <a:gd name="T110" fmla="*/ 1039 w 2828"/>
              <a:gd name="T111" fmla="*/ 2 h 1836"/>
              <a:gd name="T112" fmla="*/ 1055 w 2828"/>
              <a:gd name="T113" fmla="*/ 0 h 1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28" h="1836">
                <a:moveTo>
                  <a:pt x="2808" y="1835"/>
                </a:moveTo>
                <a:lnTo>
                  <a:pt x="2823" y="1835"/>
                </a:lnTo>
                <a:lnTo>
                  <a:pt x="2828" y="1835"/>
                </a:lnTo>
                <a:lnTo>
                  <a:pt x="2823" y="1835"/>
                </a:lnTo>
                <a:lnTo>
                  <a:pt x="2811" y="1836"/>
                </a:lnTo>
                <a:lnTo>
                  <a:pt x="2792" y="1835"/>
                </a:lnTo>
                <a:lnTo>
                  <a:pt x="2790" y="1835"/>
                </a:lnTo>
                <a:lnTo>
                  <a:pt x="2808" y="1835"/>
                </a:lnTo>
                <a:close/>
                <a:moveTo>
                  <a:pt x="1066" y="0"/>
                </a:moveTo>
                <a:lnTo>
                  <a:pt x="1076" y="2"/>
                </a:lnTo>
                <a:lnTo>
                  <a:pt x="1087" y="3"/>
                </a:lnTo>
                <a:lnTo>
                  <a:pt x="1096" y="6"/>
                </a:lnTo>
                <a:lnTo>
                  <a:pt x="1104" y="11"/>
                </a:lnTo>
                <a:lnTo>
                  <a:pt x="1106" y="17"/>
                </a:lnTo>
                <a:lnTo>
                  <a:pt x="1106" y="27"/>
                </a:lnTo>
                <a:lnTo>
                  <a:pt x="1101" y="38"/>
                </a:lnTo>
                <a:lnTo>
                  <a:pt x="1089" y="53"/>
                </a:lnTo>
                <a:lnTo>
                  <a:pt x="1070" y="74"/>
                </a:lnTo>
                <a:lnTo>
                  <a:pt x="1050" y="93"/>
                </a:lnTo>
                <a:lnTo>
                  <a:pt x="1031" y="113"/>
                </a:lnTo>
                <a:lnTo>
                  <a:pt x="1016" y="130"/>
                </a:lnTo>
                <a:lnTo>
                  <a:pt x="1000" y="146"/>
                </a:lnTo>
                <a:lnTo>
                  <a:pt x="988" y="159"/>
                </a:lnTo>
                <a:lnTo>
                  <a:pt x="979" y="168"/>
                </a:lnTo>
                <a:lnTo>
                  <a:pt x="974" y="175"/>
                </a:lnTo>
                <a:lnTo>
                  <a:pt x="971" y="176"/>
                </a:lnTo>
                <a:lnTo>
                  <a:pt x="974" y="179"/>
                </a:lnTo>
                <a:lnTo>
                  <a:pt x="982" y="187"/>
                </a:lnTo>
                <a:lnTo>
                  <a:pt x="993" y="198"/>
                </a:lnTo>
                <a:lnTo>
                  <a:pt x="1009" y="214"/>
                </a:lnTo>
                <a:lnTo>
                  <a:pt x="1029" y="234"/>
                </a:lnTo>
                <a:lnTo>
                  <a:pt x="1054" y="257"/>
                </a:lnTo>
                <a:lnTo>
                  <a:pt x="1081" y="285"/>
                </a:lnTo>
                <a:lnTo>
                  <a:pt x="1112" y="316"/>
                </a:lnTo>
                <a:lnTo>
                  <a:pt x="1146" y="350"/>
                </a:lnTo>
                <a:lnTo>
                  <a:pt x="1182" y="387"/>
                </a:lnTo>
                <a:lnTo>
                  <a:pt x="1223" y="427"/>
                </a:lnTo>
                <a:lnTo>
                  <a:pt x="1265" y="469"/>
                </a:lnTo>
                <a:lnTo>
                  <a:pt x="1308" y="513"/>
                </a:lnTo>
                <a:lnTo>
                  <a:pt x="1356" y="559"/>
                </a:lnTo>
                <a:lnTo>
                  <a:pt x="1403" y="606"/>
                </a:lnTo>
                <a:lnTo>
                  <a:pt x="1453" y="656"/>
                </a:lnTo>
                <a:lnTo>
                  <a:pt x="1504" y="706"/>
                </a:lnTo>
                <a:lnTo>
                  <a:pt x="1555" y="758"/>
                </a:lnTo>
                <a:lnTo>
                  <a:pt x="1608" y="811"/>
                </a:lnTo>
                <a:lnTo>
                  <a:pt x="1661" y="863"/>
                </a:lnTo>
                <a:lnTo>
                  <a:pt x="1714" y="917"/>
                </a:lnTo>
                <a:lnTo>
                  <a:pt x="1768" y="969"/>
                </a:lnTo>
                <a:lnTo>
                  <a:pt x="1821" y="1023"/>
                </a:lnTo>
                <a:lnTo>
                  <a:pt x="1874" y="1076"/>
                </a:lnTo>
                <a:lnTo>
                  <a:pt x="1926" y="1128"/>
                </a:lnTo>
                <a:lnTo>
                  <a:pt x="1978" y="1179"/>
                </a:lnTo>
                <a:lnTo>
                  <a:pt x="2029" y="1230"/>
                </a:lnTo>
                <a:lnTo>
                  <a:pt x="2077" y="1279"/>
                </a:lnTo>
                <a:lnTo>
                  <a:pt x="2126" y="1326"/>
                </a:lnTo>
                <a:lnTo>
                  <a:pt x="2172" y="1372"/>
                </a:lnTo>
                <a:lnTo>
                  <a:pt x="2215" y="1417"/>
                </a:lnTo>
                <a:lnTo>
                  <a:pt x="2257" y="1457"/>
                </a:lnTo>
                <a:lnTo>
                  <a:pt x="2296" y="1497"/>
                </a:lnTo>
                <a:lnTo>
                  <a:pt x="2332" y="1533"/>
                </a:lnTo>
                <a:lnTo>
                  <a:pt x="2366" y="1566"/>
                </a:lnTo>
                <a:lnTo>
                  <a:pt x="2396" y="1596"/>
                </a:lnTo>
                <a:lnTo>
                  <a:pt x="2424" y="1624"/>
                </a:lnTo>
                <a:lnTo>
                  <a:pt x="2446" y="1646"/>
                </a:lnTo>
                <a:lnTo>
                  <a:pt x="2466" y="1666"/>
                </a:lnTo>
                <a:lnTo>
                  <a:pt x="2481" y="1682"/>
                </a:lnTo>
                <a:lnTo>
                  <a:pt x="2529" y="1724"/>
                </a:lnTo>
                <a:lnTo>
                  <a:pt x="2575" y="1759"/>
                </a:lnTo>
                <a:lnTo>
                  <a:pt x="2620" y="1785"/>
                </a:lnTo>
                <a:lnTo>
                  <a:pt x="2662" y="1805"/>
                </a:lnTo>
                <a:lnTo>
                  <a:pt x="2702" y="1818"/>
                </a:lnTo>
                <a:lnTo>
                  <a:pt x="2737" y="1827"/>
                </a:lnTo>
                <a:lnTo>
                  <a:pt x="2767" y="1832"/>
                </a:lnTo>
                <a:lnTo>
                  <a:pt x="2790" y="1835"/>
                </a:lnTo>
                <a:lnTo>
                  <a:pt x="2784" y="1835"/>
                </a:lnTo>
                <a:lnTo>
                  <a:pt x="2754" y="1835"/>
                </a:lnTo>
                <a:lnTo>
                  <a:pt x="2716" y="1835"/>
                </a:lnTo>
                <a:lnTo>
                  <a:pt x="2670" y="1835"/>
                </a:lnTo>
                <a:lnTo>
                  <a:pt x="2619" y="1835"/>
                </a:lnTo>
                <a:lnTo>
                  <a:pt x="2563" y="1835"/>
                </a:lnTo>
                <a:lnTo>
                  <a:pt x="2501" y="1835"/>
                </a:lnTo>
                <a:lnTo>
                  <a:pt x="2435" y="1835"/>
                </a:lnTo>
                <a:lnTo>
                  <a:pt x="2366" y="1835"/>
                </a:lnTo>
                <a:lnTo>
                  <a:pt x="2294" y="1835"/>
                </a:lnTo>
                <a:lnTo>
                  <a:pt x="2219" y="1835"/>
                </a:lnTo>
                <a:lnTo>
                  <a:pt x="2143" y="1835"/>
                </a:lnTo>
                <a:lnTo>
                  <a:pt x="2065" y="1835"/>
                </a:lnTo>
                <a:lnTo>
                  <a:pt x="1988" y="1835"/>
                </a:lnTo>
                <a:lnTo>
                  <a:pt x="1911" y="1835"/>
                </a:lnTo>
                <a:lnTo>
                  <a:pt x="1835" y="1835"/>
                </a:lnTo>
                <a:lnTo>
                  <a:pt x="1760" y="1835"/>
                </a:lnTo>
                <a:lnTo>
                  <a:pt x="1688" y="1835"/>
                </a:lnTo>
                <a:lnTo>
                  <a:pt x="1619" y="1835"/>
                </a:lnTo>
                <a:lnTo>
                  <a:pt x="1554" y="1835"/>
                </a:lnTo>
                <a:lnTo>
                  <a:pt x="1492" y="1835"/>
                </a:lnTo>
                <a:lnTo>
                  <a:pt x="1436" y="1835"/>
                </a:lnTo>
                <a:lnTo>
                  <a:pt x="1384" y="1835"/>
                </a:lnTo>
                <a:lnTo>
                  <a:pt x="1339" y="1835"/>
                </a:lnTo>
                <a:lnTo>
                  <a:pt x="1300" y="1835"/>
                </a:lnTo>
                <a:lnTo>
                  <a:pt x="1270" y="1835"/>
                </a:lnTo>
                <a:lnTo>
                  <a:pt x="1247" y="1835"/>
                </a:lnTo>
                <a:lnTo>
                  <a:pt x="1203" y="1832"/>
                </a:lnTo>
                <a:lnTo>
                  <a:pt x="1163" y="1827"/>
                </a:lnTo>
                <a:lnTo>
                  <a:pt x="1125" y="1819"/>
                </a:lnTo>
                <a:lnTo>
                  <a:pt x="1091" y="1808"/>
                </a:lnTo>
                <a:lnTo>
                  <a:pt x="1059" y="1796"/>
                </a:lnTo>
                <a:lnTo>
                  <a:pt x="1030" y="1783"/>
                </a:lnTo>
                <a:lnTo>
                  <a:pt x="1007" y="1771"/>
                </a:lnTo>
                <a:lnTo>
                  <a:pt x="986" y="1759"/>
                </a:lnTo>
                <a:lnTo>
                  <a:pt x="970" y="1747"/>
                </a:lnTo>
                <a:lnTo>
                  <a:pt x="958" y="1739"/>
                </a:lnTo>
                <a:lnTo>
                  <a:pt x="950" y="1734"/>
                </a:lnTo>
                <a:lnTo>
                  <a:pt x="948" y="1731"/>
                </a:lnTo>
                <a:lnTo>
                  <a:pt x="179" y="969"/>
                </a:lnTo>
                <a:lnTo>
                  <a:pt x="176" y="972"/>
                </a:lnTo>
                <a:lnTo>
                  <a:pt x="169" y="979"/>
                </a:lnTo>
                <a:lnTo>
                  <a:pt x="159" y="989"/>
                </a:lnTo>
                <a:lnTo>
                  <a:pt x="146" y="1002"/>
                </a:lnTo>
                <a:lnTo>
                  <a:pt x="131" y="1018"/>
                </a:lnTo>
                <a:lnTo>
                  <a:pt x="114" y="1035"/>
                </a:lnTo>
                <a:lnTo>
                  <a:pt x="96" y="1052"/>
                </a:lnTo>
                <a:lnTo>
                  <a:pt x="79" y="1070"/>
                </a:lnTo>
                <a:lnTo>
                  <a:pt x="61" y="1088"/>
                </a:lnTo>
                <a:lnTo>
                  <a:pt x="45" y="1098"/>
                </a:lnTo>
                <a:lnTo>
                  <a:pt x="33" y="1102"/>
                </a:lnTo>
                <a:lnTo>
                  <a:pt x="24" y="1103"/>
                </a:lnTo>
                <a:lnTo>
                  <a:pt x="16" y="1099"/>
                </a:lnTo>
                <a:lnTo>
                  <a:pt x="9" y="1093"/>
                </a:lnTo>
                <a:lnTo>
                  <a:pt x="5" y="1085"/>
                </a:lnTo>
                <a:lnTo>
                  <a:pt x="3" y="1076"/>
                </a:lnTo>
                <a:lnTo>
                  <a:pt x="1" y="1068"/>
                </a:lnTo>
                <a:lnTo>
                  <a:pt x="0" y="1060"/>
                </a:lnTo>
                <a:lnTo>
                  <a:pt x="0" y="1055"/>
                </a:lnTo>
                <a:lnTo>
                  <a:pt x="0" y="1053"/>
                </a:lnTo>
                <a:lnTo>
                  <a:pt x="0" y="1049"/>
                </a:lnTo>
                <a:lnTo>
                  <a:pt x="3" y="1036"/>
                </a:lnTo>
                <a:lnTo>
                  <a:pt x="7" y="1018"/>
                </a:lnTo>
                <a:lnTo>
                  <a:pt x="11" y="992"/>
                </a:lnTo>
                <a:lnTo>
                  <a:pt x="16" y="959"/>
                </a:lnTo>
                <a:lnTo>
                  <a:pt x="22" y="922"/>
                </a:lnTo>
                <a:lnTo>
                  <a:pt x="30" y="882"/>
                </a:lnTo>
                <a:lnTo>
                  <a:pt x="38" y="837"/>
                </a:lnTo>
                <a:lnTo>
                  <a:pt x="46" y="790"/>
                </a:lnTo>
                <a:lnTo>
                  <a:pt x="54" y="740"/>
                </a:lnTo>
                <a:lnTo>
                  <a:pt x="63" y="690"/>
                </a:lnTo>
                <a:lnTo>
                  <a:pt x="72" y="639"/>
                </a:lnTo>
                <a:lnTo>
                  <a:pt x="82" y="588"/>
                </a:lnTo>
                <a:lnTo>
                  <a:pt x="91" y="538"/>
                </a:lnTo>
                <a:lnTo>
                  <a:pt x="100" y="491"/>
                </a:lnTo>
                <a:lnTo>
                  <a:pt x="108" y="445"/>
                </a:lnTo>
                <a:lnTo>
                  <a:pt x="116" y="403"/>
                </a:lnTo>
                <a:lnTo>
                  <a:pt x="122" y="365"/>
                </a:lnTo>
                <a:lnTo>
                  <a:pt x="129" y="332"/>
                </a:lnTo>
                <a:lnTo>
                  <a:pt x="134" y="305"/>
                </a:lnTo>
                <a:lnTo>
                  <a:pt x="144" y="269"/>
                </a:lnTo>
                <a:lnTo>
                  <a:pt x="156" y="239"/>
                </a:lnTo>
                <a:lnTo>
                  <a:pt x="172" y="214"/>
                </a:lnTo>
                <a:lnTo>
                  <a:pt x="189" y="193"/>
                </a:lnTo>
                <a:lnTo>
                  <a:pt x="207" y="177"/>
                </a:lnTo>
                <a:lnTo>
                  <a:pt x="227" y="164"/>
                </a:lnTo>
                <a:lnTo>
                  <a:pt x="246" y="154"/>
                </a:lnTo>
                <a:lnTo>
                  <a:pt x="263" y="147"/>
                </a:lnTo>
                <a:lnTo>
                  <a:pt x="278" y="142"/>
                </a:lnTo>
                <a:lnTo>
                  <a:pt x="293" y="139"/>
                </a:lnTo>
                <a:lnTo>
                  <a:pt x="303" y="137"/>
                </a:lnTo>
                <a:lnTo>
                  <a:pt x="310" y="137"/>
                </a:lnTo>
                <a:lnTo>
                  <a:pt x="312" y="137"/>
                </a:lnTo>
                <a:lnTo>
                  <a:pt x="1039" y="2"/>
                </a:lnTo>
                <a:lnTo>
                  <a:pt x="1041" y="2"/>
                </a:lnTo>
                <a:lnTo>
                  <a:pt x="1047" y="2"/>
                </a:lnTo>
                <a:lnTo>
                  <a:pt x="1055" y="0"/>
                </a:lnTo>
                <a:lnTo>
                  <a:pt x="1066" y="0"/>
                </a:lnTo>
                <a:close/>
              </a:path>
            </a:pathLst>
          </a:custGeom>
          <a:solidFill>
            <a:srgbClr val="3EB8CD"/>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13"/>
          <p:cNvSpPr>
            <a:spLocks noEditPoints="1"/>
          </p:cNvSpPr>
          <p:nvPr/>
        </p:nvSpPr>
        <p:spPr bwMode="auto">
          <a:xfrm>
            <a:off x="6391529" y="1496651"/>
            <a:ext cx="2206991" cy="3391494"/>
          </a:xfrm>
          <a:custGeom>
            <a:avLst/>
            <a:gdLst>
              <a:gd name="T0" fmla="*/ 2 w 1839"/>
              <a:gd name="T1" fmla="*/ 2821 h 2826"/>
              <a:gd name="T2" fmla="*/ 0 w 1839"/>
              <a:gd name="T3" fmla="*/ 2810 h 2826"/>
              <a:gd name="T4" fmla="*/ 785 w 1839"/>
              <a:gd name="T5" fmla="*/ 0 h 2826"/>
              <a:gd name="T6" fmla="*/ 822 w 1839"/>
              <a:gd name="T7" fmla="*/ 7 h 2826"/>
              <a:gd name="T8" fmla="*/ 916 w 1839"/>
              <a:gd name="T9" fmla="*/ 24 h 2826"/>
              <a:gd name="T10" fmla="*/ 1049 w 1839"/>
              <a:gd name="T11" fmla="*/ 46 h 2826"/>
              <a:gd name="T12" fmla="*/ 1200 w 1839"/>
              <a:gd name="T13" fmla="*/ 73 h 2826"/>
              <a:gd name="T14" fmla="*/ 1348 w 1839"/>
              <a:gd name="T15" fmla="*/ 100 h 2826"/>
              <a:gd name="T16" fmla="*/ 1474 w 1839"/>
              <a:gd name="T17" fmla="*/ 123 h 2826"/>
              <a:gd name="T18" fmla="*/ 1571 w 1839"/>
              <a:gd name="T19" fmla="*/ 144 h 2826"/>
              <a:gd name="T20" fmla="*/ 1646 w 1839"/>
              <a:gd name="T21" fmla="*/ 190 h 2826"/>
              <a:gd name="T22" fmla="*/ 1685 w 1839"/>
              <a:gd name="T23" fmla="*/ 245 h 2826"/>
              <a:gd name="T24" fmla="*/ 1701 w 1839"/>
              <a:gd name="T25" fmla="*/ 292 h 2826"/>
              <a:gd name="T26" fmla="*/ 1703 w 1839"/>
              <a:gd name="T27" fmla="*/ 313 h 2826"/>
              <a:gd name="T28" fmla="*/ 1839 w 1839"/>
              <a:gd name="T29" fmla="*/ 1047 h 2826"/>
              <a:gd name="T30" fmla="*/ 1839 w 1839"/>
              <a:gd name="T31" fmla="*/ 1077 h 2826"/>
              <a:gd name="T32" fmla="*/ 1829 w 1839"/>
              <a:gd name="T33" fmla="*/ 1103 h 2826"/>
              <a:gd name="T34" fmla="*/ 1802 w 1839"/>
              <a:gd name="T35" fmla="*/ 1100 h 2826"/>
              <a:gd name="T36" fmla="*/ 1745 w 1839"/>
              <a:gd name="T37" fmla="*/ 1049 h 2826"/>
              <a:gd name="T38" fmla="*/ 1693 w 1839"/>
              <a:gd name="T39" fmla="*/ 1001 h 2826"/>
              <a:gd name="T40" fmla="*/ 1665 w 1839"/>
              <a:gd name="T41" fmla="*/ 973 h 2826"/>
              <a:gd name="T42" fmla="*/ 1654 w 1839"/>
              <a:gd name="T43" fmla="*/ 981 h 2826"/>
              <a:gd name="T44" fmla="*/ 1605 w 1839"/>
              <a:gd name="T45" fmla="*/ 1029 h 2826"/>
              <a:gd name="T46" fmla="*/ 1522 w 1839"/>
              <a:gd name="T47" fmla="*/ 1112 h 2826"/>
              <a:gd name="T48" fmla="*/ 1412 w 1839"/>
              <a:gd name="T49" fmla="*/ 1222 h 2826"/>
              <a:gd name="T50" fmla="*/ 1280 w 1839"/>
              <a:gd name="T51" fmla="*/ 1355 h 2826"/>
              <a:gd name="T52" fmla="*/ 1133 w 1839"/>
              <a:gd name="T53" fmla="*/ 1503 h 2826"/>
              <a:gd name="T54" fmla="*/ 975 w 1839"/>
              <a:gd name="T55" fmla="*/ 1660 h 2826"/>
              <a:gd name="T56" fmla="*/ 815 w 1839"/>
              <a:gd name="T57" fmla="*/ 1820 h 2826"/>
              <a:gd name="T58" fmla="*/ 658 w 1839"/>
              <a:gd name="T59" fmla="*/ 1978 h 2826"/>
              <a:gd name="T60" fmla="*/ 511 w 1839"/>
              <a:gd name="T61" fmla="*/ 2125 h 2826"/>
              <a:gd name="T62" fmla="*/ 380 w 1839"/>
              <a:gd name="T63" fmla="*/ 2256 h 2826"/>
              <a:gd name="T64" fmla="*/ 271 w 1839"/>
              <a:gd name="T65" fmla="*/ 2365 h 2826"/>
              <a:gd name="T66" fmla="*/ 191 w 1839"/>
              <a:gd name="T67" fmla="*/ 2446 h 2826"/>
              <a:gd name="T68" fmla="*/ 113 w 1839"/>
              <a:gd name="T69" fmla="*/ 2527 h 2826"/>
              <a:gd name="T70" fmla="*/ 32 w 1839"/>
              <a:gd name="T71" fmla="*/ 2661 h 2826"/>
              <a:gd name="T72" fmla="*/ 4 w 1839"/>
              <a:gd name="T73" fmla="*/ 2766 h 2826"/>
              <a:gd name="T74" fmla="*/ 2 w 1839"/>
              <a:gd name="T75" fmla="*/ 2753 h 2826"/>
              <a:gd name="T76" fmla="*/ 2 w 1839"/>
              <a:gd name="T77" fmla="*/ 2618 h 2826"/>
              <a:gd name="T78" fmla="*/ 2 w 1839"/>
              <a:gd name="T79" fmla="*/ 2365 h 2826"/>
              <a:gd name="T80" fmla="*/ 2 w 1839"/>
              <a:gd name="T81" fmla="*/ 1987 h 2826"/>
              <a:gd name="T82" fmla="*/ 2 w 1839"/>
              <a:gd name="T83" fmla="*/ 1760 h 2826"/>
              <a:gd name="T84" fmla="*/ 2 w 1839"/>
              <a:gd name="T85" fmla="*/ 1339 h 2826"/>
              <a:gd name="T86" fmla="*/ 2 w 1839"/>
              <a:gd name="T87" fmla="*/ 1247 h 2826"/>
              <a:gd name="T88" fmla="*/ 17 w 1839"/>
              <a:gd name="T89" fmla="*/ 1125 h 2826"/>
              <a:gd name="T90" fmla="*/ 54 w 1839"/>
              <a:gd name="T91" fmla="*/ 1031 h 2826"/>
              <a:gd name="T92" fmla="*/ 90 w 1839"/>
              <a:gd name="T93" fmla="*/ 969 h 2826"/>
              <a:gd name="T94" fmla="*/ 105 w 1839"/>
              <a:gd name="T95" fmla="*/ 948 h 2826"/>
              <a:gd name="T96" fmla="*/ 860 w 1839"/>
              <a:gd name="T97" fmla="*/ 169 h 2826"/>
              <a:gd name="T98" fmla="*/ 820 w 1839"/>
              <a:gd name="T99" fmla="*/ 131 h 2826"/>
              <a:gd name="T100" fmla="*/ 768 w 1839"/>
              <a:gd name="T101" fmla="*/ 79 h 2826"/>
              <a:gd name="T102" fmla="*/ 736 w 1839"/>
              <a:gd name="T103" fmla="*/ 34 h 2826"/>
              <a:gd name="T104" fmla="*/ 746 w 1839"/>
              <a:gd name="T105" fmla="*/ 10 h 2826"/>
              <a:gd name="T106" fmla="*/ 771 w 1839"/>
              <a:gd name="T107" fmla="*/ 1 h 2826"/>
              <a:gd name="T108" fmla="*/ 785 w 1839"/>
              <a:gd name="T109" fmla="*/ 0 h 2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9" h="2826">
                <a:moveTo>
                  <a:pt x="2" y="2791"/>
                </a:moveTo>
                <a:lnTo>
                  <a:pt x="2" y="2807"/>
                </a:lnTo>
                <a:lnTo>
                  <a:pt x="2" y="2821"/>
                </a:lnTo>
                <a:lnTo>
                  <a:pt x="2" y="2826"/>
                </a:lnTo>
                <a:lnTo>
                  <a:pt x="0" y="2822"/>
                </a:lnTo>
                <a:lnTo>
                  <a:pt x="0" y="2810"/>
                </a:lnTo>
                <a:lnTo>
                  <a:pt x="2" y="2791"/>
                </a:lnTo>
                <a:lnTo>
                  <a:pt x="2" y="2791"/>
                </a:lnTo>
                <a:close/>
                <a:moveTo>
                  <a:pt x="785" y="0"/>
                </a:moveTo>
                <a:lnTo>
                  <a:pt x="790" y="1"/>
                </a:lnTo>
                <a:lnTo>
                  <a:pt x="802" y="4"/>
                </a:lnTo>
                <a:lnTo>
                  <a:pt x="822" y="7"/>
                </a:lnTo>
                <a:lnTo>
                  <a:pt x="848" y="12"/>
                </a:lnTo>
                <a:lnTo>
                  <a:pt x="879" y="17"/>
                </a:lnTo>
                <a:lnTo>
                  <a:pt x="916" y="24"/>
                </a:lnTo>
                <a:lnTo>
                  <a:pt x="957" y="30"/>
                </a:lnTo>
                <a:lnTo>
                  <a:pt x="1001" y="38"/>
                </a:lnTo>
                <a:lnTo>
                  <a:pt x="1049" y="46"/>
                </a:lnTo>
                <a:lnTo>
                  <a:pt x="1099" y="55"/>
                </a:lnTo>
                <a:lnTo>
                  <a:pt x="1148" y="64"/>
                </a:lnTo>
                <a:lnTo>
                  <a:pt x="1200" y="73"/>
                </a:lnTo>
                <a:lnTo>
                  <a:pt x="1251" y="83"/>
                </a:lnTo>
                <a:lnTo>
                  <a:pt x="1301" y="90"/>
                </a:lnTo>
                <a:lnTo>
                  <a:pt x="1348" y="100"/>
                </a:lnTo>
                <a:lnTo>
                  <a:pt x="1394" y="108"/>
                </a:lnTo>
                <a:lnTo>
                  <a:pt x="1436" y="115"/>
                </a:lnTo>
                <a:lnTo>
                  <a:pt x="1474" y="123"/>
                </a:lnTo>
                <a:lnTo>
                  <a:pt x="1508" y="130"/>
                </a:lnTo>
                <a:lnTo>
                  <a:pt x="1535" y="135"/>
                </a:lnTo>
                <a:lnTo>
                  <a:pt x="1571" y="144"/>
                </a:lnTo>
                <a:lnTo>
                  <a:pt x="1600" y="157"/>
                </a:lnTo>
                <a:lnTo>
                  <a:pt x="1625" y="173"/>
                </a:lnTo>
                <a:lnTo>
                  <a:pt x="1646" y="190"/>
                </a:lnTo>
                <a:lnTo>
                  <a:pt x="1663" y="209"/>
                </a:lnTo>
                <a:lnTo>
                  <a:pt x="1676" y="227"/>
                </a:lnTo>
                <a:lnTo>
                  <a:pt x="1685" y="245"/>
                </a:lnTo>
                <a:lnTo>
                  <a:pt x="1693" y="264"/>
                </a:lnTo>
                <a:lnTo>
                  <a:pt x="1698" y="279"/>
                </a:lnTo>
                <a:lnTo>
                  <a:pt x="1701" y="292"/>
                </a:lnTo>
                <a:lnTo>
                  <a:pt x="1702" y="303"/>
                </a:lnTo>
                <a:lnTo>
                  <a:pt x="1703" y="311"/>
                </a:lnTo>
                <a:lnTo>
                  <a:pt x="1703" y="313"/>
                </a:lnTo>
                <a:lnTo>
                  <a:pt x="1837" y="1039"/>
                </a:lnTo>
                <a:lnTo>
                  <a:pt x="1837" y="1041"/>
                </a:lnTo>
                <a:lnTo>
                  <a:pt x="1839" y="1047"/>
                </a:lnTo>
                <a:lnTo>
                  <a:pt x="1839" y="1056"/>
                </a:lnTo>
                <a:lnTo>
                  <a:pt x="1839" y="1065"/>
                </a:lnTo>
                <a:lnTo>
                  <a:pt x="1839" y="1077"/>
                </a:lnTo>
                <a:lnTo>
                  <a:pt x="1836" y="1087"/>
                </a:lnTo>
                <a:lnTo>
                  <a:pt x="1833" y="1096"/>
                </a:lnTo>
                <a:lnTo>
                  <a:pt x="1829" y="1103"/>
                </a:lnTo>
                <a:lnTo>
                  <a:pt x="1822" y="1107"/>
                </a:lnTo>
                <a:lnTo>
                  <a:pt x="1814" y="1107"/>
                </a:lnTo>
                <a:lnTo>
                  <a:pt x="1802" y="1100"/>
                </a:lnTo>
                <a:lnTo>
                  <a:pt x="1787" y="1089"/>
                </a:lnTo>
                <a:lnTo>
                  <a:pt x="1766" y="1069"/>
                </a:lnTo>
                <a:lnTo>
                  <a:pt x="1745" y="1049"/>
                </a:lnTo>
                <a:lnTo>
                  <a:pt x="1727" y="1032"/>
                </a:lnTo>
                <a:lnTo>
                  <a:pt x="1709" y="1015"/>
                </a:lnTo>
                <a:lnTo>
                  <a:pt x="1693" y="1001"/>
                </a:lnTo>
                <a:lnTo>
                  <a:pt x="1681" y="989"/>
                </a:lnTo>
                <a:lnTo>
                  <a:pt x="1671" y="980"/>
                </a:lnTo>
                <a:lnTo>
                  <a:pt x="1665" y="973"/>
                </a:lnTo>
                <a:lnTo>
                  <a:pt x="1663" y="972"/>
                </a:lnTo>
                <a:lnTo>
                  <a:pt x="1660" y="974"/>
                </a:lnTo>
                <a:lnTo>
                  <a:pt x="1654" y="981"/>
                </a:lnTo>
                <a:lnTo>
                  <a:pt x="1642" y="993"/>
                </a:lnTo>
                <a:lnTo>
                  <a:pt x="1625" y="1009"/>
                </a:lnTo>
                <a:lnTo>
                  <a:pt x="1605" y="1029"/>
                </a:lnTo>
                <a:lnTo>
                  <a:pt x="1581" y="1053"/>
                </a:lnTo>
                <a:lnTo>
                  <a:pt x="1554" y="1081"/>
                </a:lnTo>
                <a:lnTo>
                  <a:pt x="1522" y="1112"/>
                </a:lnTo>
                <a:lnTo>
                  <a:pt x="1488" y="1146"/>
                </a:lnTo>
                <a:lnTo>
                  <a:pt x="1452" y="1183"/>
                </a:lnTo>
                <a:lnTo>
                  <a:pt x="1412" y="1222"/>
                </a:lnTo>
                <a:lnTo>
                  <a:pt x="1370" y="1264"/>
                </a:lnTo>
                <a:lnTo>
                  <a:pt x="1327" y="1309"/>
                </a:lnTo>
                <a:lnTo>
                  <a:pt x="1280" y="1355"/>
                </a:lnTo>
                <a:lnTo>
                  <a:pt x="1232" y="1403"/>
                </a:lnTo>
                <a:lnTo>
                  <a:pt x="1183" y="1452"/>
                </a:lnTo>
                <a:lnTo>
                  <a:pt x="1133" y="1503"/>
                </a:lnTo>
                <a:lnTo>
                  <a:pt x="1080" y="1554"/>
                </a:lnTo>
                <a:lnTo>
                  <a:pt x="1028" y="1608"/>
                </a:lnTo>
                <a:lnTo>
                  <a:pt x="975" y="1660"/>
                </a:lnTo>
                <a:lnTo>
                  <a:pt x="921" y="1714"/>
                </a:lnTo>
                <a:lnTo>
                  <a:pt x="869" y="1768"/>
                </a:lnTo>
                <a:lnTo>
                  <a:pt x="815" y="1820"/>
                </a:lnTo>
                <a:lnTo>
                  <a:pt x="763" y="1874"/>
                </a:lnTo>
                <a:lnTo>
                  <a:pt x="710" y="1927"/>
                </a:lnTo>
                <a:lnTo>
                  <a:pt x="658" y="1978"/>
                </a:lnTo>
                <a:lnTo>
                  <a:pt x="608" y="2028"/>
                </a:lnTo>
                <a:lnTo>
                  <a:pt x="559" y="2077"/>
                </a:lnTo>
                <a:lnTo>
                  <a:pt x="511" y="2125"/>
                </a:lnTo>
                <a:lnTo>
                  <a:pt x="465" y="2170"/>
                </a:lnTo>
                <a:lnTo>
                  <a:pt x="422" y="2215"/>
                </a:lnTo>
                <a:lnTo>
                  <a:pt x="380" y="2256"/>
                </a:lnTo>
                <a:lnTo>
                  <a:pt x="341" y="2295"/>
                </a:lnTo>
                <a:lnTo>
                  <a:pt x="305" y="2332"/>
                </a:lnTo>
                <a:lnTo>
                  <a:pt x="271" y="2365"/>
                </a:lnTo>
                <a:lnTo>
                  <a:pt x="240" y="2396"/>
                </a:lnTo>
                <a:lnTo>
                  <a:pt x="214" y="2422"/>
                </a:lnTo>
                <a:lnTo>
                  <a:pt x="191" y="2446"/>
                </a:lnTo>
                <a:lnTo>
                  <a:pt x="171" y="2466"/>
                </a:lnTo>
                <a:lnTo>
                  <a:pt x="156" y="2480"/>
                </a:lnTo>
                <a:lnTo>
                  <a:pt x="113" y="2527"/>
                </a:lnTo>
                <a:lnTo>
                  <a:pt x="79" y="2574"/>
                </a:lnTo>
                <a:lnTo>
                  <a:pt x="53" y="2619"/>
                </a:lnTo>
                <a:lnTo>
                  <a:pt x="32" y="2661"/>
                </a:lnTo>
                <a:lnTo>
                  <a:pt x="19" y="2700"/>
                </a:lnTo>
                <a:lnTo>
                  <a:pt x="9" y="2736"/>
                </a:lnTo>
                <a:lnTo>
                  <a:pt x="4" y="2766"/>
                </a:lnTo>
                <a:lnTo>
                  <a:pt x="2" y="2791"/>
                </a:lnTo>
                <a:lnTo>
                  <a:pt x="2" y="2784"/>
                </a:lnTo>
                <a:lnTo>
                  <a:pt x="2" y="2753"/>
                </a:lnTo>
                <a:lnTo>
                  <a:pt x="2" y="2715"/>
                </a:lnTo>
                <a:lnTo>
                  <a:pt x="2" y="2670"/>
                </a:lnTo>
                <a:lnTo>
                  <a:pt x="2" y="2618"/>
                </a:lnTo>
                <a:lnTo>
                  <a:pt x="2" y="2561"/>
                </a:lnTo>
                <a:lnTo>
                  <a:pt x="2" y="2500"/>
                </a:lnTo>
                <a:lnTo>
                  <a:pt x="2" y="2365"/>
                </a:lnTo>
                <a:lnTo>
                  <a:pt x="2" y="2292"/>
                </a:lnTo>
                <a:lnTo>
                  <a:pt x="2" y="2218"/>
                </a:lnTo>
                <a:lnTo>
                  <a:pt x="2" y="1987"/>
                </a:lnTo>
                <a:lnTo>
                  <a:pt x="2" y="1911"/>
                </a:lnTo>
                <a:lnTo>
                  <a:pt x="2" y="1835"/>
                </a:lnTo>
                <a:lnTo>
                  <a:pt x="2" y="1760"/>
                </a:lnTo>
                <a:lnTo>
                  <a:pt x="2" y="1435"/>
                </a:lnTo>
                <a:lnTo>
                  <a:pt x="2" y="1384"/>
                </a:lnTo>
                <a:lnTo>
                  <a:pt x="2" y="1339"/>
                </a:lnTo>
                <a:lnTo>
                  <a:pt x="2" y="1301"/>
                </a:lnTo>
                <a:lnTo>
                  <a:pt x="2" y="1269"/>
                </a:lnTo>
                <a:lnTo>
                  <a:pt x="2" y="1247"/>
                </a:lnTo>
                <a:lnTo>
                  <a:pt x="3" y="1204"/>
                </a:lnTo>
                <a:lnTo>
                  <a:pt x="9" y="1163"/>
                </a:lnTo>
                <a:lnTo>
                  <a:pt x="17" y="1125"/>
                </a:lnTo>
                <a:lnTo>
                  <a:pt x="28" y="1090"/>
                </a:lnTo>
                <a:lnTo>
                  <a:pt x="41" y="1058"/>
                </a:lnTo>
                <a:lnTo>
                  <a:pt x="54" y="1031"/>
                </a:lnTo>
                <a:lnTo>
                  <a:pt x="66" y="1006"/>
                </a:lnTo>
                <a:lnTo>
                  <a:pt x="79" y="986"/>
                </a:lnTo>
                <a:lnTo>
                  <a:pt x="90" y="969"/>
                </a:lnTo>
                <a:lnTo>
                  <a:pt x="99" y="957"/>
                </a:lnTo>
                <a:lnTo>
                  <a:pt x="104" y="951"/>
                </a:lnTo>
                <a:lnTo>
                  <a:pt x="105" y="948"/>
                </a:lnTo>
                <a:lnTo>
                  <a:pt x="869" y="178"/>
                </a:lnTo>
                <a:lnTo>
                  <a:pt x="866" y="176"/>
                </a:lnTo>
                <a:lnTo>
                  <a:pt x="860" y="169"/>
                </a:lnTo>
                <a:lnTo>
                  <a:pt x="849" y="160"/>
                </a:lnTo>
                <a:lnTo>
                  <a:pt x="836" y="147"/>
                </a:lnTo>
                <a:lnTo>
                  <a:pt x="820" y="131"/>
                </a:lnTo>
                <a:lnTo>
                  <a:pt x="803" y="114"/>
                </a:lnTo>
                <a:lnTo>
                  <a:pt x="786" y="97"/>
                </a:lnTo>
                <a:lnTo>
                  <a:pt x="768" y="79"/>
                </a:lnTo>
                <a:lnTo>
                  <a:pt x="752" y="60"/>
                </a:lnTo>
                <a:lnTo>
                  <a:pt x="742" y="46"/>
                </a:lnTo>
                <a:lnTo>
                  <a:pt x="736" y="34"/>
                </a:lnTo>
                <a:lnTo>
                  <a:pt x="736" y="24"/>
                </a:lnTo>
                <a:lnTo>
                  <a:pt x="739" y="16"/>
                </a:lnTo>
                <a:lnTo>
                  <a:pt x="746" y="10"/>
                </a:lnTo>
                <a:lnTo>
                  <a:pt x="753" y="7"/>
                </a:lnTo>
                <a:lnTo>
                  <a:pt x="763" y="4"/>
                </a:lnTo>
                <a:lnTo>
                  <a:pt x="771" y="1"/>
                </a:lnTo>
                <a:lnTo>
                  <a:pt x="778" y="1"/>
                </a:lnTo>
                <a:lnTo>
                  <a:pt x="784" y="0"/>
                </a:lnTo>
                <a:lnTo>
                  <a:pt x="785" y="0"/>
                </a:lnTo>
                <a:close/>
              </a:path>
            </a:pathLst>
          </a:custGeom>
          <a:solidFill>
            <a:srgbClr val="01AA8D"/>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44" name="TextBox 43"/>
          <p:cNvSpPr txBox="1"/>
          <p:nvPr/>
        </p:nvSpPr>
        <p:spPr>
          <a:xfrm rot="18900000">
            <a:off x="6388221" y="2691027"/>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04</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5" name="TextBox 44"/>
          <p:cNvSpPr txBox="1"/>
          <p:nvPr/>
        </p:nvSpPr>
        <p:spPr>
          <a:xfrm rot="2700000">
            <a:off x="9188968" y="1694463"/>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01</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6" name="TextBox 45"/>
          <p:cNvSpPr txBox="1"/>
          <p:nvPr/>
        </p:nvSpPr>
        <p:spPr>
          <a:xfrm rot="18900000">
            <a:off x="9712185" y="5064912"/>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02</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8" name="TextBox 47"/>
          <p:cNvSpPr txBox="1"/>
          <p:nvPr/>
        </p:nvSpPr>
        <p:spPr>
          <a:xfrm rot="2700000">
            <a:off x="6777336" y="5029998"/>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03</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35" name="TextBox 3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6" name="TextBox 35"/>
          <p:cNvSpPr txBox="1"/>
          <p:nvPr/>
        </p:nvSpPr>
        <p:spPr>
          <a:xfrm>
            <a:off x="2140539" y="1682783"/>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2140539" y="2821765"/>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140539" y="3960908"/>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2153091" y="5064083"/>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Oval 10"/>
          <p:cNvSpPr>
            <a:spLocks noChangeAspect="1" noChangeArrowheads="1"/>
          </p:cNvSpPr>
          <p:nvPr/>
        </p:nvSpPr>
        <p:spPr bwMode="auto">
          <a:xfrm flipH="1">
            <a:off x="992602" y="1723611"/>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01</a:t>
            </a:r>
          </a:p>
        </p:txBody>
      </p:sp>
      <p:sp>
        <p:nvSpPr>
          <p:cNvPr id="50" name="Oval 10"/>
          <p:cNvSpPr>
            <a:spLocks noChangeAspect="1" noChangeArrowheads="1"/>
          </p:cNvSpPr>
          <p:nvPr/>
        </p:nvSpPr>
        <p:spPr bwMode="auto">
          <a:xfrm>
            <a:off x="975212" y="2856650"/>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02</a:t>
            </a:r>
          </a:p>
        </p:txBody>
      </p:sp>
      <p:sp>
        <p:nvSpPr>
          <p:cNvPr id="51" name="Oval 10"/>
          <p:cNvSpPr>
            <a:spLocks noChangeAspect="1" noChangeArrowheads="1"/>
          </p:cNvSpPr>
          <p:nvPr/>
        </p:nvSpPr>
        <p:spPr bwMode="auto">
          <a:xfrm rot="10800000" flipH="1" flipV="1">
            <a:off x="992602" y="3995157"/>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03</a:t>
            </a:r>
          </a:p>
        </p:txBody>
      </p:sp>
      <p:sp>
        <p:nvSpPr>
          <p:cNvPr id="52" name="Oval 10"/>
          <p:cNvSpPr>
            <a:spLocks noChangeAspect="1" noChangeArrowheads="1"/>
          </p:cNvSpPr>
          <p:nvPr/>
        </p:nvSpPr>
        <p:spPr bwMode="auto">
          <a:xfrm rot="10800000" flipV="1">
            <a:off x="975212" y="5133665"/>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3117127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strips(upRight)">
                                      <p:cBhvr>
                                        <p:cTn id="11" dur="500"/>
                                        <p:tgtEl>
                                          <p:spTgt spid="11"/>
                                        </p:tgtEl>
                                      </p:cBhvr>
                                    </p:animEffect>
                                  </p:childTnLst>
                                </p:cTn>
                              </p:par>
                              <p:par>
                                <p:cTn id="12" presetID="18" presetClass="entr" presetSubtype="6" fill="hold" grpId="0" nodeType="withEffect">
                                  <p:stCondLst>
                                    <p:cond delay="400"/>
                                  </p:stCondLst>
                                  <p:childTnLst>
                                    <p:set>
                                      <p:cBhvr>
                                        <p:cTn id="13" dur="1" fill="hold">
                                          <p:stCondLst>
                                            <p:cond delay="0"/>
                                          </p:stCondLst>
                                        </p:cTn>
                                        <p:tgtEl>
                                          <p:spTgt spid="12"/>
                                        </p:tgtEl>
                                        <p:attrNameLst>
                                          <p:attrName>style.visibility</p:attrName>
                                        </p:attrNameLst>
                                      </p:cBhvr>
                                      <p:to>
                                        <p:strVal val="visible"/>
                                      </p:to>
                                    </p:set>
                                    <p:animEffect transition="in" filter="strips(downRight)">
                                      <p:cBhvr>
                                        <p:cTn id="14" dur="500"/>
                                        <p:tgtEl>
                                          <p:spTgt spid="12"/>
                                        </p:tgtEl>
                                      </p:cBhvr>
                                    </p:animEffect>
                                  </p:childTnLst>
                                </p:cTn>
                              </p:par>
                            </p:childTnLst>
                          </p:cTn>
                        </p:par>
                        <p:par>
                          <p:cTn id="15" fill="hold">
                            <p:stCondLst>
                              <p:cond delay="1400"/>
                            </p:stCondLst>
                            <p:childTnLst>
                              <p:par>
                                <p:cTn id="16" presetID="53" presetClass="entr" presetSubtype="16" fill="hold" grpId="0" nodeType="afterEffect">
                                  <p:stCondLst>
                                    <p:cond delay="0"/>
                                  </p:stCondLst>
                                  <p:childTnLst>
                                    <p:set>
                                      <p:cBhvr>
                                        <p:cTn id="17" dur="1" fill="hold">
                                          <p:stCondLst>
                                            <p:cond delay="0"/>
                                          </p:stCondLst>
                                        </p:cTn>
                                        <p:tgtEl>
                                          <p:spTgt spid="45"/>
                                        </p:tgtEl>
                                        <p:attrNameLst>
                                          <p:attrName>style.visibility</p:attrName>
                                        </p:attrNameLst>
                                      </p:cBhvr>
                                      <p:to>
                                        <p:strVal val="visible"/>
                                      </p:to>
                                    </p:set>
                                    <p:anim calcmode="lin" valueType="num">
                                      <p:cBhvr>
                                        <p:cTn id="18" dur="500" fill="hold"/>
                                        <p:tgtEl>
                                          <p:spTgt spid="45"/>
                                        </p:tgtEl>
                                        <p:attrNameLst>
                                          <p:attrName>ppt_w</p:attrName>
                                        </p:attrNameLst>
                                      </p:cBhvr>
                                      <p:tavLst>
                                        <p:tav tm="0">
                                          <p:val>
                                            <p:fltVal val="0"/>
                                          </p:val>
                                        </p:tav>
                                        <p:tav tm="100000">
                                          <p:val>
                                            <p:strVal val="#ppt_w"/>
                                          </p:val>
                                        </p:tav>
                                      </p:tavLst>
                                    </p:anim>
                                    <p:anim calcmode="lin" valueType="num">
                                      <p:cBhvr>
                                        <p:cTn id="19" dur="500" fill="hold"/>
                                        <p:tgtEl>
                                          <p:spTgt spid="45"/>
                                        </p:tgtEl>
                                        <p:attrNameLst>
                                          <p:attrName>ppt_h</p:attrName>
                                        </p:attrNameLst>
                                      </p:cBhvr>
                                      <p:tavLst>
                                        <p:tav tm="0">
                                          <p:val>
                                            <p:fltVal val="0"/>
                                          </p:val>
                                        </p:tav>
                                        <p:tav tm="100000">
                                          <p:val>
                                            <p:strVal val="#ppt_h"/>
                                          </p:val>
                                        </p:tav>
                                      </p:tavLst>
                                    </p:anim>
                                    <p:animEffect transition="in" filter="fade">
                                      <p:cBhvr>
                                        <p:cTn id="20" dur="500"/>
                                        <p:tgtEl>
                                          <p:spTgt spid="45"/>
                                        </p:tgtEl>
                                      </p:cBhvr>
                                    </p:animEffect>
                                  </p:childTnLst>
                                </p:cTn>
                              </p:par>
                            </p:childTnLst>
                          </p:cTn>
                        </p:par>
                        <p:par>
                          <p:cTn id="21" fill="hold">
                            <p:stCondLst>
                              <p:cond delay="1900"/>
                            </p:stCondLst>
                            <p:childTnLst>
                              <p:par>
                                <p:cTn id="22" presetID="53" presetClass="entr" presetSubtype="528"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anim calcmode="lin" valueType="num">
                                      <p:cBhvr>
                                        <p:cTn id="27" dur="500" fill="hold"/>
                                        <p:tgtEl>
                                          <p:spTgt spid="40"/>
                                        </p:tgtEl>
                                        <p:attrNameLst>
                                          <p:attrName>ppt_x</p:attrName>
                                        </p:attrNameLst>
                                      </p:cBhvr>
                                      <p:tavLst>
                                        <p:tav tm="0">
                                          <p:val>
                                            <p:fltVal val="0.5"/>
                                          </p:val>
                                        </p:tav>
                                        <p:tav tm="100000">
                                          <p:val>
                                            <p:strVal val="#ppt_x"/>
                                          </p:val>
                                        </p:tav>
                                      </p:tavLst>
                                    </p:anim>
                                    <p:anim calcmode="lin" valueType="num">
                                      <p:cBhvr>
                                        <p:cTn id="28" dur="500" fill="hold"/>
                                        <p:tgtEl>
                                          <p:spTgt spid="40"/>
                                        </p:tgtEl>
                                        <p:attrNameLst>
                                          <p:attrName>ppt_y</p:attrName>
                                        </p:attrNameLst>
                                      </p:cBhvr>
                                      <p:tavLst>
                                        <p:tav tm="0">
                                          <p:val>
                                            <p:fltVal val="0.5"/>
                                          </p:val>
                                        </p:tav>
                                        <p:tav tm="100000">
                                          <p:val>
                                            <p:strVal val="#ppt_y"/>
                                          </p:val>
                                        </p:tav>
                                      </p:tavLst>
                                    </p:anim>
                                  </p:childTnLst>
                                </p:cTn>
                              </p:par>
                            </p:childTnLst>
                          </p:cTn>
                        </p:par>
                        <p:par>
                          <p:cTn id="29" fill="hold">
                            <p:stCondLst>
                              <p:cond delay="2400"/>
                            </p:stCondLst>
                            <p:childTnLst>
                              <p:par>
                                <p:cTn id="30" presetID="22" presetClass="entr" presetSubtype="8"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par>
                          <p:cTn id="33" fill="hold">
                            <p:stCondLst>
                              <p:cond delay="2900"/>
                            </p:stCondLst>
                            <p:childTnLst>
                              <p:par>
                                <p:cTn id="34" presetID="18" presetClass="entr" presetSubtype="6"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strips(downRight)">
                                      <p:cBhvr>
                                        <p:cTn id="36" dur="500"/>
                                        <p:tgtEl>
                                          <p:spTgt spid="8"/>
                                        </p:tgtEl>
                                      </p:cBhvr>
                                    </p:animEffect>
                                  </p:childTnLst>
                                </p:cTn>
                              </p:par>
                              <p:par>
                                <p:cTn id="37" presetID="18" presetClass="entr" presetSubtype="12" fill="hold" grpId="0" nodeType="withEffect">
                                  <p:stCondLst>
                                    <p:cond delay="400"/>
                                  </p:stCondLst>
                                  <p:childTnLst>
                                    <p:set>
                                      <p:cBhvr>
                                        <p:cTn id="38" dur="1" fill="hold">
                                          <p:stCondLst>
                                            <p:cond delay="0"/>
                                          </p:stCondLst>
                                        </p:cTn>
                                        <p:tgtEl>
                                          <p:spTgt spid="13"/>
                                        </p:tgtEl>
                                        <p:attrNameLst>
                                          <p:attrName>style.visibility</p:attrName>
                                        </p:attrNameLst>
                                      </p:cBhvr>
                                      <p:to>
                                        <p:strVal val="visible"/>
                                      </p:to>
                                    </p:set>
                                    <p:animEffect transition="in" filter="strips(downLeft)">
                                      <p:cBhvr>
                                        <p:cTn id="39" dur="500"/>
                                        <p:tgtEl>
                                          <p:spTgt spid="13"/>
                                        </p:tgtEl>
                                      </p:cBhvr>
                                    </p:animEffect>
                                  </p:childTnLst>
                                </p:cTn>
                              </p:par>
                            </p:childTnLst>
                          </p:cTn>
                        </p:par>
                        <p:par>
                          <p:cTn id="40" fill="hold">
                            <p:stCondLst>
                              <p:cond delay="3800"/>
                            </p:stCondLst>
                            <p:childTnLst>
                              <p:par>
                                <p:cTn id="41" presetID="53" presetClass="entr" presetSubtype="16" fill="hold" grpId="0" nodeType="after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4300"/>
                            </p:stCondLst>
                            <p:childTnLst>
                              <p:par>
                                <p:cTn id="47" presetID="53" presetClass="entr" presetSubtype="52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animEffect transition="in" filter="fade">
                                      <p:cBhvr>
                                        <p:cTn id="51" dur="500"/>
                                        <p:tgtEl>
                                          <p:spTgt spid="50"/>
                                        </p:tgtEl>
                                      </p:cBhvr>
                                    </p:animEffect>
                                    <p:anim calcmode="lin" valueType="num">
                                      <p:cBhvr>
                                        <p:cTn id="52" dur="500" fill="hold"/>
                                        <p:tgtEl>
                                          <p:spTgt spid="50"/>
                                        </p:tgtEl>
                                        <p:attrNameLst>
                                          <p:attrName>ppt_x</p:attrName>
                                        </p:attrNameLst>
                                      </p:cBhvr>
                                      <p:tavLst>
                                        <p:tav tm="0">
                                          <p:val>
                                            <p:fltVal val="0.5"/>
                                          </p:val>
                                        </p:tav>
                                        <p:tav tm="100000">
                                          <p:val>
                                            <p:strVal val="#ppt_x"/>
                                          </p:val>
                                        </p:tav>
                                      </p:tavLst>
                                    </p:anim>
                                    <p:anim calcmode="lin" valueType="num">
                                      <p:cBhvr>
                                        <p:cTn id="53" dur="500" fill="hold"/>
                                        <p:tgtEl>
                                          <p:spTgt spid="50"/>
                                        </p:tgtEl>
                                        <p:attrNameLst>
                                          <p:attrName>ppt_y</p:attrName>
                                        </p:attrNameLst>
                                      </p:cBhvr>
                                      <p:tavLst>
                                        <p:tav tm="0">
                                          <p:val>
                                            <p:fltVal val="0.5"/>
                                          </p:val>
                                        </p:tav>
                                        <p:tav tm="100000">
                                          <p:val>
                                            <p:strVal val="#ppt_y"/>
                                          </p:val>
                                        </p:tav>
                                      </p:tavLst>
                                    </p:anim>
                                  </p:childTnLst>
                                </p:cTn>
                              </p:par>
                            </p:childTnLst>
                          </p:cTn>
                        </p:par>
                        <p:par>
                          <p:cTn id="54" fill="hold">
                            <p:stCondLst>
                              <p:cond delay="4800"/>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par>
                          <p:cTn id="58" fill="hold">
                            <p:stCondLst>
                              <p:cond delay="5300"/>
                            </p:stCondLst>
                            <p:childTnLst>
                              <p:par>
                                <p:cTn id="59" presetID="18" presetClass="entr" presetSubtype="12"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strips(downLeft)">
                                      <p:cBhvr>
                                        <p:cTn id="61" dur="500"/>
                                        <p:tgtEl>
                                          <p:spTgt spid="9"/>
                                        </p:tgtEl>
                                      </p:cBhvr>
                                    </p:animEffect>
                                  </p:childTnLst>
                                </p:cTn>
                              </p:par>
                              <p:par>
                                <p:cTn id="62" presetID="18" presetClass="entr" presetSubtype="9" fill="hold" grpId="0" nodeType="withEffect">
                                  <p:stCondLst>
                                    <p:cond delay="400"/>
                                  </p:stCondLst>
                                  <p:childTnLst>
                                    <p:set>
                                      <p:cBhvr>
                                        <p:cTn id="63" dur="1" fill="hold">
                                          <p:stCondLst>
                                            <p:cond delay="0"/>
                                          </p:stCondLst>
                                        </p:cTn>
                                        <p:tgtEl>
                                          <p:spTgt spid="14"/>
                                        </p:tgtEl>
                                        <p:attrNameLst>
                                          <p:attrName>style.visibility</p:attrName>
                                        </p:attrNameLst>
                                      </p:cBhvr>
                                      <p:to>
                                        <p:strVal val="visible"/>
                                      </p:to>
                                    </p:set>
                                    <p:animEffect transition="in" filter="strips(upLeft)">
                                      <p:cBhvr>
                                        <p:cTn id="64" dur="500"/>
                                        <p:tgtEl>
                                          <p:spTgt spid="14"/>
                                        </p:tgtEl>
                                      </p:cBhvr>
                                    </p:animEffect>
                                  </p:childTnLst>
                                </p:cTn>
                              </p:par>
                            </p:childTnLst>
                          </p:cTn>
                        </p:par>
                        <p:par>
                          <p:cTn id="65" fill="hold">
                            <p:stCondLst>
                              <p:cond delay="6200"/>
                            </p:stCondLst>
                            <p:childTnLst>
                              <p:par>
                                <p:cTn id="66" presetID="53" presetClass="entr" presetSubtype="16"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 calcmode="lin" valueType="num">
                                      <p:cBhvr>
                                        <p:cTn id="68" dur="500" fill="hold"/>
                                        <p:tgtEl>
                                          <p:spTgt spid="48"/>
                                        </p:tgtEl>
                                        <p:attrNameLst>
                                          <p:attrName>ppt_w</p:attrName>
                                        </p:attrNameLst>
                                      </p:cBhvr>
                                      <p:tavLst>
                                        <p:tav tm="0">
                                          <p:val>
                                            <p:fltVal val="0"/>
                                          </p:val>
                                        </p:tav>
                                        <p:tav tm="100000">
                                          <p:val>
                                            <p:strVal val="#ppt_w"/>
                                          </p:val>
                                        </p:tav>
                                      </p:tavLst>
                                    </p:anim>
                                    <p:anim calcmode="lin" valueType="num">
                                      <p:cBhvr>
                                        <p:cTn id="69" dur="500" fill="hold"/>
                                        <p:tgtEl>
                                          <p:spTgt spid="48"/>
                                        </p:tgtEl>
                                        <p:attrNameLst>
                                          <p:attrName>ppt_h</p:attrName>
                                        </p:attrNameLst>
                                      </p:cBhvr>
                                      <p:tavLst>
                                        <p:tav tm="0">
                                          <p:val>
                                            <p:fltVal val="0"/>
                                          </p:val>
                                        </p:tav>
                                        <p:tav tm="100000">
                                          <p:val>
                                            <p:strVal val="#ppt_h"/>
                                          </p:val>
                                        </p:tav>
                                      </p:tavLst>
                                    </p:anim>
                                    <p:animEffect transition="in" filter="fade">
                                      <p:cBhvr>
                                        <p:cTn id="70" dur="500"/>
                                        <p:tgtEl>
                                          <p:spTgt spid="48"/>
                                        </p:tgtEl>
                                      </p:cBhvr>
                                    </p:animEffect>
                                  </p:childTnLst>
                                </p:cTn>
                              </p:par>
                            </p:childTnLst>
                          </p:cTn>
                        </p:par>
                        <p:par>
                          <p:cTn id="71" fill="hold">
                            <p:stCondLst>
                              <p:cond delay="6700"/>
                            </p:stCondLst>
                            <p:childTnLst>
                              <p:par>
                                <p:cTn id="72" presetID="53" presetClass="entr" presetSubtype="528"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p:cTn id="74" dur="500" fill="hold"/>
                                        <p:tgtEl>
                                          <p:spTgt spid="51"/>
                                        </p:tgtEl>
                                        <p:attrNameLst>
                                          <p:attrName>ppt_w</p:attrName>
                                        </p:attrNameLst>
                                      </p:cBhvr>
                                      <p:tavLst>
                                        <p:tav tm="0">
                                          <p:val>
                                            <p:fltVal val="0"/>
                                          </p:val>
                                        </p:tav>
                                        <p:tav tm="100000">
                                          <p:val>
                                            <p:strVal val="#ppt_w"/>
                                          </p:val>
                                        </p:tav>
                                      </p:tavLst>
                                    </p:anim>
                                    <p:anim calcmode="lin" valueType="num">
                                      <p:cBhvr>
                                        <p:cTn id="75" dur="500" fill="hold"/>
                                        <p:tgtEl>
                                          <p:spTgt spid="51"/>
                                        </p:tgtEl>
                                        <p:attrNameLst>
                                          <p:attrName>ppt_h</p:attrName>
                                        </p:attrNameLst>
                                      </p:cBhvr>
                                      <p:tavLst>
                                        <p:tav tm="0">
                                          <p:val>
                                            <p:fltVal val="0"/>
                                          </p:val>
                                        </p:tav>
                                        <p:tav tm="100000">
                                          <p:val>
                                            <p:strVal val="#ppt_h"/>
                                          </p:val>
                                        </p:tav>
                                      </p:tavLst>
                                    </p:anim>
                                    <p:animEffect transition="in" filter="fade">
                                      <p:cBhvr>
                                        <p:cTn id="76" dur="500"/>
                                        <p:tgtEl>
                                          <p:spTgt spid="51"/>
                                        </p:tgtEl>
                                      </p:cBhvr>
                                    </p:animEffect>
                                    <p:anim calcmode="lin" valueType="num">
                                      <p:cBhvr>
                                        <p:cTn id="77" dur="500" fill="hold"/>
                                        <p:tgtEl>
                                          <p:spTgt spid="51"/>
                                        </p:tgtEl>
                                        <p:attrNameLst>
                                          <p:attrName>ppt_x</p:attrName>
                                        </p:attrNameLst>
                                      </p:cBhvr>
                                      <p:tavLst>
                                        <p:tav tm="0">
                                          <p:val>
                                            <p:fltVal val="0.5"/>
                                          </p:val>
                                        </p:tav>
                                        <p:tav tm="100000">
                                          <p:val>
                                            <p:strVal val="#ppt_x"/>
                                          </p:val>
                                        </p:tav>
                                      </p:tavLst>
                                    </p:anim>
                                    <p:anim calcmode="lin" valueType="num">
                                      <p:cBhvr>
                                        <p:cTn id="78" dur="500" fill="hold"/>
                                        <p:tgtEl>
                                          <p:spTgt spid="51"/>
                                        </p:tgtEl>
                                        <p:attrNameLst>
                                          <p:attrName>ppt_y</p:attrName>
                                        </p:attrNameLst>
                                      </p:cBhvr>
                                      <p:tavLst>
                                        <p:tav tm="0">
                                          <p:val>
                                            <p:fltVal val="0.5"/>
                                          </p:val>
                                        </p:tav>
                                        <p:tav tm="100000">
                                          <p:val>
                                            <p:strVal val="#ppt_y"/>
                                          </p:val>
                                        </p:tav>
                                      </p:tavLst>
                                    </p:anim>
                                  </p:childTnLst>
                                </p:cTn>
                              </p:par>
                            </p:childTnLst>
                          </p:cTn>
                        </p:par>
                        <p:par>
                          <p:cTn id="79" fill="hold">
                            <p:stCondLst>
                              <p:cond delay="7200"/>
                            </p:stCondLst>
                            <p:childTnLst>
                              <p:par>
                                <p:cTn id="80" presetID="22" presetClass="entr" presetSubtype="8" fill="hold" grpId="0" nodeType="afterEffect">
                                  <p:stCondLst>
                                    <p:cond delay="0"/>
                                  </p:stCondLst>
                                  <p:childTnLst>
                                    <p:set>
                                      <p:cBhvr>
                                        <p:cTn id="81" dur="1" fill="hold">
                                          <p:stCondLst>
                                            <p:cond delay="0"/>
                                          </p:stCondLst>
                                        </p:cTn>
                                        <p:tgtEl>
                                          <p:spTgt spid="38"/>
                                        </p:tgtEl>
                                        <p:attrNameLst>
                                          <p:attrName>style.visibility</p:attrName>
                                        </p:attrNameLst>
                                      </p:cBhvr>
                                      <p:to>
                                        <p:strVal val="visible"/>
                                      </p:to>
                                    </p:set>
                                    <p:animEffect transition="in" filter="wipe(left)">
                                      <p:cBhvr>
                                        <p:cTn id="82" dur="500"/>
                                        <p:tgtEl>
                                          <p:spTgt spid="38"/>
                                        </p:tgtEl>
                                      </p:cBhvr>
                                    </p:animEffect>
                                  </p:childTnLst>
                                </p:cTn>
                              </p:par>
                            </p:childTnLst>
                          </p:cTn>
                        </p:par>
                        <p:par>
                          <p:cTn id="83" fill="hold">
                            <p:stCondLst>
                              <p:cond delay="7700"/>
                            </p:stCondLst>
                            <p:childTnLst>
                              <p:par>
                                <p:cTn id="84" presetID="18" presetClass="entr" presetSubtype="9"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Effect transition="in" filter="strips(upLeft)">
                                      <p:cBhvr>
                                        <p:cTn id="86" dur="500"/>
                                        <p:tgtEl>
                                          <p:spTgt spid="10"/>
                                        </p:tgtEl>
                                      </p:cBhvr>
                                    </p:animEffect>
                                  </p:childTnLst>
                                </p:cTn>
                              </p:par>
                              <p:par>
                                <p:cTn id="87" presetID="18" presetClass="entr" presetSubtype="3" fill="hold" grpId="0" nodeType="withEffect">
                                  <p:stCondLst>
                                    <p:cond delay="400"/>
                                  </p:stCondLst>
                                  <p:childTnLst>
                                    <p:set>
                                      <p:cBhvr>
                                        <p:cTn id="88" dur="1" fill="hold">
                                          <p:stCondLst>
                                            <p:cond delay="0"/>
                                          </p:stCondLst>
                                        </p:cTn>
                                        <p:tgtEl>
                                          <p:spTgt spid="15"/>
                                        </p:tgtEl>
                                        <p:attrNameLst>
                                          <p:attrName>style.visibility</p:attrName>
                                        </p:attrNameLst>
                                      </p:cBhvr>
                                      <p:to>
                                        <p:strVal val="visible"/>
                                      </p:to>
                                    </p:set>
                                    <p:animEffect transition="in" filter="strips(upRight)">
                                      <p:cBhvr>
                                        <p:cTn id="89" dur="500"/>
                                        <p:tgtEl>
                                          <p:spTgt spid="15"/>
                                        </p:tgtEl>
                                      </p:cBhvr>
                                    </p:animEffect>
                                  </p:childTnLst>
                                </p:cTn>
                              </p:par>
                            </p:childTnLst>
                          </p:cTn>
                        </p:par>
                        <p:par>
                          <p:cTn id="90" fill="hold">
                            <p:stCondLst>
                              <p:cond delay="8600"/>
                            </p:stCondLst>
                            <p:childTnLst>
                              <p:par>
                                <p:cTn id="91" presetID="53" presetClass="entr" presetSubtype="16" fill="hold" grpId="0" nodeType="afterEffect">
                                  <p:stCondLst>
                                    <p:cond delay="0"/>
                                  </p:stCondLst>
                                  <p:childTnLst>
                                    <p:set>
                                      <p:cBhvr>
                                        <p:cTn id="92" dur="1" fill="hold">
                                          <p:stCondLst>
                                            <p:cond delay="0"/>
                                          </p:stCondLst>
                                        </p:cTn>
                                        <p:tgtEl>
                                          <p:spTgt spid="44"/>
                                        </p:tgtEl>
                                        <p:attrNameLst>
                                          <p:attrName>style.visibility</p:attrName>
                                        </p:attrNameLst>
                                      </p:cBhvr>
                                      <p:to>
                                        <p:strVal val="visible"/>
                                      </p:to>
                                    </p:set>
                                    <p:anim calcmode="lin" valueType="num">
                                      <p:cBhvr>
                                        <p:cTn id="93" dur="500" fill="hold"/>
                                        <p:tgtEl>
                                          <p:spTgt spid="44"/>
                                        </p:tgtEl>
                                        <p:attrNameLst>
                                          <p:attrName>ppt_w</p:attrName>
                                        </p:attrNameLst>
                                      </p:cBhvr>
                                      <p:tavLst>
                                        <p:tav tm="0">
                                          <p:val>
                                            <p:fltVal val="0"/>
                                          </p:val>
                                        </p:tav>
                                        <p:tav tm="100000">
                                          <p:val>
                                            <p:strVal val="#ppt_w"/>
                                          </p:val>
                                        </p:tav>
                                      </p:tavLst>
                                    </p:anim>
                                    <p:anim calcmode="lin" valueType="num">
                                      <p:cBhvr>
                                        <p:cTn id="94" dur="500" fill="hold"/>
                                        <p:tgtEl>
                                          <p:spTgt spid="44"/>
                                        </p:tgtEl>
                                        <p:attrNameLst>
                                          <p:attrName>ppt_h</p:attrName>
                                        </p:attrNameLst>
                                      </p:cBhvr>
                                      <p:tavLst>
                                        <p:tav tm="0">
                                          <p:val>
                                            <p:fltVal val="0"/>
                                          </p:val>
                                        </p:tav>
                                        <p:tav tm="100000">
                                          <p:val>
                                            <p:strVal val="#ppt_h"/>
                                          </p:val>
                                        </p:tav>
                                      </p:tavLst>
                                    </p:anim>
                                    <p:animEffect transition="in" filter="fade">
                                      <p:cBhvr>
                                        <p:cTn id="95" dur="500"/>
                                        <p:tgtEl>
                                          <p:spTgt spid="44"/>
                                        </p:tgtEl>
                                      </p:cBhvr>
                                    </p:animEffect>
                                  </p:childTnLst>
                                </p:cTn>
                              </p:par>
                            </p:childTnLst>
                          </p:cTn>
                        </p:par>
                        <p:par>
                          <p:cTn id="96" fill="hold">
                            <p:stCondLst>
                              <p:cond delay="9100"/>
                            </p:stCondLst>
                            <p:childTnLst>
                              <p:par>
                                <p:cTn id="97" presetID="53" presetClass="entr" presetSubtype="528"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 calcmode="lin" valueType="num">
                                      <p:cBhvr>
                                        <p:cTn id="99" dur="500" fill="hold"/>
                                        <p:tgtEl>
                                          <p:spTgt spid="52"/>
                                        </p:tgtEl>
                                        <p:attrNameLst>
                                          <p:attrName>ppt_w</p:attrName>
                                        </p:attrNameLst>
                                      </p:cBhvr>
                                      <p:tavLst>
                                        <p:tav tm="0">
                                          <p:val>
                                            <p:fltVal val="0"/>
                                          </p:val>
                                        </p:tav>
                                        <p:tav tm="100000">
                                          <p:val>
                                            <p:strVal val="#ppt_w"/>
                                          </p:val>
                                        </p:tav>
                                      </p:tavLst>
                                    </p:anim>
                                    <p:anim calcmode="lin" valueType="num">
                                      <p:cBhvr>
                                        <p:cTn id="100" dur="500" fill="hold"/>
                                        <p:tgtEl>
                                          <p:spTgt spid="52"/>
                                        </p:tgtEl>
                                        <p:attrNameLst>
                                          <p:attrName>ppt_h</p:attrName>
                                        </p:attrNameLst>
                                      </p:cBhvr>
                                      <p:tavLst>
                                        <p:tav tm="0">
                                          <p:val>
                                            <p:fltVal val="0"/>
                                          </p:val>
                                        </p:tav>
                                        <p:tav tm="100000">
                                          <p:val>
                                            <p:strVal val="#ppt_h"/>
                                          </p:val>
                                        </p:tav>
                                      </p:tavLst>
                                    </p:anim>
                                    <p:animEffect transition="in" filter="fade">
                                      <p:cBhvr>
                                        <p:cTn id="101" dur="500"/>
                                        <p:tgtEl>
                                          <p:spTgt spid="52"/>
                                        </p:tgtEl>
                                      </p:cBhvr>
                                    </p:animEffect>
                                    <p:anim calcmode="lin" valueType="num">
                                      <p:cBhvr>
                                        <p:cTn id="102" dur="500" fill="hold"/>
                                        <p:tgtEl>
                                          <p:spTgt spid="52"/>
                                        </p:tgtEl>
                                        <p:attrNameLst>
                                          <p:attrName>ppt_x</p:attrName>
                                        </p:attrNameLst>
                                      </p:cBhvr>
                                      <p:tavLst>
                                        <p:tav tm="0">
                                          <p:val>
                                            <p:fltVal val="0.5"/>
                                          </p:val>
                                        </p:tav>
                                        <p:tav tm="100000">
                                          <p:val>
                                            <p:strVal val="#ppt_x"/>
                                          </p:val>
                                        </p:tav>
                                      </p:tavLst>
                                    </p:anim>
                                    <p:anim calcmode="lin" valueType="num">
                                      <p:cBhvr>
                                        <p:cTn id="103" dur="500" fill="hold"/>
                                        <p:tgtEl>
                                          <p:spTgt spid="52"/>
                                        </p:tgtEl>
                                        <p:attrNameLst>
                                          <p:attrName>ppt_y</p:attrName>
                                        </p:attrNameLst>
                                      </p:cBhvr>
                                      <p:tavLst>
                                        <p:tav tm="0">
                                          <p:val>
                                            <p:fltVal val="0.5"/>
                                          </p:val>
                                        </p:tav>
                                        <p:tav tm="100000">
                                          <p:val>
                                            <p:strVal val="#ppt_y"/>
                                          </p:val>
                                        </p:tav>
                                      </p:tavLst>
                                    </p:anim>
                                  </p:childTnLst>
                                </p:cTn>
                              </p:par>
                            </p:childTnLst>
                          </p:cTn>
                        </p:par>
                        <p:par>
                          <p:cTn id="104" fill="hold">
                            <p:stCondLst>
                              <p:cond delay="9600"/>
                            </p:stCondLst>
                            <p:childTnLst>
                              <p:par>
                                <p:cTn id="105" presetID="22" presetClass="entr" presetSubtype="8" fill="hold" grpId="0" nodeType="afterEffect">
                                  <p:stCondLst>
                                    <p:cond delay="0"/>
                                  </p:stCondLst>
                                  <p:childTnLst>
                                    <p:set>
                                      <p:cBhvr>
                                        <p:cTn id="106" dur="1" fill="hold">
                                          <p:stCondLst>
                                            <p:cond delay="0"/>
                                          </p:stCondLst>
                                        </p:cTn>
                                        <p:tgtEl>
                                          <p:spTgt spid="39"/>
                                        </p:tgtEl>
                                        <p:attrNameLst>
                                          <p:attrName>style.visibility</p:attrName>
                                        </p:attrNameLst>
                                      </p:cBhvr>
                                      <p:to>
                                        <p:strVal val="visible"/>
                                      </p:to>
                                    </p:set>
                                    <p:animEffect transition="in" filter="wipe(left)">
                                      <p:cBhvr>
                                        <p:cTn id="10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44" grpId="0"/>
      <p:bldP spid="45" grpId="0"/>
      <p:bldP spid="46" grpId="0"/>
      <p:bldP spid="48" grpId="0"/>
      <p:bldP spid="35" grpId="0"/>
      <p:bldP spid="36" grpId="0"/>
      <p:bldP spid="37" grpId="0"/>
      <p:bldP spid="38" grpId="0"/>
      <p:bldP spid="39" grpId="0"/>
      <p:bldP spid="40" grpId="0" animBg="1"/>
      <p:bldP spid="50" grpId="0" animBg="1"/>
      <p:bldP spid="51" grpId="0" animBg="1"/>
      <p:bldP spid="5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9" name="Group 88"/>
          <p:cNvGrpSpPr>
            <a:grpSpLocks noChangeAspect="1"/>
          </p:cNvGrpSpPr>
          <p:nvPr/>
        </p:nvGrpSpPr>
        <p:grpSpPr>
          <a:xfrm>
            <a:off x="967522" y="3090620"/>
            <a:ext cx="1828800" cy="1213560"/>
            <a:chOff x="4691580" y="1985440"/>
            <a:chExt cx="2328672" cy="1545266"/>
          </a:xfrm>
          <a:solidFill>
            <a:srgbClr val="FF2B2A"/>
          </a:solidFill>
          <a:effectLst>
            <a:outerShdw blurRad="50800" dist="38100" dir="5400000" algn="t" rotWithShape="0">
              <a:prstClr val="black">
                <a:alpha val="40000"/>
              </a:prstClr>
            </a:outerShdw>
          </a:effectLst>
        </p:grpSpPr>
        <p:sp>
          <p:nvSpPr>
            <p:cNvPr id="90" name="Freeform 8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9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2" name="Group 91"/>
          <p:cNvGrpSpPr>
            <a:grpSpLocks noChangeAspect="1"/>
          </p:cNvGrpSpPr>
          <p:nvPr/>
        </p:nvGrpSpPr>
        <p:grpSpPr>
          <a:xfrm>
            <a:off x="3136540" y="1830607"/>
            <a:ext cx="1828800" cy="1213560"/>
            <a:chOff x="4691580" y="1985440"/>
            <a:chExt cx="2328672" cy="1545266"/>
          </a:xfrm>
          <a:solidFill>
            <a:srgbClr val="85C401"/>
          </a:solidFill>
          <a:effectLst>
            <a:outerShdw blurRad="50800" dist="38100" dir="5400000" algn="t" rotWithShape="0">
              <a:prstClr val="black">
                <a:alpha val="40000"/>
              </a:prstClr>
            </a:outerShdw>
          </a:effectLst>
        </p:grpSpPr>
        <p:sp>
          <p:nvSpPr>
            <p:cNvPr id="93" name="Freeform 92"/>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93"/>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5" name="Group 94"/>
          <p:cNvGrpSpPr>
            <a:grpSpLocks noChangeAspect="1"/>
          </p:cNvGrpSpPr>
          <p:nvPr/>
        </p:nvGrpSpPr>
        <p:grpSpPr>
          <a:xfrm>
            <a:off x="5249291" y="3028836"/>
            <a:ext cx="1828800" cy="1213560"/>
            <a:chOff x="4691580" y="1985440"/>
            <a:chExt cx="2328672" cy="1545266"/>
          </a:xfrm>
          <a:solidFill>
            <a:srgbClr val="3EB8CD"/>
          </a:solidFill>
          <a:effectLst>
            <a:outerShdw blurRad="50800" dist="38100" dir="5400000" algn="t" rotWithShape="0">
              <a:prstClr val="black">
                <a:alpha val="40000"/>
              </a:prstClr>
            </a:outerShdw>
          </a:effectLst>
        </p:grpSpPr>
        <p:sp>
          <p:nvSpPr>
            <p:cNvPr id="96" name="Freeform 95"/>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96"/>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8" name="Group 97"/>
          <p:cNvGrpSpPr>
            <a:grpSpLocks noChangeAspect="1"/>
          </p:cNvGrpSpPr>
          <p:nvPr/>
        </p:nvGrpSpPr>
        <p:grpSpPr>
          <a:xfrm>
            <a:off x="9396609" y="2996570"/>
            <a:ext cx="1828800" cy="1213560"/>
            <a:chOff x="4691580" y="1985440"/>
            <a:chExt cx="2328672" cy="1545266"/>
          </a:xfrm>
          <a:solidFill>
            <a:srgbClr val="01AA8D"/>
          </a:solidFill>
          <a:effectLst>
            <a:outerShdw blurRad="50800" dist="38100" dir="5400000" algn="t" rotWithShape="0">
              <a:prstClr val="black">
                <a:alpha val="40000"/>
              </a:prstClr>
            </a:outerShdw>
          </a:effectLst>
        </p:grpSpPr>
        <p:sp>
          <p:nvSpPr>
            <p:cNvPr id="99" name="Freeform 98"/>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0182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1" name="Group 100"/>
          <p:cNvGrpSpPr>
            <a:grpSpLocks noChangeAspect="1"/>
          </p:cNvGrpSpPr>
          <p:nvPr/>
        </p:nvGrpSpPr>
        <p:grpSpPr>
          <a:xfrm>
            <a:off x="7306232" y="1758836"/>
            <a:ext cx="1828800" cy="1213560"/>
            <a:chOff x="4691580" y="1985440"/>
            <a:chExt cx="2328672" cy="1545266"/>
          </a:xfrm>
          <a:solidFill>
            <a:srgbClr val="FFA803"/>
          </a:solidFill>
          <a:effectLst>
            <a:outerShdw blurRad="50800" dist="38100" dir="5400000" algn="t" rotWithShape="0">
              <a:prstClr val="black">
                <a:alpha val="40000"/>
              </a:prstClr>
            </a:outerShdw>
          </a:effectLst>
        </p:grpSpPr>
        <p:sp>
          <p:nvSpPr>
            <p:cNvPr id="102" name="Freeform 101"/>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102"/>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086921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53" presetClass="entr" presetSubtype="528" fill="hold"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p:cTn id="36" dur="500" fill="hold"/>
                                        <p:tgtEl>
                                          <p:spTgt spid="89"/>
                                        </p:tgtEl>
                                        <p:attrNameLst>
                                          <p:attrName>ppt_w</p:attrName>
                                        </p:attrNameLst>
                                      </p:cBhvr>
                                      <p:tavLst>
                                        <p:tav tm="0">
                                          <p:val>
                                            <p:fltVal val="0"/>
                                          </p:val>
                                        </p:tav>
                                        <p:tav tm="100000">
                                          <p:val>
                                            <p:strVal val="#ppt_w"/>
                                          </p:val>
                                        </p:tav>
                                      </p:tavLst>
                                    </p:anim>
                                    <p:anim calcmode="lin" valueType="num">
                                      <p:cBhvr>
                                        <p:cTn id="37" dur="500" fill="hold"/>
                                        <p:tgtEl>
                                          <p:spTgt spid="89"/>
                                        </p:tgtEl>
                                        <p:attrNameLst>
                                          <p:attrName>ppt_h</p:attrName>
                                        </p:attrNameLst>
                                      </p:cBhvr>
                                      <p:tavLst>
                                        <p:tav tm="0">
                                          <p:val>
                                            <p:fltVal val="0"/>
                                          </p:val>
                                        </p:tav>
                                        <p:tav tm="100000">
                                          <p:val>
                                            <p:strVal val="#ppt_h"/>
                                          </p:val>
                                        </p:tav>
                                      </p:tavLst>
                                    </p:anim>
                                    <p:animEffect transition="in" filter="fade">
                                      <p:cBhvr>
                                        <p:cTn id="38" dur="500"/>
                                        <p:tgtEl>
                                          <p:spTgt spid="89"/>
                                        </p:tgtEl>
                                      </p:cBhvr>
                                    </p:animEffect>
                                    <p:anim calcmode="lin" valueType="num">
                                      <p:cBhvr>
                                        <p:cTn id="39" dur="500" fill="hold"/>
                                        <p:tgtEl>
                                          <p:spTgt spid="89"/>
                                        </p:tgtEl>
                                        <p:attrNameLst>
                                          <p:attrName>ppt_x</p:attrName>
                                        </p:attrNameLst>
                                      </p:cBhvr>
                                      <p:tavLst>
                                        <p:tav tm="0">
                                          <p:val>
                                            <p:fltVal val="0.5"/>
                                          </p:val>
                                        </p:tav>
                                        <p:tav tm="100000">
                                          <p:val>
                                            <p:strVal val="#ppt_x"/>
                                          </p:val>
                                        </p:tav>
                                      </p:tavLst>
                                    </p:anim>
                                    <p:anim calcmode="lin" valueType="num">
                                      <p:cBhvr>
                                        <p:cTn id="40" dur="500" fill="hold"/>
                                        <p:tgtEl>
                                          <p:spTgt spid="89"/>
                                        </p:tgtEl>
                                        <p:attrNameLst>
                                          <p:attrName>ppt_y</p:attrName>
                                        </p:attrNameLst>
                                      </p:cBhvr>
                                      <p:tavLst>
                                        <p:tav tm="0">
                                          <p:val>
                                            <p:fltVal val="0.5"/>
                                          </p:val>
                                        </p:tav>
                                        <p:tav tm="100000">
                                          <p:val>
                                            <p:strVal val="#ppt_y"/>
                                          </p:val>
                                        </p:tav>
                                      </p:tavLst>
                                    </p:anim>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childTnLst>
                                </p:cTn>
                              </p:par>
                            </p:childTnLst>
                          </p:cTn>
                        </p:par>
                        <p:par>
                          <p:cTn id="47" fill="hold">
                            <p:stCondLst>
                              <p:cond delay="2500"/>
                            </p:stCondLst>
                            <p:childTnLst>
                              <p:par>
                                <p:cTn id="48" presetID="22" presetClass="entr" presetSubtype="1"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wipe(up)">
                                      <p:cBhvr>
                                        <p:cTn id="50" dur="500"/>
                                        <p:tgtEl>
                                          <p:spTgt spid="38"/>
                                        </p:tgtEl>
                                      </p:cBhvr>
                                    </p:animEffect>
                                  </p:childTnLst>
                                </p:cTn>
                              </p:par>
                            </p:childTnLst>
                          </p:cTn>
                        </p:par>
                        <p:par>
                          <p:cTn id="51" fill="hold">
                            <p:stCondLst>
                              <p:cond delay="3000"/>
                            </p:stCondLst>
                            <p:childTnLst>
                              <p:par>
                                <p:cTn id="52" presetID="53" presetClass="entr" presetSubtype="528" fill="hold" nodeType="afterEffect">
                                  <p:stCondLst>
                                    <p:cond delay="0"/>
                                  </p:stCondLst>
                                  <p:childTnLst>
                                    <p:set>
                                      <p:cBhvr>
                                        <p:cTn id="53" dur="1" fill="hold">
                                          <p:stCondLst>
                                            <p:cond delay="0"/>
                                          </p:stCondLst>
                                        </p:cTn>
                                        <p:tgtEl>
                                          <p:spTgt spid="92"/>
                                        </p:tgtEl>
                                        <p:attrNameLst>
                                          <p:attrName>style.visibility</p:attrName>
                                        </p:attrNameLst>
                                      </p:cBhvr>
                                      <p:to>
                                        <p:strVal val="visible"/>
                                      </p:to>
                                    </p:set>
                                    <p:anim calcmode="lin" valueType="num">
                                      <p:cBhvr>
                                        <p:cTn id="54" dur="500" fill="hold"/>
                                        <p:tgtEl>
                                          <p:spTgt spid="92"/>
                                        </p:tgtEl>
                                        <p:attrNameLst>
                                          <p:attrName>ppt_w</p:attrName>
                                        </p:attrNameLst>
                                      </p:cBhvr>
                                      <p:tavLst>
                                        <p:tav tm="0">
                                          <p:val>
                                            <p:fltVal val="0"/>
                                          </p:val>
                                        </p:tav>
                                        <p:tav tm="100000">
                                          <p:val>
                                            <p:strVal val="#ppt_w"/>
                                          </p:val>
                                        </p:tav>
                                      </p:tavLst>
                                    </p:anim>
                                    <p:anim calcmode="lin" valueType="num">
                                      <p:cBhvr>
                                        <p:cTn id="55" dur="500" fill="hold"/>
                                        <p:tgtEl>
                                          <p:spTgt spid="92"/>
                                        </p:tgtEl>
                                        <p:attrNameLst>
                                          <p:attrName>ppt_h</p:attrName>
                                        </p:attrNameLst>
                                      </p:cBhvr>
                                      <p:tavLst>
                                        <p:tav tm="0">
                                          <p:val>
                                            <p:fltVal val="0"/>
                                          </p:val>
                                        </p:tav>
                                        <p:tav tm="100000">
                                          <p:val>
                                            <p:strVal val="#ppt_h"/>
                                          </p:val>
                                        </p:tav>
                                      </p:tavLst>
                                    </p:anim>
                                    <p:animEffect transition="in" filter="fade">
                                      <p:cBhvr>
                                        <p:cTn id="56" dur="500"/>
                                        <p:tgtEl>
                                          <p:spTgt spid="92"/>
                                        </p:tgtEl>
                                      </p:cBhvr>
                                    </p:animEffect>
                                    <p:anim calcmode="lin" valueType="num">
                                      <p:cBhvr>
                                        <p:cTn id="57" dur="500" fill="hold"/>
                                        <p:tgtEl>
                                          <p:spTgt spid="92"/>
                                        </p:tgtEl>
                                        <p:attrNameLst>
                                          <p:attrName>ppt_x</p:attrName>
                                        </p:attrNameLst>
                                      </p:cBhvr>
                                      <p:tavLst>
                                        <p:tav tm="0">
                                          <p:val>
                                            <p:fltVal val="0.5"/>
                                          </p:val>
                                        </p:tav>
                                        <p:tav tm="100000">
                                          <p:val>
                                            <p:strVal val="#ppt_x"/>
                                          </p:val>
                                        </p:tav>
                                      </p:tavLst>
                                    </p:anim>
                                    <p:anim calcmode="lin" valueType="num">
                                      <p:cBhvr>
                                        <p:cTn id="58" dur="500" fill="hold"/>
                                        <p:tgtEl>
                                          <p:spTgt spid="92"/>
                                        </p:tgtEl>
                                        <p:attrNameLst>
                                          <p:attrName>ppt_y</p:attrName>
                                        </p:attrNameLst>
                                      </p:cBhvr>
                                      <p:tavLst>
                                        <p:tav tm="0">
                                          <p:val>
                                            <p:fltVal val="0.5"/>
                                          </p:val>
                                        </p:tav>
                                        <p:tav tm="100000">
                                          <p:val>
                                            <p:strVal val="#ppt_y"/>
                                          </p:val>
                                        </p:tav>
                                      </p:tavLst>
                                    </p:anim>
                                  </p:childTnLst>
                                </p:cTn>
                              </p:par>
                            </p:childTnLst>
                          </p:cTn>
                        </p:par>
                        <p:par>
                          <p:cTn id="59" fill="hold">
                            <p:stCondLst>
                              <p:cond delay="3500"/>
                            </p:stCondLst>
                            <p:childTnLst>
                              <p:par>
                                <p:cTn id="60" presetID="53" presetClass="entr" presetSubtype="16" fill="hold" grpId="0" nodeType="afterEffect">
                                  <p:stCondLst>
                                    <p:cond delay="0"/>
                                  </p:stCondLst>
                                  <p:childTnLst>
                                    <p:set>
                                      <p:cBhvr>
                                        <p:cTn id="61" dur="1" fill="hold">
                                          <p:stCondLst>
                                            <p:cond delay="0"/>
                                          </p:stCondLst>
                                        </p:cTn>
                                        <p:tgtEl>
                                          <p:spTgt spid="67"/>
                                        </p:tgtEl>
                                        <p:attrNameLst>
                                          <p:attrName>style.visibility</p:attrName>
                                        </p:attrNameLst>
                                      </p:cBhvr>
                                      <p:to>
                                        <p:strVal val="visible"/>
                                      </p:to>
                                    </p:set>
                                    <p:anim calcmode="lin" valueType="num">
                                      <p:cBhvr>
                                        <p:cTn id="62" dur="500" fill="hold"/>
                                        <p:tgtEl>
                                          <p:spTgt spid="67"/>
                                        </p:tgtEl>
                                        <p:attrNameLst>
                                          <p:attrName>ppt_w</p:attrName>
                                        </p:attrNameLst>
                                      </p:cBhvr>
                                      <p:tavLst>
                                        <p:tav tm="0">
                                          <p:val>
                                            <p:fltVal val="0"/>
                                          </p:val>
                                        </p:tav>
                                        <p:tav tm="100000">
                                          <p:val>
                                            <p:strVal val="#ppt_w"/>
                                          </p:val>
                                        </p:tav>
                                      </p:tavLst>
                                    </p:anim>
                                    <p:anim calcmode="lin" valueType="num">
                                      <p:cBhvr>
                                        <p:cTn id="63" dur="500" fill="hold"/>
                                        <p:tgtEl>
                                          <p:spTgt spid="67"/>
                                        </p:tgtEl>
                                        <p:attrNameLst>
                                          <p:attrName>ppt_h</p:attrName>
                                        </p:attrNameLst>
                                      </p:cBhvr>
                                      <p:tavLst>
                                        <p:tav tm="0">
                                          <p:val>
                                            <p:fltVal val="0"/>
                                          </p:val>
                                        </p:tav>
                                        <p:tav tm="100000">
                                          <p:val>
                                            <p:strVal val="#ppt_h"/>
                                          </p:val>
                                        </p:tav>
                                      </p:tavLst>
                                    </p:anim>
                                    <p:animEffect transition="in" filter="fade">
                                      <p:cBhvr>
                                        <p:cTn id="64" dur="500"/>
                                        <p:tgtEl>
                                          <p:spTgt spid="67"/>
                                        </p:tgtEl>
                                      </p:cBhvr>
                                    </p:animEffect>
                                  </p:childTnLst>
                                </p:cTn>
                              </p:par>
                            </p:childTnLst>
                          </p:cTn>
                        </p:par>
                        <p:par>
                          <p:cTn id="65" fill="hold">
                            <p:stCondLst>
                              <p:cond delay="4000"/>
                            </p:stCondLst>
                            <p:childTnLst>
                              <p:par>
                                <p:cTn id="66" presetID="22" presetClass="entr" presetSubtype="1"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up)">
                                      <p:cBhvr>
                                        <p:cTn id="68" dur="500"/>
                                        <p:tgtEl>
                                          <p:spTgt spid="43"/>
                                        </p:tgtEl>
                                      </p:cBhvr>
                                    </p:animEffect>
                                  </p:childTnLst>
                                </p:cTn>
                              </p:par>
                            </p:childTnLst>
                          </p:cTn>
                        </p:par>
                        <p:par>
                          <p:cTn id="69" fill="hold">
                            <p:stCondLst>
                              <p:cond delay="4500"/>
                            </p:stCondLst>
                            <p:childTnLst>
                              <p:par>
                                <p:cTn id="70" presetID="53" presetClass="entr" presetSubtype="528" fill="hold" nodeType="after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anim calcmode="lin" valueType="num">
                                      <p:cBhvr>
                                        <p:cTn id="75" dur="500" fill="hold"/>
                                        <p:tgtEl>
                                          <p:spTgt spid="95"/>
                                        </p:tgtEl>
                                        <p:attrNameLst>
                                          <p:attrName>ppt_x</p:attrName>
                                        </p:attrNameLst>
                                      </p:cBhvr>
                                      <p:tavLst>
                                        <p:tav tm="0">
                                          <p:val>
                                            <p:fltVal val="0.5"/>
                                          </p:val>
                                        </p:tav>
                                        <p:tav tm="100000">
                                          <p:val>
                                            <p:strVal val="#ppt_x"/>
                                          </p:val>
                                        </p:tav>
                                      </p:tavLst>
                                    </p:anim>
                                    <p:anim calcmode="lin" valueType="num">
                                      <p:cBhvr>
                                        <p:cTn id="76" dur="500" fill="hold"/>
                                        <p:tgtEl>
                                          <p:spTgt spid="95"/>
                                        </p:tgtEl>
                                        <p:attrNameLst>
                                          <p:attrName>ppt_y</p:attrName>
                                        </p:attrNameLst>
                                      </p:cBhvr>
                                      <p:tavLst>
                                        <p:tav tm="0">
                                          <p:val>
                                            <p:fltVal val="0.5"/>
                                          </p:val>
                                        </p:tav>
                                        <p:tav tm="100000">
                                          <p:val>
                                            <p:strVal val="#ppt_y"/>
                                          </p:val>
                                        </p:tav>
                                      </p:tavLst>
                                    </p:anim>
                                  </p:childTnLst>
                                </p:cTn>
                              </p:par>
                            </p:childTnLst>
                          </p:cTn>
                        </p:par>
                        <p:par>
                          <p:cTn id="77" fill="hold">
                            <p:stCondLst>
                              <p:cond delay="5000"/>
                            </p:stCondLst>
                            <p:childTnLst>
                              <p:par>
                                <p:cTn id="78" presetID="53" presetClass="entr" presetSubtype="16" fill="hold" grpId="0" nodeType="afterEffect">
                                  <p:stCondLst>
                                    <p:cond delay="0"/>
                                  </p:stCondLst>
                                  <p:childTnLst>
                                    <p:set>
                                      <p:cBhvr>
                                        <p:cTn id="79" dur="1" fill="hold">
                                          <p:stCondLst>
                                            <p:cond delay="0"/>
                                          </p:stCondLst>
                                        </p:cTn>
                                        <p:tgtEl>
                                          <p:spTgt spid="68"/>
                                        </p:tgtEl>
                                        <p:attrNameLst>
                                          <p:attrName>style.visibility</p:attrName>
                                        </p:attrNameLst>
                                      </p:cBhvr>
                                      <p:to>
                                        <p:strVal val="visible"/>
                                      </p:to>
                                    </p:set>
                                    <p:anim calcmode="lin" valueType="num">
                                      <p:cBhvr>
                                        <p:cTn id="80" dur="500" fill="hold"/>
                                        <p:tgtEl>
                                          <p:spTgt spid="68"/>
                                        </p:tgtEl>
                                        <p:attrNameLst>
                                          <p:attrName>ppt_w</p:attrName>
                                        </p:attrNameLst>
                                      </p:cBhvr>
                                      <p:tavLst>
                                        <p:tav tm="0">
                                          <p:val>
                                            <p:fltVal val="0"/>
                                          </p:val>
                                        </p:tav>
                                        <p:tav tm="100000">
                                          <p:val>
                                            <p:strVal val="#ppt_w"/>
                                          </p:val>
                                        </p:tav>
                                      </p:tavLst>
                                    </p:anim>
                                    <p:anim calcmode="lin" valueType="num">
                                      <p:cBhvr>
                                        <p:cTn id="81" dur="500" fill="hold"/>
                                        <p:tgtEl>
                                          <p:spTgt spid="68"/>
                                        </p:tgtEl>
                                        <p:attrNameLst>
                                          <p:attrName>ppt_h</p:attrName>
                                        </p:attrNameLst>
                                      </p:cBhvr>
                                      <p:tavLst>
                                        <p:tav tm="0">
                                          <p:val>
                                            <p:fltVal val="0"/>
                                          </p:val>
                                        </p:tav>
                                        <p:tav tm="100000">
                                          <p:val>
                                            <p:strVal val="#ppt_h"/>
                                          </p:val>
                                        </p:tav>
                                      </p:tavLst>
                                    </p:anim>
                                    <p:animEffect transition="in" filter="fade">
                                      <p:cBhvr>
                                        <p:cTn id="82" dur="500"/>
                                        <p:tgtEl>
                                          <p:spTgt spid="68"/>
                                        </p:tgtEl>
                                      </p:cBhvr>
                                    </p:animEffect>
                                  </p:childTnLst>
                                </p:cTn>
                              </p:par>
                            </p:childTnLst>
                          </p:cTn>
                        </p:par>
                        <p:par>
                          <p:cTn id="83" fill="hold">
                            <p:stCondLst>
                              <p:cond delay="5500"/>
                            </p:stCondLst>
                            <p:childTnLst>
                              <p:par>
                                <p:cTn id="84" presetID="22" presetClass="entr" presetSubtype="1"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wipe(up)">
                                      <p:cBhvr>
                                        <p:cTn id="86" dur="500"/>
                                        <p:tgtEl>
                                          <p:spTgt spid="50"/>
                                        </p:tgtEl>
                                      </p:cBhvr>
                                    </p:animEffect>
                                  </p:childTnLst>
                                </p:cTn>
                              </p:par>
                            </p:childTnLst>
                          </p:cTn>
                        </p:par>
                        <p:par>
                          <p:cTn id="87" fill="hold">
                            <p:stCondLst>
                              <p:cond delay="6000"/>
                            </p:stCondLst>
                            <p:childTnLst>
                              <p:par>
                                <p:cTn id="88" presetID="53" presetClass="entr" presetSubtype="528" fill="hold" nodeType="afterEffect">
                                  <p:stCondLst>
                                    <p:cond delay="0"/>
                                  </p:stCondLst>
                                  <p:childTnLst>
                                    <p:set>
                                      <p:cBhvr>
                                        <p:cTn id="89" dur="1" fill="hold">
                                          <p:stCondLst>
                                            <p:cond delay="0"/>
                                          </p:stCondLst>
                                        </p:cTn>
                                        <p:tgtEl>
                                          <p:spTgt spid="101"/>
                                        </p:tgtEl>
                                        <p:attrNameLst>
                                          <p:attrName>style.visibility</p:attrName>
                                        </p:attrNameLst>
                                      </p:cBhvr>
                                      <p:to>
                                        <p:strVal val="visible"/>
                                      </p:to>
                                    </p:set>
                                    <p:anim calcmode="lin" valueType="num">
                                      <p:cBhvr>
                                        <p:cTn id="90" dur="500" fill="hold"/>
                                        <p:tgtEl>
                                          <p:spTgt spid="101"/>
                                        </p:tgtEl>
                                        <p:attrNameLst>
                                          <p:attrName>ppt_w</p:attrName>
                                        </p:attrNameLst>
                                      </p:cBhvr>
                                      <p:tavLst>
                                        <p:tav tm="0">
                                          <p:val>
                                            <p:fltVal val="0"/>
                                          </p:val>
                                        </p:tav>
                                        <p:tav tm="100000">
                                          <p:val>
                                            <p:strVal val="#ppt_w"/>
                                          </p:val>
                                        </p:tav>
                                      </p:tavLst>
                                    </p:anim>
                                    <p:anim calcmode="lin" valueType="num">
                                      <p:cBhvr>
                                        <p:cTn id="91" dur="500" fill="hold"/>
                                        <p:tgtEl>
                                          <p:spTgt spid="101"/>
                                        </p:tgtEl>
                                        <p:attrNameLst>
                                          <p:attrName>ppt_h</p:attrName>
                                        </p:attrNameLst>
                                      </p:cBhvr>
                                      <p:tavLst>
                                        <p:tav tm="0">
                                          <p:val>
                                            <p:fltVal val="0"/>
                                          </p:val>
                                        </p:tav>
                                        <p:tav tm="100000">
                                          <p:val>
                                            <p:strVal val="#ppt_h"/>
                                          </p:val>
                                        </p:tav>
                                      </p:tavLst>
                                    </p:anim>
                                    <p:animEffect transition="in" filter="fade">
                                      <p:cBhvr>
                                        <p:cTn id="92" dur="500"/>
                                        <p:tgtEl>
                                          <p:spTgt spid="101"/>
                                        </p:tgtEl>
                                      </p:cBhvr>
                                    </p:animEffect>
                                    <p:anim calcmode="lin" valueType="num">
                                      <p:cBhvr>
                                        <p:cTn id="93" dur="500" fill="hold"/>
                                        <p:tgtEl>
                                          <p:spTgt spid="101"/>
                                        </p:tgtEl>
                                        <p:attrNameLst>
                                          <p:attrName>ppt_x</p:attrName>
                                        </p:attrNameLst>
                                      </p:cBhvr>
                                      <p:tavLst>
                                        <p:tav tm="0">
                                          <p:val>
                                            <p:fltVal val="0.5"/>
                                          </p:val>
                                        </p:tav>
                                        <p:tav tm="100000">
                                          <p:val>
                                            <p:strVal val="#ppt_x"/>
                                          </p:val>
                                        </p:tav>
                                      </p:tavLst>
                                    </p:anim>
                                    <p:anim calcmode="lin" valueType="num">
                                      <p:cBhvr>
                                        <p:cTn id="94" dur="500" fill="hold"/>
                                        <p:tgtEl>
                                          <p:spTgt spid="101"/>
                                        </p:tgtEl>
                                        <p:attrNameLst>
                                          <p:attrName>ppt_y</p:attrName>
                                        </p:attrNameLst>
                                      </p:cBhvr>
                                      <p:tavLst>
                                        <p:tav tm="0">
                                          <p:val>
                                            <p:fltVal val="0.5"/>
                                          </p:val>
                                        </p:tav>
                                        <p:tav tm="100000">
                                          <p:val>
                                            <p:strVal val="#ppt_y"/>
                                          </p:val>
                                        </p:tav>
                                      </p:tavLst>
                                    </p:anim>
                                  </p:childTnLst>
                                </p:cTn>
                              </p:par>
                            </p:childTnLst>
                          </p:cTn>
                        </p:par>
                        <p:par>
                          <p:cTn id="95" fill="hold">
                            <p:stCondLst>
                              <p:cond delay="6500"/>
                            </p:stCondLst>
                            <p:childTnLst>
                              <p:par>
                                <p:cTn id="96" presetID="53" presetClass="entr" presetSubtype="16" fill="hold" grpId="0" nodeType="after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childTnLst>
                          </p:cTn>
                        </p:par>
                        <p:par>
                          <p:cTn id="101" fill="hold">
                            <p:stCondLst>
                              <p:cond delay="7000"/>
                            </p:stCondLst>
                            <p:childTnLst>
                              <p:par>
                                <p:cTn id="102" presetID="22" presetClass="entr" presetSubtype="1" fill="hold" grpId="0" nodeType="afterEffect">
                                  <p:stCondLst>
                                    <p:cond delay="0"/>
                                  </p:stCondLst>
                                  <p:childTnLst>
                                    <p:set>
                                      <p:cBhvr>
                                        <p:cTn id="103" dur="1" fill="hold">
                                          <p:stCondLst>
                                            <p:cond delay="0"/>
                                          </p:stCondLst>
                                        </p:cTn>
                                        <p:tgtEl>
                                          <p:spTgt spid="56"/>
                                        </p:tgtEl>
                                        <p:attrNameLst>
                                          <p:attrName>style.visibility</p:attrName>
                                        </p:attrNameLst>
                                      </p:cBhvr>
                                      <p:to>
                                        <p:strVal val="visible"/>
                                      </p:to>
                                    </p:set>
                                    <p:animEffect transition="in" filter="wipe(up)">
                                      <p:cBhvr>
                                        <p:cTn id="104" dur="500"/>
                                        <p:tgtEl>
                                          <p:spTgt spid="56"/>
                                        </p:tgtEl>
                                      </p:cBhvr>
                                    </p:animEffect>
                                  </p:childTnLst>
                                </p:cTn>
                              </p:par>
                            </p:childTnLst>
                          </p:cTn>
                        </p:par>
                        <p:par>
                          <p:cTn id="105" fill="hold">
                            <p:stCondLst>
                              <p:cond delay="7500"/>
                            </p:stCondLst>
                            <p:childTnLst>
                              <p:par>
                                <p:cTn id="106" presetID="53" presetClass="entr" presetSubtype="528" fill="hold" nodeType="afterEffect">
                                  <p:stCondLst>
                                    <p:cond delay="0"/>
                                  </p:stCondLst>
                                  <p:childTnLst>
                                    <p:set>
                                      <p:cBhvr>
                                        <p:cTn id="107" dur="1" fill="hold">
                                          <p:stCondLst>
                                            <p:cond delay="0"/>
                                          </p:stCondLst>
                                        </p:cTn>
                                        <p:tgtEl>
                                          <p:spTgt spid="98"/>
                                        </p:tgtEl>
                                        <p:attrNameLst>
                                          <p:attrName>style.visibility</p:attrName>
                                        </p:attrNameLst>
                                      </p:cBhvr>
                                      <p:to>
                                        <p:strVal val="visible"/>
                                      </p:to>
                                    </p:set>
                                    <p:anim calcmode="lin" valueType="num">
                                      <p:cBhvr>
                                        <p:cTn id="108" dur="500" fill="hold"/>
                                        <p:tgtEl>
                                          <p:spTgt spid="98"/>
                                        </p:tgtEl>
                                        <p:attrNameLst>
                                          <p:attrName>ppt_w</p:attrName>
                                        </p:attrNameLst>
                                      </p:cBhvr>
                                      <p:tavLst>
                                        <p:tav tm="0">
                                          <p:val>
                                            <p:fltVal val="0"/>
                                          </p:val>
                                        </p:tav>
                                        <p:tav tm="100000">
                                          <p:val>
                                            <p:strVal val="#ppt_w"/>
                                          </p:val>
                                        </p:tav>
                                      </p:tavLst>
                                    </p:anim>
                                    <p:anim calcmode="lin" valueType="num">
                                      <p:cBhvr>
                                        <p:cTn id="109" dur="500" fill="hold"/>
                                        <p:tgtEl>
                                          <p:spTgt spid="98"/>
                                        </p:tgtEl>
                                        <p:attrNameLst>
                                          <p:attrName>ppt_h</p:attrName>
                                        </p:attrNameLst>
                                      </p:cBhvr>
                                      <p:tavLst>
                                        <p:tav tm="0">
                                          <p:val>
                                            <p:fltVal val="0"/>
                                          </p:val>
                                        </p:tav>
                                        <p:tav tm="100000">
                                          <p:val>
                                            <p:strVal val="#ppt_h"/>
                                          </p:val>
                                        </p:tav>
                                      </p:tavLst>
                                    </p:anim>
                                    <p:animEffect transition="in" filter="fade">
                                      <p:cBhvr>
                                        <p:cTn id="110" dur="500"/>
                                        <p:tgtEl>
                                          <p:spTgt spid="98"/>
                                        </p:tgtEl>
                                      </p:cBhvr>
                                    </p:animEffect>
                                    <p:anim calcmode="lin" valueType="num">
                                      <p:cBhvr>
                                        <p:cTn id="111" dur="500" fill="hold"/>
                                        <p:tgtEl>
                                          <p:spTgt spid="98"/>
                                        </p:tgtEl>
                                        <p:attrNameLst>
                                          <p:attrName>ppt_x</p:attrName>
                                        </p:attrNameLst>
                                      </p:cBhvr>
                                      <p:tavLst>
                                        <p:tav tm="0">
                                          <p:val>
                                            <p:fltVal val="0.5"/>
                                          </p:val>
                                        </p:tav>
                                        <p:tav tm="100000">
                                          <p:val>
                                            <p:strVal val="#ppt_x"/>
                                          </p:val>
                                        </p:tav>
                                      </p:tavLst>
                                    </p:anim>
                                    <p:anim calcmode="lin" valueType="num">
                                      <p:cBhvr>
                                        <p:cTn id="112" dur="500" fill="hold"/>
                                        <p:tgtEl>
                                          <p:spTgt spid="98"/>
                                        </p:tgtEl>
                                        <p:attrNameLst>
                                          <p:attrName>ppt_y</p:attrName>
                                        </p:attrNameLst>
                                      </p:cBhvr>
                                      <p:tavLst>
                                        <p:tav tm="0">
                                          <p:val>
                                            <p:fltVal val="0.5"/>
                                          </p:val>
                                        </p:tav>
                                        <p:tav tm="100000">
                                          <p:val>
                                            <p:strVal val="#ppt_y"/>
                                          </p:val>
                                        </p:tav>
                                      </p:tavLst>
                                    </p:anim>
                                  </p:childTnLst>
                                </p:cTn>
                              </p:par>
                            </p:childTnLst>
                          </p:cTn>
                        </p:par>
                        <p:par>
                          <p:cTn id="113" fill="hold">
                            <p:stCondLst>
                              <p:cond delay="8000"/>
                            </p:stCondLst>
                            <p:childTnLst>
                              <p:par>
                                <p:cTn id="114" presetID="53" presetClass="entr" presetSubtype="16" fill="hold" grpId="0" nodeType="afterEffect">
                                  <p:stCondLst>
                                    <p:cond delay="0"/>
                                  </p:stCondLst>
                                  <p:childTnLst>
                                    <p:set>
                                      <p:cBhvr>
                                        <p:cTn id="115" dur="1" fill="hold">
                                          <p:stCondLst>
                                            <p:cond delay="0"/>
                                          </p:stCondLst>
                                        </p:cTn>
                                        <p:tgtEl>
                                          <p:spTgt spid="70"/>
                                        </p:tgtEl>
                                        <p:attrNameLst>
                                          <p:attrName>style.visibility</p:attrName>
                                        </p:attrNameLst>
                                      </p:cBhvr>
                                      <p:to>
                                        <p:strVal val="visible"/>
                                      </p:to>
                                    </p:set>
                                    <p:anim calcmode="lin" valueType="num">
                                      <p:cBhvr>
                                        <p:cTn id="116" dur="500" fill="hold"/>
                                        <p:tgtEl>
                                          <p:spTgt spid="70"/>
                                        </p:tgtEl>
                                        <p:attrNameLst>
                                          <p:attrName>ppt_w</p:attrName>
                                        </p:attrNameLst>
                                      </p:cBhvr>
                                      <p:tavLst>
                                        <p:tav tm="0">
                                          <p:val>
                                            <p:fltVal val="0"/>
                                          </p:val>
                                        </p:tav>
                                        <p:tav tm="100000">
                                          <p:val>
                                            <p:strVal val="#ppt_w"/>
                                          </p:val>
                                        </p:tav>
                                      </p:tavLst>
                                    </p:anim>
                                    <p:anim calcmode="lin" valueType="num">
                                      <p:cBhvr>
                                        <p:cTn id="117" dur="500" fill="hold"/>
                                        <p:tgtEl>
                                          <p:spTgt spid="70"/>
                                        </p:tgtEl>
                                        <p:attrNameLst>
                                          <p:attrName>ppt_h</p:attrName>
                                        </p:attrNameLst>
                                      </p:cBhvr>
                                      <p:tavLst>
                                        <p:tav tm="0">
                                          <p:val>
                                            <p:fltVal val="0"/>
                                          </p:val>
                                        </p:tav>
                                        <p:tav tm="100000">
                                          <p:val>
                                            <p:strVal val="#ppt_h"/>
                                          </p:val>
                                        </p:tav>
                                      </p:tavLst>
                                    </p:anim>
                                    <p:animEffect transition="in" filter="fade">
                                      <p:cBhvr>
                                        <p:cTn id="118" dur="500"/>
                                        <p:tgtEl>
                                          <p:spTgt spid="70"/>
                                        </p:tgtEl>
                                      </p:cBhvr>
                                    </p:animEffect>
                                  </p:childTnLst>
                                </p:cTn>
                              </p:par>
                            </p:childTnLst>
                          </p:cTn>
                        </p:par>
                        <p:par>
                          <p:cTn id="119" fill="hold">
                            <p:stCondLst>
                              <p:cond delay="8500"/>
                            </p:stCondLst>
                            <p:childTnLst>
                              <p:par>
                                <p:cTn id="120" presetID="22" presetClass="entr" presetSubtype="1" fill="hold" grpId="0" nodeType="afterEffect">
                                  <p:stCondLst>
                                    <p:cond delay="0"/>
                                  </p:stCondLst>
                                  <p:childTnLst>
                                    <p:set>
                                      <p:cBhvr>
                                        <p:cTn id="121" dur="1" fill="hold">
                                          <p:stCondLst>
                                            <p:cond delay="0"/>
                                          </p:stCondLst>
                                        </p:cTn>
                                        <p:tgtEl>
                                          <p:spTgt spid="64"/>
                                        </p:tgtEl>
                                        <p:attrNameLst>
                                          <p:attrName>style.visibility</p:attrName>
                                        </p:attrNameLst>
                                      </p:cBhvr>
                                      <p:to>
                                        <p:strVal val="visible"/>
                                      </p:to>
                                    </p:set>
                                    <p:animEffect transition="in" filter="wipe(up)">
                                      <p:cBhvr>
                                        <p:cTn id="12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1588799"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8" name="Oval 6"/>
          <p:cNvSpPr>
            <a:spLocks noChangeArrowheads="1"/>
          </p:cNvSpPr>
          <p:nvPr/>
        </p:nvSpPr>
        <p:spPr bwMode="auto">
          <a:xfrm>
            <a:off x="1298229"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3" name="Freeform 5"/>
          <p:cNvSpPr>
            <a:spLocks/>
          </p:cNvSpPr>
          <p:nvPr/>
        </p:nvSpPr>
        <p:spPr bwMode="auto">
          <a:xfrm>
            <a:off x="2762583" y="1735110"/>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4" name="Oval 6"/>
          <p:cNvSpPr>
            <a:spLocks noChangeArrowheads="1"/>
          </p:cNvSpPr>
          <p:nvPr/>
        </p:nvSpPr>
        <p:spPr bwMode="auto">
          <a:xfrm>
            <a:off x="2472013"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7" name="Freeform 5"/>
          <p:cNvSpPr>
            <a:spLocks/>
          </p:cNvSpPr>
          <p:nvPr/>
        </p:nvSpPr>
        <p:spPr bwMode="auto">
          <a:xfrm>
            <a:off x="3989428" y="1735111"/>
            <a:ext cx="402326" cy="3874248"/>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8" name="Oval 6"/>
          <p:cNvSpPr>
            <a:spLocks noChangeArrowheads="1"/>
          </p:cNvSpPr>
          <p:nvPr/>
        </p:nvSpPr>
        <p:spPr bwMode="auto">
          <a:xfrm>
            <a:off x="3698858" y="5269122"/>
            <a:ext cx="983463" cy="973529"/>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1" name="Freeform 5"/>
          <p:cNvSpPr>
            <a:spLocks/>
          </p:cNvSpPr>
          <p:nvPr/>
        </p:nvSpPr>
        <p:spPr bwMode="auto">
          <a:xfrm>
            <a:off x="5146737"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2" name="Oval 6"/>
          <p:cNvSpPr>
            <a:spLocks noChangeArrowheads="1"/>
          </p:cNvSpPr>
          <p:nvPr/>
        </p:nvSpPr>
        <p:spPr bwMode="auto">
          <a:xfrm>
            <a:off x="4856167" y="5269123"/>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9" name="Rectangle 7"/>
          <p:cNvSpPr>
            <a:spLocks noChangeArrowheads="1"/>
          </p:cNvSpPr>
          <p:nvPr/>
        </p:nvSpPr>
        <p:spPr bwMode="auto">
          <a:xfrm>
            <a:off x="1588799" y="1918890"/>
            <a:ext cx="402326" cy="3690471"/>
          </a:xfrm>
          <a:prstGeom prst="rect">
            <a:avLst/>
          </a:prstGeom>
          <a:solidFill>
            <a:srgbClr val="FF2B2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5" name="Rectangle 7"/>
          <p:cNvSpPr>
            <a:spLocks noChangeArrowheads="1"/>
          </p:cNvSpPr>
          <p:nvPr/>
        </p:nvSpPr>
        <p:spPr bwMode="auto">
          <a:xfrm>
            <a:off x="2762583" y="3404018"/>
            <a:ext cx="402326" cy="2205342"/>
          </a:xfrm>
          <a:prstGeom prst="rect">
            <a:avLst/>
          </a:prstGeom>
          <a:solidFill>
            <a:srgbClr val="85C401"/>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9" name="Rectangle 7"/>
          <p:cNvSpPr>
            <a:spLocks noChangeArrowheads="1"/>
          </p:cNvSpPr>
          <p:nvPr/>
        </p:nvSpPr>
        <p:spPr bwMode="auto">
          <a:xfrm>
            <a:off x="3989428" y="2653336"/>
            <a:ext cx="402326" cy="2956023"/>
          </a:xfrm>
          <a:prstGeom prst="rect">
            <a:avLst/>
          </a:prstGeom>
          <a:solidFill>
            <a:srgbClr val="3EB8C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3" name="Rectangle 7"/>
          <p:cNvSpPr>
            <a:spLocks noChangeArrowheads="1"/>
          </p:cNvSpPr>
          <p:nvPr/>
        </p:nvSpPr>
        <p:spPr bwMode="auto">
          <a:xfrm>
            <a:off x="5146737" y="4005108"/>
            <a:ext cx="402326" cy="1604254"/>
          </a:xfrm>
          <a:prstGeom prst="rect">
            <a:avLst/>
          </a:prstGeom>
          <a:solidFill>
            <a:srgbClr val="01AA8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6" name="Oval 8"/>
          <p:cNvSpPr>
            <a:spLocks noChangeArrowheads="1"/>
          </p:cNvSpPr>
          <p:nvPr/>
        </p:nvSpPr>
        <p:spPr bwMode="auto">
          <a:xfrm>
            <a:off x="2472013" y="5269119"/>
            <a:ext cx="983463" cy="973528"/>
          </a:xfrm>
          <a:prstGeom prst="ellipse">
            <a:avLst/>
          </a:prstGeom>
          <a:solidFill>
            <a:srgbClr val="85C401"/>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0" name="Oval 8"/>
          <p:cNvSpPr>
            <a:spLocks noChangeArrowheads="1"/>
          </p:cNvSpPr>
          <p:nvPr/>
        </p:nvSpPr>
        <p:spPr bwMode="auto">
          <a:xfrm>
            <a:off x="3698858" y="5269120"/>
            <a:ext cx="983463" cy="973528"/>
          </a:xfrm>
          <a:prstGeom prst="ellipse">
            <a:avLst/>
          </a:prstGeom>
          <a:solidFill>
            <a:srgbClr val="3EB8C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4" name="Oval 8"/>
          <p:cNvSpPr>
            <a:spLocks noChangeArrowheads="1"/>
          </p:cNvSpPr>
          <p:nvPr/>
        </p:nvSpPr>
        <p:spPr bwMode="auto">
          <a:xfrm>
            <a:off x="4856167" y="5269120"/>
            <a:ext cx="983463" cy="973528"/>
          </a:xfrm>
          <a:prstGeom prst="ellipse">
            <a:avLst/>
          </a:prstGeom>
          <a:solidFill>
            <a:srgbClr val="01AA8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2" name="Oval 8"/>
          <p:cNvSpPr>
            <a:spLocks noChangeArrowheads="1"/>
          </p:cNvSpPr>
          <p:nvPr/>
        </p:nvSpPr>
        <p:spPr bwMode="auto">
          <a:xfrm>
            <a:off x="1298229" y="5269121"/>
            <a:ext cx="983463" cy="973528"/>
          </a:xfrm>
          <a:prstGeom prst="ellipse">
            <a:avLst/>
          </a:prstGeom>
          <a:solidFill>
            <a:srgbClr val="FF2B2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39" name="Rectangle 38"/>
          <p:cNvSpPr/>
          <p:nvPr/>
        </p:nvSpPr>
        <p:spPr>
          <a:xfrm>
            <a:off x="1253525" y="5400692"/>
            <a:ext cx="1072870" cy="49321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97%</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0" name="Rectangle 39"/>
          <p:cNvSpPr/>
          <p:nvPr/>
        </p:nvSpPr>
        <p:spPr>
          <a:xfrm>
            <a:off x="2427309"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58%</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1" name="Rectangle 40"/>
          <p:cNvSpPr/>
          <p:nvPr/>
        </p:nvSpPr>
        <p:spPr>
          <a:xfrm>
            <a:off x="3614418"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85%</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2" name="Rectangle 41"/>
          <p:cNvSpPr/>
          <p:nvPr/>
        </p:nvSpPr>
        <p:spPr>
          <a:xfrm>
            <a:off x="4811463" y="5400692"/>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44%</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47" name="TextBox 46"/>
          <p:cNvSpPr txBox="1"/>
          <p:nvPr/>
        </p:nvSpPr>
        <p:spPr>
          <a:xfrm>
            <a:off x="7856772" y="1929669"/>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7856772" y="3068651"/>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7856772" y="4207794"/>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7869324" y="5310969"/>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10"/>
          <p:cNvSpPr>
            <a:spLocks noChangeAspect="1" noChangeArrowheads="1"/>
          </p:cNvSpPr>
          <p:nvPr/>
        </p:nvSpPr>
        <p:spPr bwMode="auto">
          <a:xfrm rot="16200000" flipH="1">
            <a:off x="6708835" y="1970497"/>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Oval 10"/>
          <p:cNvSpPr>
            <a:spLocks noChangeAspect="1" noChangeArrowheads="1"/>
          </p:cNvSpPr>
          <p:nvPr/>
        </p:nvSpPr>
        <p:spPr bwMode="auto">
          <a:xfrm rot="5400000">
            <a:off x="6691445" y="3103536"/>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Oval 10"/>
          <p:cNvSpPr>
            <a:spLocks noChangeAspect="1" noChangeArrowheads="1"/>
          </p:cNvSpPr>
          <p:nvPr/>
        </p:nvSpPr>
        <p:spPr bwMode="auto">
          <a:xfrm rot="5400000" flipH="1" flipV="1">
            <a:off x="6708835" y="4242043"/>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0"/>
          <p:cNvSpPr>
            <a:spLocks noChangeAspect="1" noChangeArrowheads="1"/>
          </p:cNvSpPr>
          <p:nvPr/>
        </p:nvSpPr>
        <p:spPr bwMode="auto">
          <a:xfrm rot="16200000" flipV="1">
            <a:off x="6691445" y="5380551"/>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noChangeAspect="1" noEditPoints="1"/>
          </p:cNvSpPr>
          <p:nvPr/>
        </p:nvSpPr>
        <p:spPr bwMode="auto">
          <a:xfrm>
            <a:off x="6941327" y="2196136"/>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172"/>
          <p:cNvSpPr>
            <a:spLocks noChangeAspect="1" noEditPoints="1"/>
          </p:cNvSpPr>
          <p:nvPr/>
        </p:nvSpPr>
        <p:spPr bwMode="auto">
          <a:xfrm>
            <a:off x="6982558" y="5592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59" name="Group 58"/>
          <p:cNvGrpSpPr>
            <a:grpSpLocks noChangeAspect="1"/>
          </p:cNvGrpSpPr>
          <p:nvPr/>
        </p:nvGrpSpPr>
        <p:grpSpPr>
          <a:xfrm>
            <a:off x="6928068" y="4470139"/>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6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6961042" y="3340824"/>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6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96792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15"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8"/>
                                        </p:tgtEl>
                                        <p:attrNameLst>
                                          <p:attrName>ppt_y</p:attrName>
                                        </p:attrNameLst>
                                      </p:cBhvr>
                                      <p:tavLst>
                                        <p:tav tm="0" fmla="#ppt_y+(sin(-2*pi*(1-$))*-#ppt_x+cos(-2*pi*(1-$))*(1-#ppt_y))*(1-$)">
                                          <p:val>
                                            <p:fltVal val="0"/>
                                          </p:val>
                                        </p:tav>
                                        <p:tav tm="100000">
                                          <p:val>
                                            <p:fltVal val="1"/>
                                          </p:val>
                                        </p:tav>
                                      </p:tavLst>
                                    </p:anim>
                                  </p:childTnLst>
                                </p:cTn>
                              </p:par>
                              <p:par>
                                <p:cTn id="15" presetID="15"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7"/>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1000" fill="hold"/>
                                        <p:tgtEl>
                                          <p:spTgt spid="14"/>
                                        </p:tgtEl>
                                        <p:attrNameLst>
                                          <p:attrName>ppt_w</p:attrName>
                                        </p:attrNameLst>
                                      </p:cBhvr>
                                      <p:tavLst>
                                        <p:tav tm="0">
                                          <p:val>
                                            <p:fltVal val="0"/>
                                          </p:val>
                                        </p:tav>
                                        <p:tav tm="100000">
                                          <p:val>
                                            <p:strVal val="#ppt_w"/>
                                          </p:val>
                                        </p:tav>
                                      </p:tavLst>
                                    </p:anim>
                                    <p:anim calcmode="lin" valueType="num">
                                      <p:cBhvr>
                                        <p:cTn id="24" dur="1000" fill="hold"/>
                                        <p:tgtEl>
                                          <p:spTgt spid="14"/>
                                        </p:tgtEl>
                                        <p:attrNameLst>
                                          <p:attrName>ppt_h</p:attrName>
                                        </p:attrNameLst>
                                      </p:cBhvr>
                                      <p:tavLst>
                                        <p:tav tm="0">
                                          <p:val>
                                            <p:fltVal val="0"/>
                                          </p:val>
                                        </p:tav>
                                        <p:tav tm="100000">
                                          <p:val>
                                            <p:strVal val="#ppt_h"/>
                                          </p:val>
                                        </p:tav>
                                      </p:tavLst>
                                    </p:anim>
                                    <p:anim calcmode="lin" valueType="num">
                                      <p:cBhvr>
                                        <p:cTn id="25"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4"/>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1000" fill="hold"/>
                                        <p:tgtEl>
                                          <p:spTgt spid="13"/>
                                        </p:tgtEl>
                                        <p:attrNameLst>
                                          <p:attrName>ppt_w</p:attrName>
                                        </p:attrNameLst>
                                      </p:cBhvr>
                                      <p:tavLst>
                                        <p:tav tm="0">
                                          <p:val>
                                            <p:fltVal val="0"/>
                                          </p:val>
                                        </p:tav>
                                        <p:tav tm="100000">
                                          <p:val>
                                            <p:strVal val="#ppt_w"/>
                                          </p:val>
                                        </p:tav>
                                      </p:tavLst>
                                    </p:anim>
                                    <p:anim calcmode="lin" valueType="num">
                                      <p:cBhvr>
                                        <p:cTn id="30" dur="1000" fill="hold"/>
                                        <p:tgtEl>
                                          <p:spTgt spid="13"/>
                                        </p:tgtEl>
                                        <p:attrNameLst>
                                          <p:attrName>ppt_h</p:attrName>
                                        </p:attrNameLst>
                                      </p:cBhvr>
                                      <p:tavLst>
                                        <p:tav tm="0">
                                          <p:val>
                                            <p:fltVal val="0"/>
                                          </p:val>
                                        </p:tav>
                                        <p:tav tm="100000">
                                          <p:val>
                                            <p:strVal val="#ppt_h"/>
                                          </p:val>
                                        </p:tav>
                                      </p:tavLst>
                                    </p:anim>
                                    <p:anim calcmode="lin" valueType="num">
                                      <p:cBhvr>
                                        <p:cTn id="31"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13"/>
                                        </p:tgtEl>
                                        <p:attrNameLst>
                                          <p:attrName>ppt_y</p:attrName>
                                        </p:attrNameLst>
                                      </p:cBhvr>
                                      <p:tavLst>
                                        <p:tav tm="0" fmla="#ppt_y+(sin(-2*pi*(1-$))*-#ppt_x+cos(-2*pi*(1-$))*(1-#ppt_y))*(1-$)">
                                          <p:val>
                                            <p:fltVal val="0"/>
                                          </p:val>
                                        </p:tav>
                                        <p:tav tm="100000">
                                          <p:val>
                                            <p:fltVal val="1"/>
                                          </p:val>
                                        </p:tav>
                                      </p:tavLst>
                                    </p:anim>
                                  </p:childTnLst>
                                </p:cTn>
                              </p:par>
                              <p:par>
                                <p:cTn id="33" presetID="15"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1000" fill="hold"/>
                                        <p:tgtEl>
                                          <p:spTgt spid="18"/>
                                        </p:tgtEl>
                                        <p:attrNameLst>
                                          <p:attrName>ppt_w</p:attrName>
                                        </p:attrNameLst>
                                      </p:cBhvr>
                                      <p:tavLst>
                                        <p:tav tm="0">
                                          <p:val>
                                            <p:fltVal val="0"/>
                                          </p:val>
                                        </p:tav>
                                        <p:tav tm="100000">
                                          <p:val>
                                            <p:strVal val="#ppt_w"/>
                                          </p:val>
                                        </p:tav>
                                      </p:tavLst>
                                    </p:anim>
                                    <p:anim calcmode="lin" valueType="num">
                                      <p:cBhvr>
                                        <p:cTn id="36" dur="1000" fill="hold"/>
                                        <p:tgtEl>
                                          <p:spTgt spid="18"/>
                                        </p:tgtEl>
                                        <p:attrNameLst>
                                          <p:attrName>ppt_h</p:attrName>
                                        </p:attrNameLst>
                                      </p:cBhvr>
                                      <p:tavLst>
                                        <p:tav tm="0">
                                          <p:val>
                                            <p:fltVal val="0"/>
                                          </p:val>
                                        </p:tav>
                                        <p:tav tm="100000">
                                          <p:val>
                                            <p:strVal val="#ppt_h"/>
                                          </p:val>
                                        </p:tav>
                                      </p:tavLst>
                                    </p:anim>
                                    <p:anim calcmode="lin" valueType="num">
                                      <p:cBhvr>
                                        <p:cTn id="37"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18"/>
                                        </p:tgtEl>
                                        <p:attrNameLst>
                                          <p:attrName>ppt_y</p:attrName>
                                        </p:attrNameLst>
                                      </p:cBhvr>
                                      <p:tavLst>
                                        <p:tav tm="0" fmla="#ppt_y+(sin(-2*pi*(1-$))*-#ppt_x+cos(-2*pi*(1-$))*(1-#ppt_y))*(1-$)">
                                          <p:val>
                                            <p:fltVal val="0"/>
                                          </p:val>
                                        </p:tav>
                                        <p:tav tm="100000">
                                          <p:val>
                                            <p:fltVal val="1"/>
                                          </p:val>
                                        </p:tav>
                                      </p:tavLst>
                                    </p:anim>
                                  </p:childTnLst>
                                </p:cTn>
                              </p:par>
                              <p:par>
                                <p:cTn id="39" presetID="15"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1000" fill="hold"/>
                                        <p:tgtEl>
                                          <p:spTgt spid="17"/>
                                        </p:tgtEl>
                                        <p:attrNameLst>
                                          <p:attrName>ppt_w</p:attrName>
                                        </p:attrNameLst>
                                      </p:cBhvr>
                                      <p:tavLst>
                                        <p:tav tm="0">
                                          <p:val>
                                            <p:fltVal val="0"/>
                                          </p:val>
                                        </p:tav>
                                        <p:tav tm="100000">
                                          <p:val>
                                            <p:strVal val="#ppt_w"/>
                                          </p:val>
                                        </p:tav>
                                      </p:tavLst>
                                    </p:anim>
                                    <p:anim calcmode="lin" valueType="num">
                                      <p:cBhvr>
                                        <p:cTn id="42" dur="1000" fill="hold"/>
                                        <p:tgtEl>
                                          <p:spTgt spid="17"/>
                                        </p:tgtEl>
                                        <p:attrNameLst>
                                          <p:attrName>ppt_h</p:attrName>
                                        </p:attrNameLst>
                                      </p:cBhvr>
                                      <p:tavLst>
                                        <p:tav tm="0">
                                          <p:val>
                                            <p:fltVal val="0"/>
                                          </p:val>
                                        </p:tav>
                                        <p:tav tm="100000">
                                          <p:val>
                                            <p:strVal val="#ppt_h"/>
                                          </p:val>
                                        </p:tav>
                                      </p:tavLst>
                                    </p:anim>
                                    <p:anim calcmode="lin" valueType="num">
                                      <p:cBhvr>
                                        <p:cTn id="43"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17"/>
                                        </p:tgtEl>
                                        <p:attrNameLst>
                                          <p:attrName>ppt_y</p:attrName>
                                        </p:attrNameLst>
                                      </p:cBhvr>
                                      <p:tavLst>
                                        <p:tav tm="0" fmla="#ppt_y+(sin(-2*pi*(1-$))*-#ppt_x+cos(-2*pi*(1-$))*(1-#ppt_y))*(1-$)">
                                          <p:val>
                                            <p:fltVal val="0"/>
                                          </p:val>
                                        </p:tav>
                                        <p:tav tm="100000">
                                          <p:val>
                                            <p:fltVal val="1"/>
                                          </p:val>
                                        </p:tav>
                                      </p:tavLst>
                                    </p:anim>
                                  </p:childTnLst>
                                </p:cTn>
                              </p:par>
                              <p:par>
                                <p:cTn id="45" presetID="15"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p:cTn id="47" dur="1000" fill="hold"/>
                                        <p:tgtEl>
                                          <p:spTgt spid="22"/>
                                        </p:tgtEl>
                                        <p:attrNameLst>
                                          <p:attrName>ppt_w</p:attrName>
                                        </p:attrNameLst>
                                      </p:cBhvr>
                                      <p:tavLst>
                                        <p:tav tm="0">
                                          <p:val>
                                            <p:fltVal val="0"/>
                                          </p:val>
                                        </p:tav>
                                        <p:tav tm="100000">
                                          <p:val>
                                            <p:strVal val="#ppt_w"/>
                                          </p:val>
                                        </p:tav>
                                      </p:tavLst>
                                    </p:anim>
                                    <p:anim calcmode="lin" valueType="num">
                                      <p:cBhvr>
                                        <p:cTn id="48" dur="1000" fill="hold"/>
                                        <p:tgtEl>
                                          <p:spTgt spid="22"/>
                                        </p:tgtEl>
                                        <p:attrNameLst>
                                          <p:attrName>ppt_h</p:attrName>
                                        </p:attrNameLst>
                                      </p:cBhvr>
                                      <p:tavLst>
                                        <p:tav tm="0">
                                          <p:val>
                                            <p:fltVal val="0"/>
                                          </p:val>
                                        </p:tav>
                                        <p:tav tm="100000">
                                          <p:val>
                                            <p:strVal val="#ppt_h"/>
                                          </p:val>
                                        </p:tav>
                                      </p:tavLst>
                                    </p:anim>
                                    <p:anim calcmode="lin" valueType="num">
                                      <p:cBhvr>
                                        <p:cTn id="49" dur="1000" fill="hold"/>
                                        <p:tgtEl>
                                          <p:spTgt spid="22"/>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22"/>
                                        </p:tgtEl>
                                        <p:attrNameLst>
                                          <p:attrName>ppt_y</p:attrName>
                                        </p:attrNameLst>
                                      </p:cBhvr>
                                      <p:tavLst>
                                        <p:tav tm="0" fmla="#ppt_y+(sin(-2*pi*(1-$))*-#ppt_x+cos(-2*pi*(1-$))*(1-#ppt_y))*(1-$)">
                                          <p:val>
                                            <p:fltVal val="0"/>
                                          </p:val>
                                        </p:tav>
                                        <p:tav tm="100000">
                                          <p:val>
                                            <p:fltVal val="1"/>
                                          </p:val>
                                        </p:tav>
                                      </p:tavLst>
                                    </p:anim>
                                  </p:childTnLst>
                                </p:cTn>
                              </p:par>
                              <p:par>
                                <p:cTn id="51" presetID="15"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1000" fill="hold"/>
                                        <p:tgtEl>
                                          <p:spTgt spid="21"/>
                                        </p:tgtEl>
                                        <p:attrNameLst>
                                          <p:attrName>ppt_w</p:attrName>
                                        </p:attrNameLst>
                                      </p:cBhvr>
                                      <p:tavLst>
                                        <p:tav tm="0">
                                          <p:val>
                                            <p:fltVal val="0"/>
                                          </p:val>
                                        </p:tav>
                                        <p:tav tm="100000">
                                          <p:val>
                                            <p:strVal val="#ppt_w"/>
                                          </p:val>
                                        </p:tav>
                                      </p:tavLst>
                                    </p:anim>
                                    <p:anim calcmode="lin" valueType="num">
                                      <p:cBhvr>
                                        <p:cTn id="54" dur="1000" fill="hold"/>
                                        <p:tgtEl>
                                          <p:spTgt spid="21"/>
                                        </p:tgtEl>
                                        <p:attrNameLst>
                                          <p:attrName>ppt_h</p:attrName>
                                        </p:attrNameLst>
                                      </p:cBhvr>
                                      <p:tavLst>
                                        <p:tav tm="0">
                                          <p:val>
                                            <p:fltVal val="0"/>
                                          </p:val>
                                        </p:tav>
                                        <p:tav tm="100000">
                                          <p:val>
                                            <p:strVal val="#ppt_h"/>
                                          </p:val>
                                        </p:tav>
                                      </p:tavLst>
                                    </p:anim>
                                    <p:anim calcmode="lin" valueType="num">
                                      <p:cBhvr>
                                        <p:cTn id="55" dur="1000" fill="hold"/>
                                        <p:tgtEl>
                                          <p:spTgt spid="21"/>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21"/>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1500"/>
                            </p:stCondLst>
                            <p:childTnLst>
                              <p:par>
                                <p:cTn id="58" presetID="53" presetClass="entr" presetSubtype="16" fill="hold" grpId="0" nodeType="afterEffect">
                                  <p:stCondLst>
                                    <p:cond delay="0"/>
                                  </p:stCondLst>
                                  <p:childTnLst>
                                    <p:set>
                                      <p:cBhvr>
                                        <p:cTn id="59" dur="1" fill="hold">
                                          <p:stCondLst>
                                            <p:cond delay="0"/>
                                          </p:stCondLst>
                                        </p:cTn>
                                        <p:tgtEl>
                                          <p:spTgt spid="12"/>
                                        </p:tgtEl>
                                        <p:attrNameLst>
                                          <p:attrName>style.visibility</p:attrName>
                                        </p:attrNameLst>
                                      </p:cBhvr>
                                      <p:to>
                                        <p:strVal val="visible"/>
                                      </p:to>
                                    </p:set>
                                    <p:anim calcmode="lin" valueType="num">
                                      <p:cBhvr>
                                        <p:cTn id="60" dur="500" fill="hold"/>
                                        <p:tgtEl>
                                          <p:spTgt spid="12"/>
                                        </p:tgtEl>
                                        <p:attrNameLst>
                                          <p:attrName>ppt_w</p:attrName>
                                        </p:attrNameLst>
                                      </p:cBhvr>
                                      <p:tavLst>
                                        <p:tav tm="0">
                                          <p:val>
                                            <p:fltVal val="0"/>
                                          </p:val>
                                        </p:tav>
                                        <p:tav tm="100000">
                                          <p:val>
                                            <p:strVal val="#ppt_w"/>
                                          </p:val>
                                        </p:tav>
                                      </p:tavLst>
                                    </p:anim>
                                    <p:anim calcmode="lin" valueType="num">
                                      <p:cBhvr>
                                        <p:cTn id="61" dur="500" fill="hold"/>
                                        <p:tgtEl>
                                          <p:spTgt spid="12"/>
                                        </p:tgtEl>
                                        <p:attrNameLst>
                                          <p:attrName>ppt_h</p:attrName>
                                        </p:attrNameLst>
                                      </p:cBhvr>
                                      <p:tavLst>
                                        <p:tav tm="0">
                                          <p:val>
                                            <p:fltVal val="0"/>
                                          </p:val>
                                        </p:tav>
                                        <p:tav tm="100000">
                                          <p:val>
                                            <p:strVal val="#ppt_h"/>
                                          </p:val>
                                        </p:tav>
                                      </p:tavLst>
                                    </p:anim>
                                    <p:animEffect transition="in" filter="fade">
                                      <p:cBhvr>
                                        <p:cTn id="62" dur="500"/>
                                        <p:tgtEl>
                                          <p:spTgt spid="12"/>
                                        </p:tgtEl>
                                      </p:cBhvr>
                                    </p:animEffect>
                                  </p:childTnLst>
                                </p:cTn>
                              </p:par>
                            </p:childTnLst>
                          </p:cTn>
                        </p:par>
                        <p:par>
                          <p:cTn id="63" fill="hold">
                            <p:stCondLst>
                              <p:cond delay="20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2500"/>
                            </p:stCondLst>
                            <p:childTnLst>
                              <p:par>
                                <p:cTn id="70" presetID="22" presetClass="entr" presetSubtype="4"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down)">
                                      <p:cBhvr>
                                        <p:cTn id="72" dur="500"/>
                                        <p:tgtEl>
                                          <p:spTgt spid="9"/>
                                        </p:tgtEl>
                                      </p:cBhvr>
                                    </p:animEffect>
                                  </p:childTnLst>
                                </p:cTn>
                              </p:par>
                            </p:childTnLst>
                          </p:cTn>
                        </p:par>
                        <p:par>
                          <p:cTn id="73" fill="hold">
                            <p:stCondLst>
                              <p:cond delay="30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37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4250"/>
                            </p:stCondLst>
                            <p:childTnLst>
                              <p:par>
                                <p:cTn id="93" presetID="53" presetClass="entr" presetSubtype="16" fill="hold" grpId="0"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childTnLst>
                                </p:cTn>
                              </p:par>
                            </p:childTnLst>
                          </p:cTn>
                        </p:par>
                        <p:par>
                          <p:cTn id="98" fill="hold">
                            <p:stCondLst>
                              <p:cond delay="4750"/>
                            </p:stCondLst>
                            <p:childTnLst>
                              <p:par>
                                <p:cTn id="99" presetID="53" presetClass="entr" presetSubtype="16" fill="hold" grpId="0" nodeType="afterEffect">
                                  <p:stCondLst>
                                    <p:cond delay="0"/>
                                  </p:stCondLst>
                                  <p:childTnLst>
                                    <p:set>
                                      <p:cBhvr>
                                        <p:cTn id="100" dur="1" fill="hold">
                                          <p:stCondLst>
                                            <p:cond delay="0"/>
                                          </p:stCondLst>
                                        </p:cTn>
                                        <p:tgtEl>
                                          <p:spTgt spid="40"/>
                                        </p:tgtEl>
                                        <p:attrNameLst>
                                          <p:attrName>style.visibility</p:attrName>
                                        </p:attrNameLst>
                                      </p:cBhvr>
                                      <p:to>
                                        <p:strVal val="visible"/>
                                      </p:to>
                                    </p:set>
                                    <p:anim calcmode="lin" valueType="num">
                                      <p:cBhvr>
                                        <p:cTn id="101" dur="500" fill="hold"/>
                                        <p:tgtEl>
                                          <p:spTgt spid="40"/>
                                        </p:tgtEl>
                                        <p:attrNameLst>
                                          <p:attrName>ppt_w</p:attrName>
                                        </p:attrNameLst>
                                      </p:cBhvr>
                                      <p:tavLst>
                                        <p:tav tm="0">
                                          <p:val>
                                            <p:fltVal val="0"/>
                                          </p:val>
                                        </p:tav>
                                        <p:tav tm="100000">
                                          <p:val>
                                            <p:strVal val="#ppt_w"/>
                                          </p:val>
                                        </p:tav>
                                      </p:tavLst>
                                    </p:anim>
                                    <p:anim calcmode="lin" valueType="num">
                                      <p:cBhvr>
                                        <p:cTn id="102" dur="500" fill="hold"/>
                                        <p:tgtEl>
                                          <p:spTgt spid="40"/>
                                        </p:tgtEl>
                                        <p:attrNameLst>
                                          <p:attrName>ppt_h</p:attrName>
                                        </p:attrNameLst>
                                      </p:cBhvr>
                                      <p:tavLst>
                                        <p:tav tm="0">
                                          <p:val>
                                            <p:fltVal val="0"/>
                                          </p:val>
                                        </p:tav>
                                        <p:tav tm="100000">
                                          <p:val>
                                            <p:strVal val="#ppt_h"/>
                                          </p:val>
                                        </p:tav>
                                      </p:tavLst>
                                    </p:anim>
                                    <p:animEffect transition="in" filter="fade">
                                      <p:cBhvr>
                                        <p:cTn id="103" dur="500"/>
                                        <p:tgtEl>
                                          <p:spTgt spid="40"/>
                                        </p:tgtEl>
                                      </p:cBhvr>
                                    </p:animEffect>
                                  </p:childTnLst>
                                </p:cTn>
                              </p:par>
                            </p:childTnLst>
                          </p:cTn>
                        </p:par>
                        <p:par>
                          <p:cTn id="104" fill="hold">
                            <p:stCondLst>
                              <p:cond delay="5250"/>
                            </p:stCondLst>
                            <p:childTnLst>
                              <p:par>
                                <p:cTn id="105" presetID="22" presetClass="entr" presetSubtype="4" fill="hold" grpId="0" nodeType="afterEffect">
                                  <p:stCondLst>
                                    <p:cond delay="0"/>
                                  </p:stCondLst>
                                  <p:childTnLst>
                                    <p:set>
                                      <p:cBhvr>
                                        <p:cTn id="106" dur="1" fill="hold">
                                          <p:stCondLst>
                                            <p:cond delay="0"/>
                                          </p:stCondLst>
                                        </p:cTn>
                                        <p:tgtEl>
                                          <p:spTgt spid="15"/>
                                        </p:tgtEl>
                                        <p:attrNameLst>
                                          <p:attrName>style.visibility</p:attrName>
                                        </p:attrNameLst>
                                      </p:cBhvr>
                                      <p:to>
                                        <p:strVal val="visible"/>
                                      </p:to>
                                    </p:set>
                                    <p:animEffect transition="in" filter="wipe(down)">
                                      <p:cBhvr>
                                        <p:cTn id="107" dur="500"/>
                                        <p:tgtEl>
                                          <p:spTgt spid="15"/>
                                        </p:tgtEl>
                                      </p:cBhvr>
                                    </p:animEffect>
                                  </p:childTnLst>
                                </p:cTn>
                              </p:par>
                            </p:childTnLst>
                          </p:cTn>
                        </p:par>
                        <p:par>
                          <p:cTn id="108" fill="hold">
                            <p:stCondLst>
                              <p:cond delay="5750"/>
                            </p:stCondLst>
                            <p:childTnLst>
                              <p:par>
                                <p:cTn id="109" presetID="53" presetClass="entr" presetSubtype="528"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p:cTn id="111" dur="500" fill="hold"/>
                                        <p:tgtEl>
                                          <p:spTgt spid="54"/>
                                        </p:tgtEl>
                                        <p:attrNameLst>
                                          <p:attrName>ppt_w</p:attrName>
                                        </p:attrNameLst>
                                      </p:cBhvr>
                                      <p:tavLst>
                                        <p:tav tm="0">
                                          <p:val>
                                            <p:fltVal val="0"/>
                                          </p:val>
                                        </p:tav>
                                        <p:tav tm="100000">
                                          <p:val>
                                            <p:strVal val="#ppt_w"/>
                                          </p:val>
                                        </p:tav>
                                      </p:tavLst>
                                    </p:anim>
                                    <p:anim calcmode="lin" valueType="num">
                                      <p:cBhvr>
                                        <p:cTn id="112" dur="500" fill="hold"/>
                                        <p:tgtEl>
                                          <p:spTgt spid="54"/>
                                        </p:tgtEl>
                                        <p:attrNameLst>
                                          <p:attrName>ppt_h</p:attrName>
                                        </p:attrNameLst>
                                      </p:cBhvr>
                                      <p:tavLst>
                                        <p:tav tm="0">
                                          <p:val>
                                            <p:fltVal val="0"/>
                                          </p:val>
                                        </p:tav>
                                        <p:tav tm="100000">
                                          <p:val>
                                            <p:strVal val="#ppt_h"/>
                                          </p:val>
                                        </p:tav>
                                      </p:tavLst>
                                    </p:anim>
                                    <p:animEffect transition="in" filter="fade">
                                      <p:cBhvr>
                                        <p:cTn id="113" dur="500"/>
                                        <p:tgtEl>
                                          <p:spTgt spid="54"/>
                                        </p:tgtEl>
                                      </p:cBhvr>
                                    </p:animEffect>
                                    <p:anim calcmode="lin" valueType="num">
                                      <p:cBhvr>
                                        <p:cTn id="114" dur="500" fill="hold"/>
                                        <p:tgtEl>
                                          <p:spTgt spid="54"/>
                                        </p:tgtEl>
                                        <p:attrNameLst>
                                          <p:attrName>ppt_x</p:attrName>
                                        </p:attrNameLst>
                                      </p:cBhvr>
                                      <p:tavLst>
                                        <p:tav tm="0">
                                          <p:val>
                                            <p:fltVal val="0.5"/>
                                          </p:val>
                                        </p:tav>
                                        <p:tav tm="100000">
                                          <p:val>
                                            <p:strVal val="#ppt_x"/>
                                          </p:val>
                                        </p:tav>
                                      </p:tavLst>
                                    </p:anim>
                                    <p:anim calcmode="lin" valueType="num">
                                      <p:cBhvr>
                                        <p:cTn id="115" dur="500" fill="hold"/>
                                        <p:tgtEl>
                                          <p:spTgt spid="54"/>
                                        </p:tgtEl>
                                        <p:attrNameLst>
                                          <p:attrName>ppt_y</p:attrName>
                                        </p:attrNameLst>
                                      </p:cBhvr>
                                      <p:tavLst>
                                        <p:tav tm="0">
                                          <p:val>
                                            <p:fltVal val="0.5"/>
                                          </p:val>
                                        </p:tav>
                                        <p:tav tm="100000">
                                          <p:val>
                                            <p:strVal val="#ppt_y"/>
                                          </p:val>
                                        </p:tav>
                                      </p:tavLst>
                                    </p:anim>
                                  </p:childTnLst>
                                </p:cTn>
                              </p:par>
                              <p:par>
                                <p:cTn id="116" presetID="53" presetClass="entr" presetSubtype="528" fill="hold" nodeType="withEffect">
                                  <p:stCondLst>
                                    <p:cond delay="250"/>
                                  </p:stCondLst>
                                  <p:childTnLst>
                                    <p:set>
                                      <p:cBhvr>
                                        <p:cTn id="117" dur="1" fill="hold">
                                          <p:stCondLst>
                                            <p:cond delay="0"/>
                                          </p:stCondLst>
                                        </p:cTn>
                                        <p:tgtEl>
                                          <p:spTgt spid="68"/>
                                        </p:tgtEl>
                                        <p:attrNameLst>
                                          <p:attrName>style.visibility</p:attrName>
                                        </p:attrNameLst>
                                      </p:cBhvr>
                                      <p:to>
                                        <p:strVal val="visible"/>
                                      </p:to>
                                    </p:set>
                                    <p:anim calcmode="lin" valueType="num">
                                      <p:cBhvr>
                                        <p:cTn id="118" dur="500" fill="hold"/>
                                        <p:tgtEl>
                                          <p:spTgt spid="68"/>
                                        </p:tgtEl>
                                        <p:attrNameLst>
                                          <p:attrName>ppt_w</p:attrName>
                                        </p:attrNameLst>
                                      </p:cBhvr>
                                      <p:tavLst>
                                        <p:tav tm="0">
                                          <p:val>
                                            <p:fltVal val="0"/>
                                          </p:val>
                                        </p:tav>
                                        <p:tav tm="100000">
                                          <p:val>
                                            <p:strVal val="#ppt_w"/>
                                          </p:val>
                                        </p:tav>
                                      </p:tavLst>
                                    </p:anim>
                                    <p:anim calcmode="lin" valueType="num">
                                      <p:cBhvr>
                                        <p:cTn id="119" dur="500" fill="hold"/>
                                        <p:tgtEl>
                                          <p:spTgt spid="68"/>
                                        </p:tgtEl>
                                        <p:attrNameLst>
                                          <p:attrName>ppt_h</p:attrName>
                                        </p:attrNameLst>
                                      </p:cBhvr>
                                      <p:tavLst>
                                        <p:tav tm="0">
                                          <p:val>
                                            <p:fltVal val="0"/>
                                          </p:val>
                                        </p:tav>
                                        <p:tav tm="100000">
                                          <p:val>
                                            <p:strVal val="#ppt_h"/>
                                          </p:val>
                                        </p:tav>
                                      </p:tavLst>
                                    </p:anim>
                                    <p:animEffect transition="in" filter="fade">
                                      <p:cBhvr>
                                        <p:cTn id="120" dur="500"/>
                                        <p:tgtEl>
                                          <p:spTgt spid="68"/>
                                        </p:tgtEl>
                                      </p:cBhvr>
                                    </p:animEffect>
                                    <p:anim calcmode="lin" valueType="num">
                                      <p:cBhvr>
                                        <p:cTn id="121" dur="500" fill="hold"/>
                                        <p:tgtEl>
                                          <p:spTgt spid="68"/>
                                        </p:tgtEl>
                                        <p:attrNameLst>
                                          <p:attrName>ppt_x</p:attrName>
                                        </p:attrNameLst>
                                      </p:cBhvr>
                                      <p:tavLst>
                                        <p:tav tm="0">
                                          <p:val>
                                            <p:fltVal val="0.5"/>
                                          </p:val>
                                        </p:tav>
                                        <p:tav tm="100000">
                                          <p:val>
                                            <p:strVal val="#ppt_x"/>
                                          </p:val>
                                        </p:tav>
                                      </p:tavLst>
                                    </p:anim>
                                    <p:anim calcmode="lin" valueType="num">
                                      <p:cBhvr>
                                        <p:cTn id="122" dur="500" fill="hold"/>
                                        <p:tgtEl>
                                          <p:spTgt spid="68"/>
                                        </p:tgtEl>
                                        <p:attrNameLst>
                                          <p:attrName>ppt_y</p:attrName>
                                        </p:attrNameLst>
                                      </p:cBhvr>
                                      <p:tavLst>
                                        <p:tav tm="0">
                                          <p:val>
                                            <p:fltVal val="0.5"/>
                                          </p:val>
                                        </p:tav>
                                        <p:tav tm="100000">
                                          <p:val>
                                            <p:strVal val="#ppt_y"/>
                                          </p:val>
                                        </p:tav>
                                      </p:tavLst>
                                    </p:anim>
                                  </p:childTnLst>
                                </p:cTn>
                              </p:par>
                            </p:childTnLst>
                          </p:cTn>
                        </p:par>
                        <p:par>
                          <p:cTn id="123" fill="hold">
                            <p:stCondLst>
                              <p:cond delay="6500"/>
                            </p:stCondLst>
                            <p:childTnLst>
                              <p:par>
                                <p:cTn id="124" presetID="22" presetClass="entr" presetSubtype="8" fill="hold" grpId="0" nodeType="afterEffect">
                                  <p:stCondLst>
                                    <p:cond delay="0"/>
                                  </p:stCondLst>
                                  <p:childTnLst>
                                    <p:set>
                                      <p:cBhvr>
                                        <p:cTn id="125" dur="1" fill="hold">
                                          <p:stCondLst>
                                            <p:cond delay="0"/>
                                          </p:stCondLst>
                                        </p:cTn>
                                        <p:tgtEl>
                                          <p:spTgt spid="48"/>
                                        </p:tgtEl>
                                        <p:attrNameLst>
                                          <p:attrName>style.visibility</p:attrName>
                                        </p:attrNameLst>
                                      </p:cBhvr>
                                      <p:to>
                                        <p:strVal val="visible"/>
                                      </p:to>
                                    </p:set>
                                    <p:animEffect transition="in" filter="wipe(left)">
                                      <p:cBhvr>
                                        <p:cTn id="126" dur="500"/>
                                        <p:tgtEl>
                                          <p:spTgt spid="48"/>
                                        </p:tgtEl>
                                      </p:cBhvr>
                                    </p:animEffect>
                                  </p:childTnLst>
                                </p:cTn>
                              </p:par>
                            </p:childTnLst>
                          </p:cTn>
                        </p:par>
                        <p:par>
                          <p:cTn id="127" fill="hold">
                            <p:stCondLst>
                              <p:cond delay="7000"/>
                            </p:stCondLst>
                            <p:childTnLst>
                              <p:par>
                                <p:cTn id="128" presetID="53" presetClass="entr" presetSubtype="16" fill="hold" grpId="0" nodeType="after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500" fill="hold"/>
                                        <p:tgtEl>
                                          <p:spTgt spid="20"/>
                                        </p:tgtEl>
                                        <p:attrNameLst>
                                          <p:attrName>ppt_w</p:attrName>
                                        </p:attrNameLst>
                                      </p:cBhvr>
                                      <p:tavLst>
                                        <p:tav tm="0">
                                          <p:val>
                                            <p:fltVal val="0"/>
                                          </p:val>
                                        </p:tav>
                                        <p:tav tm="100000">
                                          <p:val>
                                            <p:strVal val="#ppt_w"/>
                                          </p:val>
                                        </p:tav>
                                      </p:tavLst>
                                    </p:anim>
                                    <p:anim calcmode="lin" valueType="num">
                                      <p:cBhvr>
                                        <p:cTn id="131" dur="500" fill="hold"/>
                                        <p:tgtEl>
                                          <p:spTgt spid="20"/>
                                        </p:tgtEl>
                                        <p:attrNameLst>
                                          <p:attrName>ppt_h</p:attrName>
                                        </p:attrNameLst>
                                      </p:cBhvr>
                                      <p:tavLst>
                                        <p:tav tm="0">
                                          <p:val>
                                            <p:fltVal val="0"/>
                                          </p:val>
                                        </p:tav>
                                        <p:tav tm="100000">
                                          <p:val>
                                            <p:strVal val="#ppt_h"/>
                                          </p:val>
                                        </p:tav>
                                      </p:tavLst>
                                    </p:anim>
                                    <p:animEffect transition="in" filter="fade">
                                      <p:cBhvr>
                                        <p:cTn id="132" dur="500"/>
                                        <p:tgtEl>
                                          <p:spTgt spid="20"/>
                                        </p:tgtEl>
                                      </p:cBhvr>
                                    </p:animEffect>
                                  </p:childTnLst>
                                </p:cTn>
                              </p:par>
                            </p:childTnLst>
                          </p:cTn>
                        </p:par>
                        <p:par>
                          <p:cTn id="133" fill="hold">
                            <p:stCondLst>
                              <p:cond delay="7500"/>
                            </p:stCondLst>
                            <p:childTnLst>
                              <p:par>
                                <p:cTn id="134" presetID="53" presetClass="entr" presetSubtype="16" fill="hold" grpId="0" nodeType="afterEffect">
                                  <p:stCondLst>
                                    <p:cond delay="0"/>
                                  </p:stCondLst>
                                  <p:childTnLst>
                                    <p:set>
                                      <p:cBhvr>
                                        <p:cTn id="135" dur="1" fill="hold">
                                          <p:stCondLst>
                                            <p:cond delay="0"/>
                                          </p:stCondLst>
                                        </p:cTn>
                                        <p:tgtEl>
                                          <p:spTgt spid="41"/>
                                        </p:tgtEl>
                                        <p:attrNameLst>
                                          <p:attrName>style.visibility</p:attrName>
                                        </p:attrNameLst>
                                      </p:cBhvr>
                                      <p:to>
                                        <p:strVal val="visible"/>
                                      </p:to>
                                    </p:set>
                                    <p:anim calcmode="lin" valueType="num">
                                      <p:cBhvr>
                                        <p:cTn id="136" dur="500" fill="hold"/>
                                        <p:tgtEl>
                                          <p:spTgt spid="41"/>
                                        </p:tgtEl>
                                        <p:attrNameLst>
                                          <p:attrName>ppt_w</p:attrName>
                                        </p:attrNameLst>
                                      </p:cBhvr>
                                      <p:tavLst>
                                        <p:tav tm="0">
                                          <p:val>
                                            <p:fltVal val="0"/>
                                          </p:val>
                                        </p:tav>
                                        <p:tav tm="100000">
                                          <p:val>
                                            <p:strVal val="#ppt_w"/>
                                          </p:val>
                                        </p:tav>
                                      </p:tavLst>
                                    </p:anim>
                                    <p:anim calcmode="lin" valueType="num">
                                      <p:cBhvr>
                                        <p:cTn id="137" dur="500" fill="hold"/>
                                        <p:tgtEl>
                                          <p:spTgt spid="41"/>
                                        </p:tgtEl>
                                        <p:attrNameLst>
                                          <p:attrName>ppt_h</p:attrName>
                                        </p:attrNameLst>
                                      </p:cBhvr>
                                      <p:tavLst>
                                        <p:tav tm="0">
                                          <p:val>
                                            <p:fltVal val="0"/>
                                          </p:val>
                                        </p:tav>
                                        <p:tav tm="100000">
                                          <p:val>
                                            <p:strVal val="#ppt_h"/>
                                          </p:val>
                                        </p:tav>
                                      </p:tavLst>
                                    </p:anim>
                                    <p:animEffect transition="in" filter="fade">
                                      <p:cBhvr>
                                        <p:cTn id="138" dur="500"/>
                                        <p:tgtEl>
                                          <p:spTgt spid="41"/>
                                        </p:tgtEl>
                                      </p:cBhvr>
                                    </p:animEffect>
                                  </p:childTnLst>
                                </p:cTn>
                              </p:par>
                            </p:childTnLst>
                          </p:cTn>
                        </p:par>
                        <p:par>
                          <p:cTn id="139" fill="hold">
                            <p:stCondLst>
                              <p:cond delay="8000"/>
                            </p:stCondLst>
                            <p:childTnLst>
                              <p:par>
                                <p:cTn id="140" presetID="22" presetClass="entr" presetSubtype="4" fill="hold" grpId="0" nodeType="afterEffect">
                                  <p:stCondLst>
                                    <p:cond delay="0"/>
                                  </p:stCondLst>
                                  <p:childTnLst>
                                    <p:set>
                                      <p:cBhvr>
                                        <p:cTn id="141" dur="1" fill="hold">
                                          <p:stCondLst>
                                            <p:cond delay="0"/>
                                          </p:stCondLst>
                                        </p:cTn>
                                        <p:tgtEl>
                                          <p:spTgt spid="19"/>
                                        </p:tgtEl>
                                        <p:attrNameLst>
                                          <p:attrName>style.visibility</p:attrName>
                                        </p:attrNameLst>
                                      </p:cBhvr>
                                      <p:to>
                                        <p:strVal val="visible"/>
                                      </p:to>
                                    </p:set>
                                    <p:animEffect transition="in" filter="wipe(down)">
                                      <p:cBhvr>
                                        <p:cTn id="142" dur="500"/>
                                        <p:tgtEl>
                                          <p:spTgt spid="19"/>
                                        </p:tgtEl>
                                      </p:cBhvr>
                                    </p:animEffect>
                                  </p:childTnLst>
                                </p:cTn>
                              </p:par>
                            </p:childTnLst>
                          </p:cTn>
                        </p:par>
                        <p:par>
                          <p:cTn id="143" fill="hold">
                            <p:stCondLst>
                              <p:cond delay="8500"/>
                            </p:stCondLst>
                            <p:childTnLst>
                              <p:par>
                                <p:cTn id="144" presetID="53" presetClass="entr" presetSubtype="528" fill="hold" grpId="0" nodeType="afterEffect">
                                  <p:stCondLst>
                                    <p:cond delay="0"/>
                                  </p:stCondLst>
                                  <p:childTnLst>
                                    <p:set>
                                      <p:cBhvr>
                                        <p:cTn id="145" dur="1" fill="hold">
                                          <p:stCondLst>
                                            <p:cond delay="0"/>
                                          </p:stCondLst>
                                        </p:cTn>
                                        <p:tgtEl>
                                          <p:spTgt spid="55"/>
                                        </p:tgtEl>
                                        <p:attrNameLst>
                                          <p:attrName>style.visibility</p:attrName>
                                        </p:attrNameLst>
                                      </p:cBhvr>
                                      <p:to>
                                        <p:strVal val="visible"/>
                                      </p:to>
                                    </p:set>
                                    <p:anim calcmode="lin" valueType="num">
                                      <p:cBhvr>
                                        <p:cTn id="146" dur="500" fill="hold"/>
                                        <p:tgtEl>
                                          <p:spTgt spid="55"/>
                                        </p:tgtEl>
                                        <p:attrNameLst>
                                          <p:attrName>ppt_w</p:attrName>
                                        </p:attrNameLst>
                                      </p:cBhvr>
                                      <p:tavLst>
                                        <p:tav tm="0">
                                          <p:val>
                                            <p:fltVal val="0"/>
                                          </p:val>
                                        </p:tav>
                                        <p:tav tm="100000">
                                          <p:val>
                                            <p:strVal val="#ppt_w"/>
                                          </p:val>
                                        </p:tav>
                                      </p:tavLst>
                                    </p:anim>
                                    <p:anim calcmode="lin" valueType="num">
                                      <p:cBhvr>
                                        <p:cTn id="147" dur="500" fill="hold"/>
                                        <p:tgtEl>
                                          <p:spTgt spid="55"/>
                                        </p:tgtEl>
                                        <p:attrNameLst>
                                          <p:attrName>ppt_h</p:attrName>
                                        </p:attrNameLst>
                                      </p:cBhvr>
                                      <p:tavLst>
                                        <p:tav tm="0">
                                          <p:val>
                                            <p:fltVal val="0"/>
                                          </p:val>
                                        </p:tav>
                                        <p:tav tm="100000">
                                          <p:val>
                                            <p:strVal val="#ppt_h"/>
                                          </p:val>
                                        </p:tav>
                                      </p:tavLst>
                                    </p:anim>
                                    <p:animEffect transition="in" filter="fade">
                                      <p:cBhvr>
                                        <p:cTn id="148" dur="500"/>
                                        <p:tgtEl>
                                          <p:spTgt spid="55"/>
                                        </p:tgtEl>
                                      </p:cBhvr>
                                    </p:animEffect>
                                    <p:anim calcmode="lin" valueType="num">
                                      <p:cBhvr>
                                        <p:cTn id="149" dur="500" fill="hold"/>
                                        <p:tgtEl>
                                          <p:spTgt spid="55"/>
                                        </p:tgtEl>
                                        <p:attrNameLst>
                                          <p:attrName>ppt_x</p:attrName>
                                        </p:attrNameLst>
                                      </p:cBhvr>
                                      <p:tavLst>
                                        <p:tav tm="0">
                                          <p:val>
                                            <p:fltVal val="0.5"/>
                                          </p:val>
                                        </p:tav>
                                        <p:tav tm="100000">
                                          <p:val>
                                            <p:strVal val="#ppt_x"/>
                                          </p:val>
                                        </p:tav>
                                      </p:tavLst>
                                    </p:anim>
                                    <p:anim calcmode="lin" valueType="num">
                                      <p:cBhvr>
                                        <p:cTn id="150" dur="500" fill="hold"/>
                                        <p:tgtEl>
                                          <p:spTgt spid="55"/>
                                        </p:tgtEl>
                                        <p:attrNameLst>
                                          <p:attrName>ppt_y</p:attrName>
                                        </p:attrNameLst>
                                      </p:cBhvr>
                                      <p:tavLst>
                                        <p:tav tm="0">
                                          <p:val>
                                            <p:fltVal val="0.5"/>
                                          </p:val>
                                        </p:tav>
                                        <p:tav tm="100000">
                                          <p:val>
                                            <p:strVal val="#ppt_y"/>
                                          </p:val>
                                        </p:tav>
                                      </p:tavLst>
                                    </p:anim>
                                  </p:childTnLst>
                                </p:cTn>
                              </p:par>
                              <p:par>
                                <p:cTn id="151" presetID="53" presetClass="entr" presetSubtype="528" fill="hold" nodeType="withEffect">
                                  <p:stCondLst>
                                    <p:cond delay="250"/>
                                  </p:stCondLst>
                                  <p:childTnLst>
                                    <p:set>
                                      <p:cBhvr>
                                        <p:cTn id="152" dur="1" fill="hold">
                                          <p:stCondLst>
                                            <p:cond delay="0"/>
                                          </p:stCondLst>
                                        </p:cTn>
                                        <p:tgtEl>
                                          <p:spTgt spid="59"/>
                                        </p:tgtEl>
                                        <p:attrNameLst>
                                          <p:attrName>style.visibility</p:attrName>
                                        </p:attrNameLst>
                                      </p:cBhvr>
                                      <p:to>
                                        <p:strVal val="visible"/>
                                      </p:to>
                                    </p:set>
                                    <p:anim calcmode="lin" valueType="num">
                                      <p:cBhvr>
                                        <p:cTn id="153" dur="500" fill="hold"/>
                                        <p:tgtEl>
                                          <p:spTgt spid="59"/>
                                        </p:tgtEl>
                                        <p:attrNameLst>
                                          <p:attrName>ppt_w</p:attrName>
                                        </p:attrNameLst>
                                      </p:cBhvr>
                                      <p:tavLst>
                                        <p:tav tm="0">
                                          <p:val>
                                            <p:fltVal val="0"/>
                                          </p:val>
                                        </p:tav>
                                        <p:tav tm="100000">
                                          <p:val>
                                            <p:strVal val="#ppt_w"/>
                                          </p:val>
                                        </p:tav>
                                      </p:tavLst>
                                    </p:anim>
                                    <p:anim calcmode="lin" valueType="num">
                                      <p:cBhvr>
                                        <p:cTn id="154" dur="500" fill="hold"/>
                                        <p:tgtEl>
                                          <p:spTgt spid="59"/>
                                        </p:tgtEl>
                                        <p:attrNameLst>
                                          <p:attrName>ppt_h</p:attrName>
                                        </p:attrNameLst>
                                      </p:cBhvr>
                                      <p:tavLst>
                                        <p:tav tm="0">
                                          <p:val>
                                            <p:fltVal val="0"/>
                                          </p:val>
                                        </p:tav>
                                        <p:tav tm="100000">
                                          <p:val>
                                            <p:strVal val="#ppt_h"/>
                                          </p:val>
                                        </p:tav>
                                      </p:tavLst>
                                    </p:anim>
                                    <p:animEffect transition="in" filter="fade">
                                      <p:cBhvr>
                                        <p:cTn id="155" dur="500"/>
                                        <p:tgtEl>
                                          <p:spTgt spid="59"/>
                                        </p:tgtEl>
                                      </p:cBhvr>
                                    </p:animEffect>
                                    <p:anim calcmode="lin" valueType="num">
                                      <p:cBhvr>
                                        <p:cTn id="156" dur="500" fill="hold"/>
                                        <p:tgtEl>
                                          <p:spTgt spid="59"/>
                                        </p:tgtEl>
                                        <p:attrNameLst>
                                          <p:attrName>ppt_x</p:attrName>
                                        </p:attrNameLst>
                                      </p:cBhvr>
                                      <p:tavLst>
                                        <p:tav tm="0">
                                          <p:val>
                                            <p:fltVal val="0.5"/>
                                          </p:val>
                                        </p:tav>
                                        <p:tav tm="100000">
                                          <p:val>
                                            <p:strVal val="#ppt_x"/>
                                          </p:val>
                                        </p:tav>
                                      </p:tavLst>
                                    </p:anim>
                                    <p:anim calcmode="lin" valueType="num">
                                      <p:cBhvr>
                                        <p:cTn id="157" dur="500" fill="hold"/>
                                        <p:tgtEl>
                                          <p:spTgt spid="59"/>
                                        </p:tgtEl>
                                        <p:attrNameLst>
                                          <p:attrName>ppt_y</p:attrName>
                                        </p:attrNameLst>
                                      </p:cBhvr>
                                      <p:tavLst>
                                        <p:tav tm="0">
                                          <p:val>
                                            <p:fltVal val="0.5"/>
                                          </p:val>
                                        </p:tav>
                                        <p:tav tm="100000">
                                          <p:val>
                                            <p:strVal val="#ppt_y"/>
                                          </p:val>
                                        </p:tav>
                                      </p:tavLst>
                                    </p:anim>
                                  </p:childTnLst>
                                </p:cTn>
                              </p:par>
                            </p:childTnLst>
                          </p:cTn>
                        </p:par>
                        <p:par>
                          <p:cTn id="158" fill="hold">
                            <p:stCondLst>
                              <p:cond delay="9250"/>
                            </p:stCondLst>
                            <p:childTnLst>
                              <p:par>
                                <p:cTn id="159" presetID="22" presetClass="entr" presetSubtype="8" fill="hold" grpId="0" nodeType="afterEffect">
                                  <p:stCondLst>
                                    <p:cond delay="0"/>
                                  </p:stCondLst>
                                  <p:childTnLst>
                                    <p:set>
                                      <p:cBhvr>
                                        <p:cTn id="160" dur="1" fill="hold">
                                          <p:stCondLst>
                                            <p:cond delay="0"/>
                                          </p:stCondLst>
                                        </p:cTn>
                                        <p:tgtEl>
                                          <p:spTgt spid="49"/>
                                        </p:tgtEl>
                                        <p:attrNameLst>
                                          <p:attrName>style.visibility</p:attrName>
                                        </p:attrNameLst>
                                      </p:cBhvr>
                                      <p:to>
                                        <p:strVal val="visible"/>
                                      </p:to>
                                    </p:set>
                                    <p:animEffect transition="in" filter="wipe(left)">
                                      <p:cBhvr>
                                        <p:cTn id="161" dur="500"/>
                                        <p:tgtEl>
                                          <p:spTgt spid="49"/>
                                        </p:tgtEl>
                                      </p:cBhvr>
                                    </p:animEffect>
                                  </p:childTnLst>
                                </p:cTn>
                              </p:par>
                            </p:childTnLst>
                          </p:cTn>
                        </p:par>
                        <p:par>
                          <p:cTn id="162" fill="hold">
                            <p:stCondLst>
                              <p:cond delay="9750"/>
                            </p:stCondLst>
                            <p:childTnLst>
                              <p:par>
                                <p:cTn id="163" presetID="53" presetClass="entr" presetSubtype="16" fill="hold" grpId="0" nodeType="afterEffect">
                                  <p:stCondLst>
                                    <p:cond delay="0"/>
                                  </p:stCondLst>
                                  <p:childTnLst>
                                    <p:set>
                                      <p:cBhvr>
                                        <p:cTn id="164" dur="1" fill="hold">
                                          <p:stCondLst>
                                            <p:cond delay="0"/>
                                          </p:stCondLst>
                                        </p:cTn>
                                        <p:tgtEl>
                                          <p:spTgt spid="24"/>
                                        </p:tgtEl>
                                        <p:attrNameLst>
                                          <p:attrName>style.visibility</p:attrName>
                                        </p:attrNameLst>
                                      </p:cBhvr>
                                      <p:to>
                                        <p:strVal val="visible"/>
                                      </p:to>
                                    </p:set>
                                    <p:anim calcmode="lin" valueType="num">
                                      <p:cBhvr>
                                        <p:cTn id="165" dur="500" fill="hold"/>
                                        <p:tgtEl>
                                          <p:spTgt spid="24"/>
                                        </p:tgtEl>
                                        <p:attrNameLst>
                                          <p:attrName>ppt_w</p:attrName>
                                        </p:attrNameLst>
                                      </p:cBhvr>
                                      <p:tavLst>
                                        <p:tav tm="0">
                                          <p:val>
                                            <p:fltVal val="0"/>
                                          </p:val>
                                        </p:tav>
                                        <p:tav tm="100000">
                                          <p:val>
                                            <p:strVal val="#ppt_w"/>
                                          </p:val>
                                        </p:tav>
                                      </p:tavLst>
                                    </p:anim>
                                    <p:anim calcmode="lin" valueType="num">
                                      <p:cBhvr>
                                        <p:cTn id="166" dur="500" fill="hold"/>
                                        <p:tgtEl>
                                          <p:spTgt spid="24"/>
                                        </p:tgtEl>
                                        <p:attrNameLst>
                                          <p:attrName>ppt_h</p:attrName>
                                        </p:attrNameLst>
                                      </p:cBhvr>
                                      <p:tavLst>
                                        <p:tav tm="0">
                                          <p:val>
                                            <p:fltVal val="0"/>
                                          </p:val>
                                        </p:tav>
                                        <p:tav tm="100000">
                                          <p:val>
                                            <p:strVal val="#ppt_h"/>
                                          </p:val>
                                        </p:tav>
                                      </p:tavLst>
                                    </p:anim>
                                    <p:animEffect transition="in" filter="fade">
                                      <p:cBhvr>
                                        <p:cTn id="167" dur="500"/>
                                        <p:tgtEl>
                                          <p:spTgt spid="24"/>
                                        </p:tgtEl>
                                      </p:cBhvr>
                                    </p:animEffect>
                                  </p:childTnLst>
                                </p:cTn>
                              </p:par>
                            </p:childTnLst>
                          </p:cTn>
                        </p:par>
                        <p:par>
                          <p:cTn id="168" fill="hold">
                            <p:stCondLst>
                              <p:cond delay="10250"/>
                            </p:stCondLst>
                            <p:childTnLst>
                              <p:par>
                                <p:cTn id="169" presetID="53" presetClass="entr" presetSubtype="16" fill="hold" grpId="0" nodeType="afterEffect">
                                  <p:stCondLst>
                                    <p:cond delay="0"/>
                                  </p:stCondLst>
                                  <p:childTnLst>
                                    <p:set>
                                      <p:cBhvr>
                                        <p:cTn id="170" dur="1" fill="hold">
                                          <p:stCondLst>
                                            <p:cond delay="0"/>
                                          </p:stCondLst>
                                        </p:cTn>
                                        <p:tgtEl>
                                          <p:spTgt spid="42"/>
                                        </p:tgtEl>
                                        <p:attrNameLst>
                                          <p:attrName>style.visibility</p:attrName>
                                        </p:attrNameLst>
                                      </p:cBhvr>
                                      <p:to>
                                        <p:strVal val="visible"/>
                                      </p:to>
                                    </p:set>
                                    <p:anim calcmode="lin" valueType="num">
                                      <p:cBhvr>
                                        <p:cTn id="171" dur="500" fill="hold"/>
                                        <p:tgtEl>
                                          <p:spTgt spid="42"/>
                                        </p:tgtEl>
                                        <p:attrNameLst>
                                          <p:attrName>ppt_w</p:attrName>
                                        </p:attrNameLst>
                                      </p:cBhvr>
                                      <p:tavLst>
                                        <p:tav tm="0">
                                          <p:val>
                                            <p:fltVal val="0"/>
                                          </p:val>
                                        </p:tav>
                                        <p:tav tm="100000">
                                          <p:val>
                                            <p:strVal val="#ppt_w"/>
                                          </p:val>
                                        </p:tav>
                                      </p:tavLst>
                                    </p:anim>
                                    <p:anim calcmode="lin" valueType="num">
                                      <p:cBhvr>
                                        <p:cTn id="172" dur="500" fill="hold"/>
                                        <p:tgtEl>
                                          <p:spTgt spid="42"/>
                                        </p:tgtEl>
                                        <p:attrNameLst>
                                          <p:attrName>ppt_h</p:attrName>
                                        </p:attrNameLst>
                                      </p:cBhvr>
                                      <p:tavLst>
                                        <p:tav tm="0">
                                          <p:val>
                                            <p:fltVal val="0"/>
                                          </p:val>
                                        </p:tav>
                                        <p:tav tm="100000">
                                          <p:val>
                                            <p:strVal val="#ppt_h"/>
                                          </p:val>
                                        </p:tav>
                                      </p:tavLst>
                                    </p:anim>
                                    <p:animEffect transition="in" filter="fade">
                                      <p:cBhvr>
                                        <p:cTn id="173" dur="500"/>
                                        <p:tgtEl>
                                          <p:spTgt spid="42"/>
                                        </p:tgtEl>
                                      </p:cBhvr>
                                    </p:animEffect>
                                  </p:childTnLst>
                                </p:cTn>
                              </p:par>
                            </p:childTnLst>
                          </p:cTn>
                        </p:par>
                        <p:par>
                          <p:cTn id="174" fill="hold">
                            <p:stCondLst>
                              <p:cond delay="10750"/>
                            </p:stCondLst>
                            <p:childTnLst>
                              <p:par>
                                <p:cTn id="175" presetID="22" presetClass="entr" presetSubtype="4" fill="hold" grpId="0" nodeType="afterEffect">
                                  <p:stCondLst>
                                    <p:cond delay="0"/>
                                  </p:stCondLst>
                                  <p:childTnLst>
                                    <p:set>
                                      <p:cBhvr>
                                        <p:cTn id="176" dur="1" fill="hold">
                                          <p:stCondLst>
                                            <p:cond delay="0"/>
                                          </p:stCondLst>
                                        </p:cTn>
                                        <p:tgtEl>
                                          <p:spTgt spid="23"/>
                                        </p:tgtEl>
                                        <p:attrNameLst>
                                          <p:attrName>style.visibility</p:attrName>
                                        </p:attrNameLst>
                                      </p:cBhvr>
                                      <p:to>
                                        <p:strVal val="visible"/>
                                      </p:to>
                                    </p:set>
                                    <p:animEffect transition="in" filter="wipe(down)">
                                      <p:cBhvr>
                                        <p:cTn id="177" dur="500"/>
                                        <p:tgtEl>
                                          <p:spTgt spid="23"/>
                                        </p:tgtEl>
                                      </p:cBhvr>
                                    </p:animEffect>
                                  </p:childTnLst>
                                </p:cTn>
                              </p:par>
                            </p:childTnLst>
                          </p:cTn>
                        </p:par>
                        <p:par>
                          <p:cTn id="178" fill="hold">
                            <p:stCondLst>
                              <p:cond delay="11250"/>
                            </p:stCondLst>
                            <p:childTnLst>
                              <p:par>
                                <p:cTn id="179" presetID="53" presetClass="entr" presetSubtype="528" fill="hold" grpId="0" nodeType="afterEffect">
                                  <p:stCondLst>
                                    <p:cond delay="0"/>
                                  </p:stCondLst>
                                  <p:childTnLst>
                                    <p:set>
                                      <p:cBhvr>
                                        <p:cTn id="180" dur="1" fill="hold">
                                          <p:stCondLst>
                                            <p:cond delay="0"/>
                                          </p:stCondLst>
                                        </p:cTn>
                                        <p:tgtEl>
                                          <p:spTgt spid="56"/>
                                        </p:tgtEl>
                                        <p:attrNameLst>
                                          <p:attrName>style.visibility</p:attrName>
                                        </p:attrNameLst>
                                      </p:cBhvr>
                                      <p:to>
                                        <p:strVal val="visible"/>
                                      </p:to>
                                    </p:set>
                                    <p:anim calcmode="lin" valueType="num">
                                      <p:cBhvr>
                                        <p:cTn id="181" dur="500" fill="hold"/>
                                        <p:tgtEl>
                                          <p:spTgt spid="56"/>
                                        </p:tgtEl>
                                        <p:attrNameLst>
                                          <p:attrName>ppt_w</p:attrName>
                                        </p:attrNameLst>
                                      </p:cBhvr>
                                      <p:tavLst>
                                        <p:tav tm="0">
                                          <p:val>
                                            <p:fltVal val="0"/>
                                          </p:val>
                                        </p:tav>
                                        <p:tav tm="100000">
                                          <p:val>
                                            <p:strVal val="#ppt_w"/>
                                          </p:val>
                                        </p:tav>
                                      </p:tavLst>
                                    </p:anim>
                                    <p:anim calcmode="lin" valueType="num">
                                      <p:cBhvr>
                                        <p:cTn id="182" dur="500" fill="hold"/>
                                        <p:tgtEl>
                                          <p:spTgt spid="56"/>
                                        </p:tgtEl>
                                        <p:attrNameLst>
                                          <p:attrName>ppt_h</p:attrName>
                                        </p:attrNameLst>
                                      </p:cBhvr>
                                      <p:tavLst>
                                        <p:tav tm="0">
                                          <p:val>
                                            <p:fltVal val="0"/>
                                          </p:val>
                                        </p:tav>
                                        <p:tav tm="100000">
                                          <p:val>
                                            <p:strVal val="#ppt_h"/>
                                          </p:val>
                                        </p:tav>
                                      </p:tavLst>
                                    </p:anim>
                                    <p:animEffect transition="in" filter="fade">
                                      <p:cBhvr>
                                        <p:cTn id="183" dur="500"/>
                                        <p:tgtEl>
                                          <p:spTgt spid="56"/>
                                        </p:tgtEl>
                                      </p:cBhvr>
                                    </p:animEffect>
                                    <p:anim calcmode="lin" valueType="num">
                                      <p:cBhvr>
                                        <p:cTn id="184" dur="500" fill="hold"/>
                                        <p:tgtEl>
                                          <p:spTgt spid="56"/>
                                        </p:tgtEl>
                                        <p:attrNameLst>
                                          <p:attrName>ppt_x</p:attrName>
                                        </p:attrNameLst>
                                      </p:cBhvr>
                                      <p:tavLst>
                                        <p:tav tm="0">
                                          <p:val>
                                            <p:fltVal val="0.5"/>
                                          </p:val>
                                        </p:tav>
                                        <p:tav tm="100000">
                                          <p:val>
                                            <p:strVal val="#ppt_x"/>
                                          </p:val>
                                        </p:tav>
                                      </p:tavLst>
                                    </p:anim>
                                    <p:anim calcmode="lin" valueType="num">
                                      <p:cBhvr>
                                        <p:cTn id="185" dur="500" fill="hold"/>
                                        <p:tgtEl>
                                          <p:spTgt spid="56"/>
                                        </p:tgtEl>
                                        <p:attrNameLst>
                                          <p:attrName>ppt_y</p:attrName>
                                        </p:attrNameLst>
                                      </p:cBhvr>
                                      <p:tavLst>
                                        <p:tav tm="0">
                                          <p:val>
                                            <p:fltVal val="0.5"/>
                                          </p:val>
                                        </p:tav>
                                        <p:tav tm="100000">
                                          <p:val>
                                            <p:strVal val="#ppt_y"/>
                                          </p:val>
                                        </p:tav>
                                      </p:tavLst>
                                    </p:anim>
                                  </p:childTnLst>
                                </p:cTn>
                              </p:par>
                              <p:par>
                                <p:cTn id="186" presetID="53" presetClass="entr" presetSubtype="528" fill="hold" grpId="0" nodeType="withEffect">
                                  <p:stCondLst>
                                    <p:cond delay="250"/>
                                  </p:stCondLst>
                                  <p:childTnLst>
                                    <p:set>
                                      <p:cBhvr>
                                        <p:cTn id="187" dur="1" fill="hold">
                                          <p:stCondLst>
                                            <p:cond delay="0"/>
                                          </p:stCondLst>
                                        </p:cTn>
                                        <p:tgtEl>
                                          <p:spTgt spid="58"/>
                                        </p:tgtEl>
                                        <p:attrNameLst>
                                          <p:attrName>style.visibility</p:attrName>
                                        </p:attrNameLst>
                                      </p:cBhvr>
                                      <p:to>
                                        <p:strVal val="visible"/>
                                      </p:to>
                                    </p:set>
                                    <p:anim calcmode="lin" valueType="num">
                                      <p:cBhvr>
                                        <p:cTn id="188" dur="500" fill="hold"/>
                                        <p:tgtEl>
                                          <p:spTgt spid="58"/>
                                        </p:tgtEl>
                                        <p:attrNameLst>
                                          <p:attrName>ppt_w</p:attrName>
                                        </p:attrNameLst>
                                      </p:cBhvr>
                                      <p:tavLst>
                                        <p:tav tm="0">
                                          <p:val>
                                            <p:fltVal val="0"/>
                                          </p:val>
                                        </p:tav>
                                        <p:tav tm="100000">
                                          <p:val>
                                            <p:strVal val="#ppt_w"/>
                                          </p:val>
                                        </p:tav>
                                      </p:tavLst>
                                    </p:anim>
                                    <p:anim calcmode="lin" valueType="num">
                                      <p:cBhvr>
                                        <p:cTn id="189" dur="500" fill="hold"/>
                                        <p:tgtEl>
                                          <p:spTgt spid="58"/>
                                        </p:tgtEl>
                                        <p:attrNameLst>
                                          <p:attrName>ppt_h</p:attrName>
                                        </p:attrNameLst>
                                      </p:cBhvr>
                                      <p:tavLst>
                                        <p:tav tm="0">
                                          <p:val>
                                            <p:fltVal val="0"/>
                                          </p:val>
                                        </p:tav>
                                        <p:tav tm="100000">
                                          <p:val>
                                            <p:strVal val="#ppt_h"/>
                                          </p:val>
                                        </p:tav>
                                      </p:tavLst>
                                    </p:anim>
                                    <p:animEffect transition="in" filter="fade">
                                      <p:cBhvr>
                                        <p:cTn id="190" dur="500"/>
                                        <p:tgtEl>
                                          <p:spTgt spid="58"/>
                                        </p:tgtEl>
                                      </p:cBhvr>
                                    </p:animEffect>
                                    <p:anim calcmode="lin" valueType="num">
                                      <p:cBhvr>
                                        <p:cTn id="191" dur="500" fill="hold"/>
                                        <p:tgtEl>
                                          <p:spTgt spid="58"/>
                                        </p:tgtEl>
                                        <p:attrNameLst>
                                          <p:attrName>ppt_x</p:attrName>
                                        </p:attrNameLst>
                                      </p:cBhvr>
                                      <p:tavLst>
                                        <p:tav tm="0">
                                          <p:val>
                                            <p:fltVal val="0.5"/>
                                          </p:val>
                                        </p:tav>
                                        <p:tav tm="100000">
                                          <p:val>
                                            <p:strVal val="#ppt_x"/>
                                          </p:val>
                                        </p:tav>
                                      </p:tavLst>
                                    </p:anim>
                                    <p:anim calcmode="lin" valueType="num">
                                      <p:cBhvr>
                                        <p:cTn id="192" dur="500" fill="hold"/>
                                        <p:tgtEl>
                                          <p:spTgt spid="58"/>
                                        </p:tgtEl>
                                        <p:attrNameLst>
                                          <p:attrName>ppt_y</p:attrName>
                                        </p:attrNameLst>
                                      </p:cBhvr>
                                      <p:tavLst>
                                        <p:tav tm="0">
                                          <p:val>
                                            <p:fltVal val="0.5"/>
                                          </p:val>
                                        </p:tav>
                                        <p:tav tm="100000">
                                          <p:val>
                                            <p:strVal val="#ppt_y"/>
                                          </p:val>
                                        </p:tav>
                                      </p:tavLst>
                                    </p:anim>
                                  </p:childTnLst>
                                </p:cTn>
                              </p:par>
                            </p:childTnLst>
                          </p:cTn>
                        </p:par>
                        <p:par>
                          <p:cTn id="193" fill="hold">
                            <p:stCondLst>
                              <p:cond delay="12000"/>
                            </p:stCondLst>
                            <p:childTnLst>
                              <p:par>
                                <p:cTn id="194" presetID="22" presetClass="entr" presetSubtype="8" fill="hold" grpId="0" nodeType="afterEffect">
                                  <p:stCondLst>
                                    <p:cond delay="0"/>
                                  </p:stCondLst>
                                  <p:childTnLst>
                                    <p:set>
                                      <p:cBhvr>
                                        <p:cTn id="195" dur="1" fill="hold">
                                          <p:stCondLst>
                                            <p:cond delay="0"/>
                                          </p:stCondLst>
                                        </p:cTn>
                                        <p:tgtEl>
                                          <p:spTgt spid="50"/>
                                        </p:tgtEl>
                                        <p:attrNameLst>
                                          <p:attrName>style.visibility</p:attrName>
                                        </p:attrNameLst>
                                      </p:cBhvr>
                                      <p:to>
                                        <p:strVal val="visible"/>
                                      </p:to>
                                    </p:set>
                                    <p:animEffect transition="in" filter="wipe(left)">
                                      <p:cBhvr>
                                        <p:cTn id="19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7" grpId="0" animBg="1"/>
      <p:bldP spid="18" grpId="0" animBg="1"/>
      <p:bldP spid="21" grpId="0" animBg="1"/>
      <p:bldP spid="22" grpId="0" animBg="1"/>
      <p:bldP spid="9" grpId="0" animBg="1"/>
      <p:bldP spid="15" grpId="0" animBg="1"/>
      <p:bldP spid="19" grpId="0" animBg="1"/>
      <p:bldP spid="23" grpId="0" animBg="1"/>
      <p:bldP spid="16" grpId="0" animBg="1"/>
      <p:bldP spid="20" grpId="0" animBg="1"/>
      <p:bldP spid="24" grpId="0" animBg="1"/>
      <p:bldP spid="12" grpId="0" animBg="1"/>
      <p:bldP spid="39" grpId="0"/>
      <p:bldP spid="40" grpId="0"/>
      <p:bldP spid="41" grpId="0"/>
      <p:bldP spid="42" grpId="0"/>
      <p:bldP spid="46" grpId="0"/>
      <p:bldP spid="47" grpId="0"/>
      <p:bldP spid="48" grpId="0"/>
      <p:bldP spid="49" grpId="0"/>
      <p:bldP spid="50" grpId="0"/>
      <p:bldP spid="52" grpId="0" animBg="1"/>
      <p:bldP spid="54" grpId="0" animBg="1"/>
      <p:bldP spid="55" grpId="0" animBg="1"/>
      <p:bldP spid="56" grpId="0" animBg="1"/>
      <p:bldP spid="57" grpId="0" animBg="1"/>
      <p:bldP spid="5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Round Same Side Corner Rectangle 54"/>
          <p:cNvSpPr/>
          <p:nvPr/>
        </p:nvSpPr>
        <p:spPr>
          <a:xfrm>
            <a:off x="1146427" y="2000922"/>
            <a:ext cx="1206554" cy="1819473"/>
          </a:xfrm>
          <a:prstGeom prst="round2SameRect">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Round Same Side Corner Rectangle 62"/>
          <p:cNvSpPr/>
          <p:nvPr/>
        </p:nvSpPr>
        <p:spPr>
          <a:xfrm>
            <a:off x="3701890" y="2924585"/>
            <a:ext cx="1206554" cy="906568"/>
          </a:xfrm>
          <a:prstGeom prst="round2SameRect">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0" name="Round Same Side Corner Rectangle 69"/>
          <p:cNvSpPr/>
          <p:nvPr/>
        </p:nvSpPr>
        <p:spPr>
          <a:xfrm>
            <a:off x="6270547" y="2183802"/>
            <a:ext cx="1206554" cy="1636593"/>
          </a:xfrm>
          <a:prstGeom prst="round2SameRect">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7" name="Round Same Side Corner Rectangle 76"/>
          <p:cNvSpPr/>
          <p:nvPr/>
        </p:nvSpPr>
        <p:spPr>
          <a:xfrm>
            <a:off x="8865613" y="2581835"/>
            <a:ext cx="1206554" cy="1238560"/>
          </a:xfrm>
          <a:prstGeom prst="round2SameRect">
            <a:avLst/>
          </a:pr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4215297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3EB8CD"/>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FF2B2A"/>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FFA803"/>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85C401"/>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636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52" name="Oval 51"/>
          <p:cNvSpPr>
            <a:spLocks noChangeAspect="1"/>
          </p:cNvSpPr>
          <p:nvPr/>
        </p:nvSpPr>
        <p:spPr>
          <a:xfrm>
            <a:off x="6253699" y="5075847"/>
            <a:ext cx="521208" cy="521208"/>
          </a:xfrm>
          <a:prstGeom prst="ellipse">
            <a:avLst/>
          </a:pr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a:spLocks noChangeAspect="1"/>
          </p:cNvSpPr>
          <p:nvPr/>
        </p:nvSpPr>
        <p:spPr>
          <a:xfrm>
            <a:off x="5443080" y="5087136"/>
            <a:ext cx="521208" cy="521208"/>
          </a:xfrm>
          <a:prstGeom prst="ellipse">
            <a:avLst/>
          </a:pr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a:spLocks noChangeAspect="1"/>
          </p:cNvSpPr>
          <p:nvPr/>
        </p:nvSpPr>
        <p:spPr>
          <a:xfrm>
            <a:off x="6248751" y="2597938"/>
            <a:ext cx="521208" cy="521208"/>
          </a:xfrm>
          <a:prstGeom prst="ellipse">
            <a:avLst/>
          </a:pr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a:spLocks noChangeAspect="1"/>
          </p:cNvSpPr>
          <p:nvPr/>
        </p:nvSpPr>
        <p:spPr>
          <a:xfrm>
            <a:off x="5429944" y="2597938"/>
            <a:ext cx="521208" cy="521208"/>
          </a:xfrm>
          <a:prstGeom prst="ellipse">
            <a:avLst/>
          </a:pr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53" name="Group 52"/>
          <p:cNvGrpSpPr/>
          <p:nvPr/>
        </p:nvGrpSpPr>
        <p:grpSpPr>
          <a:xfrm>
            <a:off x="491067" y="2000311"/>
            <a:ext cx="5486400" cy="1473392"/>
            <a:chOff x="491067" y="2000311"/>
            <a:chExt cx="5486400" cy="1473392"/>
          </a:xfrm>
          <a:effectLst>
            <a:outerShdw blurRad="50800" dist="38100" dir="2700000" algn="tl" rotWithShape="0">
              <a:prstClr val="black">
                <a:alpha val="40000"/>
              </a:prstClr>
            </a:outerShdw>
          </a:effectLst>
        </p:grpSpPr>
        <p:sp>
          <p:nvSpPr>
            <p:cNvPr id="12" name="Freeform 11"/>
            <p:cNvSpPr>
              <a:spLocks noChangeAspect="1"/>
            </p:cNvSpPr>
            <p:nvPr/>
          </p:nvSpPr>
          <p:spPr>
            <a:xfrm>
              <a:off x="491067" y="2000312"/>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491067" y="2000311"/>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4" name="Group 53"/>
          <p:cNvGrpSpPr/>
          <p:nvPr/>
        </p:nvGrpSpPr>
        <p:grpSpPr>
          <a:xfrm>
            <a:off x="6510306" y="2000310"/>
            <a:ext cx="5212080" cy="1473393"/>
            <a:chOff x="6510306" y="2000310"/>
            <a:chExt cx="5212080" cy="1473393"/>
          </a:xfrm>
          <a:effectLst>
            <a:outerShdw blurRad="50800" dist="38100" dir="8100000" algn="tr" rotWithShape="0">
              <a:prstClr val="black">
                <a:alpha val="40000"/>
              </a:prstClr>
            </a:outerShdw>
          </a:effectLst>
        </p:grpSpPr>
        <p:sp>
          <p:nvSpPr>
            <p:cNvPr id="9" name="Freeform 8"/>
            <p:cNvSpPr>
              <a:spLocks noChangeAspect="1"/>
            </p:cNvSpPr>
            <p:nvPr/>
          </p:nvSpPr>
          <p:spPr>
            <a:xfrm>
              <a:off x="6510306" y="2001293"/>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 name="Freeform 10"/>
            <p:cNvSpPr>
              <a:spLocks noChangeAspect="1"/>
            </p:cNvSpPr>
            <p:nvPr/>
          </p:nvSpPr>
          <p:spPr>
            <a:xfrm>
              <a:off x="6510306" y="2000310"/>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6" name="Group 55"/>
          <p:cNvGrpSpPr/>
          <p:nvPr/>
        </p:nvGrpSpPr>
        <p:grpSpPr>
          <a:xfrm>
            <a:off x="491067" y="4489509"/>
            <a:ext cx="5486400" cy="1473392"/>
            <a:chOff x="491067" y="4489509"/>
            <a:chExt cx="5486400" cy="1473392"/>
          </a:xfrm>
          <a:effectLst>
            <a:outerShdw blurRad="50800" dist="38100" dir="2700000" algn="tl" rotWithShape="0">
              <a:prstClr val="black">
                <a:alpha val="40000"/>
              </a:prstClr>
            </a:outerShdw>
          </a:effectLst>
        </p:grpSpPr>
        <p:sp>
          <p:nvSpPr>
            <p:cNvPr id="13" name="Freeform 12"/>
            <p:cNvSpPr>
              <a:spLocks noChangeAspect="1"/>
            </p:cNvSpPr>
            <p:nvPr/>
          </p:nvSpPr>
          <p:spPr>
            <a:xfrm>
              <a:off x="491067" y="4489510"/>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91067" y="4489509"/>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5" name="Group 54"/>
          <p:cNvGrpSpPr/>
          <p:nvPr/>
        </p:nvGrpSpPr>
        <p:grpSpPr>
          <a:xfrm>
            <a:off x="6510306" y="4489508"/>
            <a:ext cx="5212080" cy="1473393"/>
            <a:chOff x="6510306" y="4489508"/>
            <a:chExt cx="5212080" cy="1473393"/>
          </a:xfrm>
          <a:effectLst>
            <a:outerShdw blurRad="50800" dist="38100" dir="8100000" algn="tr" rotWithShape="0">
              <a:prstClr val="black">
                <a:alpha val="40000"/>
              </a:prstClr>
            </a:outerShdw>
          </a:effectLst>
        </p:grpSpPr>
        <p:sp>
          <p:nvSpPr>
            <p:cNvPr id="15" name="Freeform 14"/>
            <p:cNvSpPr>
              <a:spLocks noChangeAspect="1"/>
            </p:cNvSpPr>
            <p:nvPr/>
          </p:nvSpPr>
          <p:spPr>
            <a:xfrm>
              <a:off x="6510306" y="4490491"/>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6" name="Freeform 15"/>
            <p:cNvSpPr>
              <a:spLocks noChangeAspect="1"/>
            </p:cNvSpPr>
            <p:nvPr/>
          </p:nvSpPr>
          <p:spPr>
            <a:xfrm>
              <a:off x="6510306" y="4489508"/>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sp>
        <p:nvSpPr>
          <p:cNvPr id="17" name="TextBox 16"/>
          <p:cNvSpPr txBox="1"/>
          <p:nvPr/>
        </p:nvSpPr>
        <p:spPr>
          <a:xfrm>
            <a:off x="769007" y="2550679"/>
            <a:ext cx="4663440"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cxnSp>
        <p:nvCxnSpPr>
          <p:cNvPr id="3" name="Curved Connector 2"/>
          <p:cNvCxnSpPr/>
          <p:nvPr/>
        </p:nvCxnSpPr>
        <p:spPr>
          <a:xfrm>
            <a:off x="11739527" y="3387893"/>
            <a:ext cx="27432" cy="1188720"/>
          </a:xfrm>
          <a:prstGeom prst="curvedConnector3">
            <a:avLst>
              <a:gd name="adj1" fmla="val 1180242"/>
            </a:avLst>
          </a:prstGeom>
          <a:ln w="25400">
            <a:solidFill>
              <a:srgbClr val="56595E"/>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2" name="Curved Connector 21"/>
          <p:cNvCxnSpPr/>
          <p:nvPr/>
        </p:nvCxnSpPr>
        <p:spPr>
          <a:xfrm flipH="1">
            <a:off x="442526" y="3387893"/>
            <a:ext cx="27432" cy="1188720"/>
          </a:xfrm>
          <a:prstGeom prst="curvedConnector3">
            <a:avLst>
              <a:gd name="adj1" fmla="val 1262544"/>
            </a:avLst>
          </a:prstGeom>
          <a:ln w="25400">
            <a:solidFill>
              <a:srgbClr val="56595E"/>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933772" y="2550679"/>
            <a:ext cx="4761182"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6" name="TextBox 25"/>
          <p:cNvSpPr txBox="1"/>
          <p:nvPr/>
        </p:nvSpPr>
        <p:spPr>
          <a:xfrm>
            <a:off x="716516" y="5064558"/>
            <a:ext cx="4663440"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6933772" y="5064558"/>
            <a:ext cx="4761182"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8" name="Freeform 37"/>
          <p:cNvSpPr>
            <a:spLocks noChangeAspect="1" noEditPoints="1"/>
          </p:cNvSpPr>
          <p:nvPr/>
        </p:nvSpPr>
        <p:spPr bwMode="auto">
          <a:xfrm>
            <a:off x="5530189" y="265828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172"/>
          <p:cNvSpPr>
            <a:spLocks noChangeAspect="1" noEditPoints="1"/>
          </p:cNvSpPr>
          <p:nvPr/>
        </p:nvSpPr>
        <p:spPr bwMode="auto">
          <a:xfrm>
            <a:off x="6384283" y="5162816"/>
            <a:ext cx="252707" cy="347472"/>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a:grpSpLocks noChangeAspect="1"/>
          </p:cNvGrpSpPr>
          <p:nvPr/>
        </p:nvGrpSpPr>
        <p:grpSpPr>
          <a:xfrm>
            <a:off x="5513563" y="5156829"/>
            <a:ext cx="365760" cy="365760"/>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a:grpSpLocks noChangeAspect="1"/>
          </p:cNvGrpSpPr>
          <p:nvPr/>
        </p:nvGrpSpPr>
        <p:grpSpPr>
          <a:xfrm>
            <a:off x="6366529" y="2658289"/>
            <a:ext cx="296849" cy="365760"/>
            <a:chOff x="4598988" y="3263900"/>
            <a:chExt cx="444500" cy="547688"/>
          </a:xfrm>
          <a:solidFill>
            <a:schemeClr val="bg1"/>
          </a:solidFill>
        </p:grpSpPr>
        <p:sp>
          <p:nvSpPr>
            <p:cNvPr id="4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4" name="Picture 4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84410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3" presetClass="entr" presetSubtype="52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 calcmode="lin" valueType="num">
                                      <p:cBhvr>
                                        <p:cTn id="13" dur="500" fill="hold"/>
                                        <p:tgtEl>
                                          <p:spTgt spid="28"/>
                                        </p:tgtEl>
                                        <p:attrNameLst>
                                          <p:attrName>ppt_x</p:attrName>
                                        </p:attrNameLst>
                                      </p:cBhvr>
                                      <p:tavLst>
                                        <p:tav tm="0">
                                          <p:val>
                                            <p:fltVal val="0.5"/>
                                          </p:val>
                                        </p:tav>
                                        <p:tav tm="100000">
                                          <p:val>
                                            <p:strVal val="#ppt_x"/>
                                          </p:val>
                                        </p:tav>
                                      </p:tavLst>
                                    </p:anim>
                                    <p:anim calcmode="lin" valueType="num">
                                      <p:cBhvr>
                                        <p:cTn id="14" dur="500" fill="hold"/>
                                        <p:tgtEl>
                                          <p:spTgt spid="28"/>
                                        </p:tgtEl>
                                        <p:attrNameLst>
                                          <p:attrName>ppt_y</p:attrName>
                                        </p:attrNameLst>
                                      </p:cBhvr>
                                      <p:tavLst>
                                        <p:tav tm="0">
                                          <p:val>
                                            <p:fltVal val="0.5"/>
                                          </p:val>
                                        </p:tav>
                                        <p:tav tm="100000">
                                          <p:val>
                                            <p:strVal val="#ppt_y"/>
                                          </p:val>
                                        </p:tav>
                                      </p:tavLst>
                                    </p:anim>
                                  </p:childTnLst>
                                </p:cTn>
                              </p:par>
                              <p:par>
                                <p:cTn id="15" presetID="23" presetClass="entr" presetSubtype="528" fill="hold" grpId="0" nodeType="withEffect">
                                  <p:stCondLst>
                                    <p:cond delay="0"/>
                                  </p:stCondLst>
                                  <p:childTnLst>
                                    <p:set>
                                      <p:cBhvr>
                                        <p:cTn id="16" dur="1" fill="hold">
                                          <p:stCondLst>
                                            <p:cond delay="0"/>
                                          </p:stCondLst>
                                        </p:cTn>
                                        <p:tgtEl>
                                          <p:spTgt spid="49"/>
                                        </p:tgtEl>
                                        <p:attrNameLst>
                                          <p:attrName>style.visibility</p:attrName>
                                        </p:attrNameLst>
                                      </p:cBhvr>
                                      <p:to>
                                        <p:strVal val="visible"/>
                                      </p:to>
                                    </p:set>
                                    <p:anim calcmode="lin" valueType="num">
                                      <p:cBhvr>
                                        <p:cTn id="17" dur="500" fill="hold"/>
                                        <p:tgtEl>
                                          <p:spTgt spid="49"/>
                                        </p:tgtEl>
                                        <p:attrNameLst>
                                          <p:attrName>ppt_w</p:attrName>
                                        </p:attrNameLst>
                                      </p:cBhvr>
                                      <p:tavLst>
                                        <p:tav tm="0">
                                          <p:val>
                                            <p:fltVal val="0"/>
                                          </p:val>
                                        </p:tav>
                                        <p:tav tm="100000">
                                          <p:val>
                                            <p:strVal val="#ppt_w"/>
                                          </p:val>
                                        </p:tav>
                                      </p:tavLst>
                                    </p:anim>
                                    <p:anim calcmode="lin" valueType="num">
                                      <p:cBhvr>
                                        <p:cTn id="18" dur="500" fill="hold"/>
                                        <p:tgtEl>
                                          <p:spTgt spid="49"/>
                                        </p:tgtEl>
                                        <p:attrNameLst>
                                          <p:attrName>ppt_h</p:attrName>
                                        </p:attrNameLst>
                                      </p:cBhvr>
                                      <p:tavLst>
                                        <p:tav tm="0">
                                          <p:val>
                                            <p:fltVal val="0"/>
                                          </p:val>
                                        </p:tav>
                                        <p:tav tm="100000">
                                          <p:val>
                                            <p:strVal val="#ppt_h"/>
                                          </p:val>
                                        </p:tav>
                                      </p:tavLst>
                                    </p:anim>
                                    <p:anim calcmode="lin" valueType="num">
                                      <p:cBhvr>
                                        <p:cTn id="19" dur="500" fill="hold"/>
                                        <p:tgtEl>
                                          <p:spTgt spid="49"/>
                                        </p:tgtEl>
                                        <p:attrNameLst>
                                          <p:attrName>ppt_x</p:attrName>
                                        </p:attrNameLst>
                                      </p:cBhvr>
                                      <p:tavLst>
                                        <p:tav tm="0">
                                          <p:val>
                                            <p:fltVal val="0.5"/>
                                          </p:val>
                                        </p:tav>
                                        <p:tav tm="100000">
                                          <p:val>
                                            <p:strVal val="#ppt_x"/>
                                          </p:val>
                                        </p:tav>
                                      </p:tavLst>
                                    </p:anim>
                                    <p:anim calcmode="lin" valueType="num">
                                      <p:cBhvr>
                                        <p:cTn id="20" dur="500" fill="hold"/>
                                        <p:tgtEl>
                                          <p:spTgt spid="49"/>
                                        </p:tgtEl>
                                        <p:attrNameLst>
                                          <p:attrName>ppt_y</p:attrName>
                                        </p:attrNameLst>
                                      </p:cBhvr>
                                      <p:tavLst>
                                        <p:tav tm="0">
                                          <p:val>
                                            <p:fltVal val="0.5"/>
                                          </p:val>
                                        </p:tav>
                                        <p:tav tm="100000">
                                          <p:val>
                                            <p:strVal val="#ppt_y"/>
                                          </p:val>
                                        </p:tav>
                                      </p:tavLst>
                                    </p:anim>
                                  </p:childTnLst>
                                </p:cTn>
                              </p:par>
                            </p:childTnLst>
                          </p:cTn>
                        </p:par>
                        <p:par>
                          <p:cTn id="21" fill="hold">
                            <p:stCondLst>
                              <p:cond delay="1250"/>
                            </p:stCondLst>
                            <p:childTnLst>
                              <p:par>
                                <p:cTn id="22" presetID="17" presetClass="entr" presetSubtype="1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500" fill="hold"/>
                                        <p:tgtEl>
                                          <p:spTgt spid="53"/>
                                        </p:tgtEl>
                                        <p:attrNameLst>
                                          <p:attrName>ppt_w</p:attrName>
                                        </p:attrNameLst>
                                      </p:cBhvr>
                                      <p:tavLst>
                                        <p:tav tm="0">
                                          <p:val>
                                            <p:fltVal val="0"/>
                                          </p:val>
                                        </p:tav>
                                        <p:tav tm="100000">
                                          <p:val>
                                            <p:strVal val="#ppt_w"/>
                                          </p:val>
                                        </p:tav>
                                      </p:tavLst>
                                    </p:anim>
                                    <p:anim calcmode="lin" valueType="num">
                                      <p:cBhvr>
                                        <p:cTn id="25" dur="500" fill="hold"/>
                                        <p:tgtEl>
                                          <p:spTgt spid="53"/>
                                        </p:tgtEl>
                                        <p:attrNameLst>
                                          <p:attrName>ppt_h</p:attrName>
                                        </p:attrNameLst>
                                      </p:cBhvr>
                                      <p:tavLst>
                                        <p:tav tm="0">
                                          <p:val>
                                            <p:strVal val="#ppt_h"/>
                                          </p:val>
                                        </p:tav>
                                        <p:tav tm="100000">
                                          <p:val>
                                            <p:strVal val="#ppt_h"/>
                                          </p:val>
                                        </p:tav>
                                      </p:tavLst>
                                    </p:anim>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left)">
                                      <p:cBhvr>
                                        <p:cTn id="29" dur="500"/>
                                        <p:tgtEl>
                                          <p:spTgt spid="17"/>
                                        </p:tgtEl>
                                      </p:cBhvr>
                                    </p:animEffect>
                                  </p:childTnLst>
                                </p:cTn>
                              </p:par>
                            </p:childTnLst>
                          </p:cTn>
                        </p:par>
                        <p:par>
                          <p:cTn id="30" fill="hold">
                            <p:stCondLst>
                              <p:cond delay="2250"/>
                            </p:stCondLst>
                            <p:childTnLst>
                              <p:par>
                                <p:cTn id="31" presetID="23" presetClass="entr" presetSubtype="528" fill="hold" grpId="0" nodeType="afterEffect">
                                  <p:stCondLst>
                                    <p:cond delay="0"/>
                                  </p:stCondLst>
                                  <p:childTnLst>
                                    <p:set>
                                      <p:cBhvr>
                                        <p:cTn id="32" dur="1" fill="hold">
                                          <p:stCondLst>
                                            <p:cond delay="0"/>
                                          </p:stCondLst>
                                        </p:cTn>
                                        <p:tgtEl>
                                          <p:spTgt spid="50"/>
                                        </p:tgtEl>
                                        <p:attrNameLst>
                                          <p:attrName>style.visibility</p:attrName>
                                        </p:attrNameLst>
                                      </p:cBhvr>
                                      <p:to>
                                        <p:strVal val="visible"/>
                                      </p:to>
                                    </p:set>
                                    <p:anim calcmode="lin" valueType="num">
                                      <p:cBhvr>
                                        <p:cTn id="33" dur="500" fill="hold"/>
                                        <p:tgtEl>
                                          <p:spTgt spid="50"/>
                                        </p:tgtEl>
                                        <p:attrNameLst>
                                          <p:attrName>ppt_w</p:attrName>
                                        </p:attrNameLst>
                                      </p:cBhvr>
                                      <p:tavLst>
                                        <p:tav tm="0">
                                          <p:val>
                                            <p:fltVal val="0"/>
                                          </p:val>
                                        </p:tav>
                                        <p:tav tm="100000">
                                          <p:val>
                                            <p:strVal val="#ppt_w"/>
                                          </p:val>
                                        </p:tav>
                                      </p:tavLst>
                                    </p:anim>
                                    <p:anim calcmode="lin" valueType="num">
                                      <p:cBhvr>
                                        <p:cTn id="34" dur="500" fill="hold"/>
                                        <p:tgtEl>
                                          <p:spTgt spid="50"/>
                                        </p:tgtEl>
                                        <p:attrNameLst>
                                          <p:attrName>ppt_h</p:attrName>
                                        </p:attrNameLst>
                                      </p:cBhvr>
                                      <p:tavLst>
                                        <p:tav tm="0">
                                          <p:val>
                                            <p:fltVal val="0"/>
                                          </p:val>
                                        </p:tav>
                                        <p:tav tm="100000">
                                          <p:val>
                                            <p:strVal val="#ppt_h"/>
                                          </p:val>
                                        </p:tav>
                                      </p:tavLst>
                                    </p:anim>
                                    <p:anim calcmode="lin" valueType="num">
                                      <p:cBhvr>
                                        <p:cTn id="35" dur="500" fill="hold"/>
                                        <p:tgtEl>
                                          <p:spTgt spid="50"/>
                                        </p:tgtEl>
                                        <p:attrNameLst>
                                          <p:attrName>ppt_x</p:attrName>
                                        </p:attrNameLst>
                                      </p:cBhvr>
                                      <p:tavLst>
                                        <p:tav tm="0">
                                          <p:val>
                                            <p:fltVal val="0.5"/>
                                          </p:val>
                                        </p:tav>
                                        <p:tav tm="100000">
                                          <p:val>
                                            <p:strVal val="#ppt_x"/>
                                          </p:val>
                                        </p:tav>
                                      </p:tavLst>
                                    </p:anim>
                                    <p:anim calcmode="lin" valueType="num">
                                      <p:cBhvr>
                                        <p:cTn id="36" dur="500" fill="hold"/>
                                        <p:tgtEl>
                                          <p:spTgt spid="50"/>
                                        </p:tgtEl>
                                        <p:attrNameLst>
                                          <p:attrName>ppt_y</p:attrName>
                                        </p:attrNameLst>
                                      </p:cBhvr>
                                      <p:tavLst>
                                        <p:tav tm="0">
                                          <p:val>
                                            <p:fltVal val="0.5"/>
                                          </p:val>
                                        </p:tav>
                                        <p:tav tm="100000">
                                          <p:val>
                                            <p:strVal val="#ppt_y"/>
                                          </p:val>
                                        </p:tav>
                                      </p:tavLst>
                                    </p:anim>
                                  </p:childTnLst>
                                </p:cTn>
                              </p:par>
                              <p:par>
                                <p:cTn id="37" presetID="23" presetClass="entr" presetSubtype="528" fill="hold" nodeType="with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p:cTn id="39" dur="500" fill="hold"/>
                                        <p:tgtEl>
                                          <p:spTgt spid="39"/>
                                        </p:tgtEl>
                                        <p:attrNameLst>
                                          <p:attrName>ppt_w</p:attrName>
                                        </p:attrNameLst>
                                      </p:cBhvr>
                                      <p:tavLst>
                                        <p:tav tm="0">
                                          <p:val>
                                            <p:fltVal val="0"/>
                                          </p:val>
                                        </p:tav>
                                        <p:tav tm="100000">
                                          <p:val>
                                            <p:strVal val="#ppt_w"/>
                                          </p:val>
                                        </p:tav>
                                      </p:tavLst>
                                    </p:anim>
                                    <p:anim calcmode="lin" valueType="num">
                                      <p:cBhvr>
                                        <p:cTn id="40" dur="500" fill="hold"/>
                                        <p:tgtEl>
                                          <p:spTgt spid="39"/>
                                        </p:tgtEl>
                                        <p:attrNameLst>
                                          <p:attrName>ppt_h</p:attrName>
                                        </p:attrNameLst>
                                      </p:cBhvr>
                                      <p:tavLst>
                                        <p:tav tm="0">
                                          <p:val>
                                            <p:fltVal val="0"/>
                                          </p:val>
                                        </p:tav>
                                        <p:tav tm="100000">
                                          <p:val>
                                            <p:strVal val="#ppt_h"/>
                                          </p:val>
                                        </p:tav>
                                      </p:tavLst>
                                    </p:anim>
                                    <p:anim calcmode="lin" valueType="num">
                                      <p:cBhvr>
                                        <p:cTn id="41" dur="500" fill="hold"/>
                                        <p:tgtEl>
                                          <p:spTgt spid="39"/>
                                        </p:tgtEl>
                                        <p:attrNameLst>
                                          <p:attrName>ppt_x</p:attrName>
                                        </p:attrNameLst>
                                      </p:cBhvr>
                                      <p:tavLst>
                                        <p:tav tm="0">
                                          <p:val>
                                            <p:fltVal val="0.5"/>
                                          </p:val>
                                        </p:tav>
                                        <p:tav tm="100000">
                                          <p:val>
                                            <p:strVal val="#ppt_x"/>
                                          </p:val>
                                        </p:tav>
                                      </p:tavLst>
                                    </p:anim>
                                    <p:anim calcmode="lin" valueType="num">
                                      <p:cBhvr>
                                        <p:cTn id="42" dur="500" fill="hold"/>
                                        <p:tgtEl>
                                          <p:spTgt spid="39"/>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17" presetClass="entr" presetSubtype="10" fill="hold"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p:cTn id="46" dur="500" fill="hold"/>
                                        <p:tgtEl>
                                          <p:spTgt spid="54"/>
                                        </p:tgtEl>
                                        <p:attrNameLst>
                                          <p:attrName>ppt_w</p:attrName>
                                        </p:attrNameLst>
                                      </p:cBhvr>
                                      <p:tavLst>
                                        <p:tav tm="0">
                                          <p:val>
                                            <p:fltVal val="0"/>
                                          </p:val>
                                        </p:tav>
                                        <p:tav tm="100000">
                                          <p:val>
                                            <p:strVal val="#ppt_w"/>
                                          </p:val>
                                        </p:tav>
                                      </p:tavLst>
                                    </p:anim>
                                    <p:anim calcmode="lin" valueType="num">
                                      <p:cBhvr>
                                        <p:cTn id="47" dur="500" fill="hold"/>
                                        <p:tgtEl>
                                          <p:spTgt spid="54"/>
                                        </p:tgtEl>
                                        <p:attrNameLst>
                                          <p:attrName>ppt_h</p:attrName>
                                        </p:attrNameLst>
                                      </p:cBhvr>
                                      <p:tavLst>
                                        <p:tav tm="0">
                                          <p:val>
                                            <p:strVal val="#ppt_h"/>
                                          </p:val>
                                        </p:tav>
                                        <p:tav tm="100000">
                                          <p:val>
                                            <p:strVal val="#ppt_h"/>
                                          </p:val>
                                        </p:tav>
                                      </p:tavLst>
                                    </p:anim>
                                  </p:childTnLst>
                                </p:cTn>
                              </p:par>
                            </p:childTnLst>
                          </p:cTn>
                        </p:par>
                        <p:par>
                          <p:cTn id="48" fill="hold">
                            <p:stCondLst>
                              <p:cond delay="3250"/>
                            </p:stCondLst>
                            <p:childTnLst>
                              <p:par>
                                <p:cTn id="49" presetID="22" presetClass="entr" presetSubtype="8"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wipe(left)">
                                      <p:cBhvr>
                                        <p:cTn id="51" dur="500"/>
                                        <p:tgtEl>
                                          <p:spTgt spid="25"/>
                                        </p:tgtEl>
                                      </p:cBhvr>
                                    </p:animEffect>
                                  </p:childTnLst>
                                </p:cTn>
                              </p:par>
                            </p:childTnLst>
                          </p:cTn>
                        </p:par>
                        <p:par>
                          <p:cTn id="52" fill="hold">
                            <p:stCondLst>
                              <p:cond delay="3750"/>
                            </p:stCondLst>
                            <p:childTnLst>
                              <p:par>
                                <p:cTn id="53" presetID="22" presetClass="entr" presetSubtype="1" fill="hold" nodeType="after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wipe(up)">
                                      <p:cBhvr>
                                        <p:cTn id="55" dur="500"/>
                                        <p:tgtEl>
                                          <p:spTgt spid="3"/>
                                        </p:tgtEl>
                                      </p:cBhvr>
                                    </p:animEffect>
                                  </p:childTnLst>
                                </p:cTn>
                              </p:par>
                            </p:childTnLst>
                          </p:cTn>
                        </p:par>
                        <p:par>
                          <p:cTn id="56" fill="hold">
                            <p:stCondLst>
                              <p:cond delay="4250"/>
                            </p:stCondLst>
                            <p:childTnLst>
                              <p:par>
                                <p:cTn id="57" presetID="23" presetClass="entr" presetSubtype="528" fill="hold" grpId="0" nodeType="afterEffect">
                                  <p:stCondLst>
                                    <p:cond delay="0"/>
                                  </p:stCondLst>
                                  <p:childTnLst>
                                    <p:set>
                                      <p:cBhvr>
                                        <p:cTn id="58" dur="1" fill="hold">
                                          <p:stCondLst>
                                            <p:cond delay="0"/>
                                          </p:stCondLst>
                                        </p:cTn>
                                        <p:tgtEl>
                                          <p:spTgt spid="52"/>
                                        </p:tgtEl>
                                        <p:attrNameLst>
                                          <p:attrName>style.visibility</p:attrName>
                                        </p:attrNameLst>
                                      </p:cBhvr>
                                      <p:to>
                                        <p:strVal val="visible"/>
                                      </p:to>
                                    </p:set>
                                    <p:anim calcmode="lin" valueType="num">
                                      <p:cBhvr>
                                        <p:cTn id="59" dur="500" fill="hold"/>
                                        <p:tgtEl>
                                          <p:spTgt spid="52"/>
                                        </p:tgtEl>
                                        <p:attrNameLst>
                                          <p:attrName>ppt_w</p:attrName>
                                        </p:attrNameLst>
                                      </p:cBhvr>
                                      <p:tavLst>
                                        <p:tav tm="0">
                                          <p:val>
                                            <p:fltVal val="0"/>
                                          </p:val>
                                        </p:tav>
                                        <p:tav tm="100000">
                                          <p:val>
                                            <p:strVal val="#ppt_w"/>
                                          </p:val>
                                        </p:tav>
                                      </p:tavLst>
                                    </p:anim>
                                    <p:anim calcmode="lin" valueType="num">
                                      <p:cBhvr>
                                        <p:cTn id="60" dur="500" fill="hold"/>
                                        <p:tgtEl>
                                          <p:spTgt spid="52"/>
                                        </p:tgtEl>
                                        <p:attrNameLst>
                                          <p:attrName>ppt_h</p:attrName>
                                        </p:attrNameLst>
                                      </p:cBhvr>
                                      <p:tavLst>
                                        <p:tav tm="0">
                                          <p:val>
                                            <p:fltVal val="0"/>
                                          </p:val>
                                        </p:tav>
                                        <p:tav tm="100000">
                                          <p:val>
                                            <p:strVal val="#ppt_h"/>
                                          </p:val>
                                        </p:tav>
                                      </p:tavLst>
                                    </p:anim>
                                    <p:anim calcmode="lin" valueType="num">
                                      <p:cBhvr>
                                        <p:cTn id="61" dur="500" fill="hold"/>
                                        <p:tgtEl>
                                          <p:spTgt spid="52"/>
                                        </p:tgtEl>
                                        <p:attrNameLst>
                                          <p:attrName>ppt_x</p:attrName>
                                        </p:attrNameLst>
                                      </p:cBhvr>
                                      <p:tavLst>
                                        <p:tav tm="0">
                                          <p:val>
                                            <p:fltVal val="0.5"/>
                                          </p:val>
                                        </p:tav>
                                        <p:tav tm="100000">
                                          <p:val>
                                            <p:strVal val="#ppt_x"/>
                                          </p:val>
                                        </p:tav>
                                      </p:tavLst>
                                    </p:anim>
                                    <p:anim calcmode="lin" valueType="num">
                                      <p:cBhvr>
                                        <p:cTn id="62" dur="500" fill="hold"/>
                                        <p:tgtEl>
                                          <p:spTgt spid="52"/>
                                        </p:tgtEl>
                                        <p:attrNameLst>
                                          <p:attrName>ppt_y</p:attrName>
                                        </p:attrNameLst>
                                      </p:cBhvr>
                                      <p:tavLst>
                                        <p:tav tm="0">
                                          <p:val>
                                            <p:fltVal val="0.5"/>
                                          </p:val>
                                        </p:tav>
                                        <p:tav tm="100000">
                                          <p:val>
                                            <p:strVal val="#ppt_y"/>
                                          </p:val>
                                        </p:tav>
                                      </p:tavLst>
                                    </p:anim>
                                  </p:childTnLst>
                                </p:cTn>
                              </p:par>
                              <p:par>
                                <p:cTn id="63" presetID="23" presetClass="entr" presetSubtype="528"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 calcmode="lin" valueType="num">
                                      <p:cBhvr>
                                        <p:cTn id="67" dur="500" fill="hold"/>
                                        <p:tgtEl>
                                          <p:spTgt spid="29"/>
                                        </p:tgtEl>
                                        <p:attrNameLst>
                                          <p:attrName>ppt_x</p:attrName>
                                        </p:attrNameLst>
                                      </p:cBhvr>
                                      <p:tavLst>
                                        <p:tav tm="0">
                                          <p:val>
                                            <p:fltVal val="0.5"/>
                                          </p:val>
                                        </p:tav>
                                        <p:tav tm="100000">
                                          <p:val>
                                            <p:strVal val="#ppt_x"/>
                                          </p:val>
                                        </p:tav>
                                      </p:tavLst>
                                    </p:anim>
                                    <p:anim calcmode="lin" valueType="num">
                                      <p:cBhvr>
                                        <p:cTn id="68" dur="500" fill="hold"/>
                                        <p:tgtEl>
                                          <p:spTgt spid="29"/>
                                        </p:tgtEl>
                                        <p:attrNameLst>
                                          <p:attrName>ppt_y</p:attrName>
                                        </p:attrNameLst>
                                      </p:cBhvr>
                                      <p:tavLst>
                                        <p:tav tm="0">
                                          <p:val>
                                            <p:fltVal val="0.5"/>
                                          </p:val>
                                        </p:tav>
                                        <p:tav tm="100000">
                                          <p:val>
                                            <p:strVal val="#ppt_y"/>
                                          </p:val>
                                        </p:tav>
                                      </p:tavLst>
                                    </p:anim>
                                  </p:childTnLst>
                                </p:cTn>
                              </p:par>
                            </p:childTnLst>
                          </p:cTn>
                        </p:par>
                        <p:par>
                          <p:cTn id="69" fill="hold">
                            <p:stCondLst>
                              <p:cond delay="4750"/>
                            </p:stCondLst>
                            <p:childTnLst>
                              <p:par>
                                <p:cTn id="70" presetID="17" presetClass="entr" presetSubtype="10" fill="hold" nodeType="afterEffect">
                                  <p:stCondLst>
                                    <p:cond delay="0"/>
                                  </p:stCondLst>
                                  <p:childTnLst>
                                    <p:set>
                                      <p:cBhvr>
                                        <p:cTn id="71" dur="1" fill="hold">
                                          <p:stCondLst>
                                            <p:cond delay="0"/>
                                          </p:stCondLst>
                                        </p:cTn>
                                        <p:tgtEl>
                                          <p:spTgt spid="55"/>
                                        </p:tgtEl>
                                        <p:attrNameLst>
                                          <p:attrName>style.visibility</p:attrName>
                                        </p:attrNameLst>
                                      </p:cBhvr>
                                      <p:to>
                                        <p:strVal val="visible"/>
                                      </p:to>
                                    </p:set>
                                    <p:anim calcmode="lin" valueType="num">
                                      <p:cBhvr>
                                        <p:cTn id="72" dur="500" fill="hold"/>
                                        <p:tgtEl>
                                          <p:spTgt spid="55"/>
                                        </p:tgtEl>
                                        <p:attrNameLst>
                                          <p:attrName>ppt_w</p:attrName>
                                        </p:attrNameLst>
                                      </p:cBhvr>
                                      <p:tavLst>
                                        <p:tav tm="0">
                                          <p:val>
                                            <p:fltVal val="0"/>
                                          </p:val>
                                        </p:tav>
                                        <p:tav tm="100000">
                                          <p:val>
                                            <p:strVal val="#ppt_w"/>
                                          </p:val>
                                        </p:tav>
                                      </p:tavLst>
                                    </p:anim>
                                    <p:anim calcmode="lin" valueType="num">
                                      <p:cBhvr>
                                        <p:cTn id="73" dur="500" fill="hold"/>
                                        <p:tgtEl>
                                          <p:spTgt spid="55"/>
                                        </p:tgtEl>
                                        <p:attrNameLst>
                                          <p:attrName>ppt_h</p:attrName>
                                        </p:attrNameLst>
                                      </p:cBhvr>
                                      <p:tavLst>
                                        <p:tav tm="0">
                                          <p:val>
                                            <p:strVal val="#ppt_h"/>
                                          </p:val>
                                        </p:tav>
                                        <p:tav tm="100000">
                                          <p:val>
                                            <p:strVal val="#ppt_h"/>
                                          </p:val>
                                        </p:tav>
                                      </p:tavLst>
                                    </p:anim>
                                  </p:childTnLst>
                                </p:cTn>
                              </p:par>
                            </p:childTnLst>
                          </p:cTn>
                        </p:par>
                        <p:par>
                          <p:cTn id="74" fill="hold">
                            <p:stCondLst>
                              <p:cond delay="525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5750"/>
                            </p:stCondLst>
                            <p:childTnLst>
                              <p:par>
                                <p:cTn id="79" presetID="23" presetClass="entr" presetSubtype="528" fill="hold" nodeType="afterEffect">
                                  <p:stCondLst>
                                    <p:cond delay="0"/>
                                  </p:stCondLst>
                                  <p:childTnLst>
                                    <p:set>
                                      <p:cBhvr>
                                        <p:cTn id="80" dur="1" fill="hold">
                                          <p:stCondLst>
                                            <p:cond delay="0"/>
                                          </p:stCondLst>
                                        </p:cTn>
                                        <p:tgtEl>
                                          <p:spTgt spid="30"/>
                                        </p:tgtEl>
                                        <p:attrNameLst>
                                          <p:attrName>style.visibility</p:attrName>
                                        </p:attrNameLst>
                                      </p:cBhvr>
                                      <p:to>
                                        <p:strVal val="visible"/>
                                      </p:to>
                                    </p:set>
                                    <p:anim calcmode="lin" valueType="num">
                                      <p:cBhvr>
                                        <p:cTn id="81" dur="500" fill="hold"/>
                                        <p:tgtEl>
                                          <p:spTgt spid="30"/>
                                        </p:tgtEl>
                                        <p:attrNameLst>
                                          <p:attrName>ppt_w</p:attrName>
                                        </p:attrNameLst>
                                      </p:cBhvr>
                                      <p:tavLst>
                                        <p:tav tm="0">
                                          <p:val>
                                            <p:fltVal val="0"/>
                                          </p:val>
                                        </p:tav>
                                        <p:tav tm="100000">
                                          <p:val>
                                            <p:strVal val="#ppt_w"/>
                                          </p:val>
                                        </p:tav>
                                      </p:tavLst>
                                    </p:anim>
                                    <p:anim calcmode="lin" valueType="num">
                                      <p:cBhvr>
                                        <p:cTn id="82" dur="500" fill="hold"/>
                                        <p:tgtEl>
                                          <p:spTgt spid="30"/>
                                        </p:tgtEl>
                                        <p:attrNameLst>
                                          <p:attrName>ppt_h</p:attrName>
                                        </p:attrNameLst>
                                      </p:cBhvr>
                                      <p:tavLst>
                                        <p:tav tm="0">
                                          <p:val>
                                            <p:fltVal val="0"/>
                                          </p:val>
                                        </p:tav>
                                        <p:tav tm="100000">
                                          <p:val>
                                            <p:strVal val="#ppt_h"/>
                                          </p:val>
                                        </p:tav>
                                      </p:tavLst>
                                    </p:anim>
                                    <p:anim calcmode="lin" valueType="num">
                                      <p:cBhvr>
                                        <p:cTn id="83" dur="500" fill="hold"/>
                                        <p:tgtEl>
                                          <p:spTgt spid="30"/>
                                        </p:tgtEl>
                                        <p:attrNameLst>
                                          <p:attrName>ppt_x</p:attrName>
                                        </p:attrNameLst>
                                      </p:cBhvr>
                                      <p:tavLst>
                                        <p:tav tm="0">
                                          <p:val>
                                            <p:fltVal val="0.5"/>
                                          </p:val>
                                        </p:tav>
                                        <p:tav tm="100000">
                                          <p:val>
                                            <p:strVal val="#ppt_x"/>
                                          </p:val>
                                        </p:tav>
                                      </p:tavLst>
                                    </p:anim>
                                    <p:anim calcmode="lin" valueType="num">
                                      <p:cBhvr>
                                        <p:cTn id="84" dur="500" fill="hold"/>
                                        <p:tgtEl>
                                          <p:spTgt spid="30"/>
                                        </p:tgtEl>
                                        <p:attrNameLst>
                                          <p:attrName>ppt_y</p:attrName>
                                        </p:attrNameLst>
                                      </p:cBhvr>
                                      <p:tavLst>
                                        <p:tav tm="0">
                                          <p:val>
                                            <p:fltVal val="0.5"/>
                                          </p:val>
                                        </p:tav>
                                        <p:tav tm="100000">
                                          <p:val>
                                            <p:strVal val="#ppt_y"/>
                                          </p:val>
                                        </p:tav>
                                      </p:tavLst>
                                    </p:anim>
                                  </p:childTnLst>
                                </p:cTn>
                              </p:par>
                              <p:par>
                                <p:cTn id="85" presetID="23" presetClass="entr" presetSubtype="528" fill="hold" grpId="0" nodeType="withEffect">
                                  <p:stCondLst>
                                    <p:cond delay="0"/>
                                  </p:stCondLst>
                                  <p:childTnLst>
                                    <p:set>
                                      <p:cBhvr>
                                        <p:cTn id="86" dur="1" fill="hold">
                                          <p:stCondLst>
                                            <p:cond delay="0"/>
                                          </p:stCondLst>
                                        </p:cTn>
                                        <p:tgtEl>
                                          <p:spTgt spid="51"/>
                                        </p:tgtEl>
                                        <p:attrNameLst>
                                          <p:attrName>style.visibility</p:attrName>
                                        </p:attrNameLst>
                                      </p:cBhvr>
                                      <p:to>
                                        <p:strVal val="visible"/>
                                      </p:to>
                                    </p:set>
                                    <p:anim calcmode="lin" valueType="num">
                                      <p:cBhvr>
                                        <p:cTn id="87" dur="500" fill="hold"/>
                                        <p:tgtEl>
                                          <p:spTgt spid="51"/>
                                        </p:tgtEl>
                                        <p:attrNameLst>
                                          <p:attrName>ppt_w</p:attrName>
                                        </p:attrNameLst>
                                      </p:cBhvr>
                                      <p:tavLst>
                                        <p:tav tm="0">
                                          <p:val>
                                            <p:fltVal val="0"/>
                                          </p:val>
                                        </p:tav>
                                        <p:tav tm="100000">
                                          <p:val>
                                            <p:strVal val="#ppt_w"/>
                                          </p:val>
                                        </p:tav>
                                      </p:tavLst>
                                    </p:anim>
                                    <p:anim calcmode="lin" valueType="num">
                                      <p:cBhvr>
                                        <p:cTn id="88" dur="500" fill="hold"/>
                                        <p:tgtEl>
                                          <p:spTgt spid="51"/>
                                        </p:tgtEl>
                                        <p:attrNameLst>
                                          <p:attrName>ppt_h</p:attrName>
                                        </p:attrNameLst>
                                      </p:cBhvr>
                                      <p:tavLst>
                                        <p:tav tm="0">
                                          <p:val>
                                            <p:fltVal val="0"/>
                                          </p:val>
                                        </p:tav>
                                        <p:tav tm="100000">
                                          <p:val>
                                            <p:strVal val="#ppt_h"/>
                                          </p:val>
                                        </p:tav>
                                      </p:tavLst>
                                    </p:anim>
                                    <p:anim calcmode="lin" valueType="num">
                                      <p:cBhvr>
                                        <p:cTn id="89" dur="500" fill="hold"/>
                                        <p:tgtEl>
                                          <p:spTgt spid="51"/>
                                        </p:tgtEl>
                                        <p:attrNameLst>
                                          <p:attrName>ppt_x</p:attrName>
                                        </p:attrNameLst>
                                      </p:cBhvr>
                                      <p:tavLst>
                                        <p:tav tm="0">
                                          <p:val>
                                            <p:fltVal val="0.5"/>
                                          </p:val>
                                        </p:tav>
                                        <p:tav tm="100000">
                                          <p:val>
                                            <p:strVal val="#ppt_x"/>
                                          </p:val>
                                        </p:tav>
                                      </p:tavLst>
                                    </p:anim>
                                    <p:anim calcmode="lin" valueType="num">
                                      <p:cBhvr>
                                        <p:cTn id="90" dur="500" fill="hold"/>
                                        <p:tgtEl>
                                          <p:spTgt spid="51"/>
                                        </p:tgtEl>
                                        <p:attrNameLst>
                                          <p:attrName>ppt_y</p:attrName>
                                        </p:attrNameLst>
                                      </p:cBhvr>
                                      <p:tavLst>
                                        <p:tav tm="0">
                                          <p:val>
                                            <p:fltVal val="0.5"/>
                                          </p:val>
                                        </p:tav>
                                        <p:tav tm="100000">
                                          <p:val>
                                            <p:strVal val="#ppt_y"/>
                                          </p:val>
                                        </p:tav>
                                      </p:tavLst>
                                    </p:anim>
                                  </p:childTnLst>
                                </p:cTn>
                              </p:par>
                            </p:childTnLst>
                          </p:cTn>
                        </p:par>
                        <p:par>
                          <p:cTn id="91" fill="hold">
                            <p:stCondLst>
                              <p:cond delay="6250"/>
                            </p:stCondLst>
                            <p:childTnLst>
                              <p:par>
                                <p:cTn id="92" presetID="17" presetClass="entr" presetSubtype="10" fill="hold" nodeType="afterEffect">
                                  <p:stCondLst>
                                    <p:cond delay="0"/>
                                  </p:stCondLst>
                                  <p:childTnLst>
                                    <p:set>
                                      <p:cBhvr>
                                        <p:cTn id="93" dur="1" fill="hold">
                                          <p:stCondLst>
                                            <p:cond delay="0"/>
                                          </p:stCondLst>
                                        </p:cTn>
                                        <p:tgtEl>
                                          <p:spTgt spid="56"/>
                                        </p:tgtEl>
                                        <p:attrNameLst>
                                          <p:attrName>style.visibility</p:attrName>
                                        </p:attrNameLst>
                                      </p:cBhvr>
                                      <p:to>
                                        <p:strVal val="visible"/>
                                      </p:to>
                                    </p:set>
                                    <p:anim calcmode="lin" valueType="num">
                                      <p:cBhvr>
                                        <p:cTn id="94" dur="500" fill="hold"/>
                                        <p:tgtEl>
                                          <p:spTgt spid="56"/>
                                        </p:tgtEl>
                                        <p:attrNameLst>
                                          <p:attrName>ppt_w</p:attrName>
                                        </p:attrNameLst>
                                      </p:cBhvr>
                                      <p:tavLst>
                                        <p:tav tm="0">
                                          <p:val>
                                            <p:fltVal val="0"/>
                                          </p:val>
                                        </p:tav>
                                        <p:tav tm="100000">
                                          <p:val>
                                            <p:strVal val="#ppt_w"/>
                                          </p:val>
                                        </p:tav>
                                      </p:tavLst>
                                    </p:anim>
                                    <p:anim calcmode="lin" valueType="num">
                                      <p:cBhvr>
                                        <p:cTn id="95" dur="500" fill="hold"/>
                                        <p:tgtEl>
                                          <p:spTgt spid="56"/>
                                        </p:tgtEl>
                                        <p:attrNameLst>
                                          <p:attrName>ppt_h</p:attrName>
                                        </p:attrNameLst>
                                      </p:cBhvr>
                                      <p:tavLst>
                                        <p:tav tm="0">
                                          <p:val>
                                            <p:strVal val="#ppt_h"/>
                                          </p:val>
                                        </p:tav>
                                        <p:tav tm="100000">
                                          <p:val>
                                            <p:strVal val="#ppt_h"/>
                                          </p:val>
                                        </p:tav>
                                      </p:tavLst>
                                    </p:anim>
                                  </p:childTnLst>
                                </p:cTn>
                              </p:par>
                            </p:childTnLst>
                          </p:cTn>
                        </p:par>
                        <p:par>
                          <p:cTn id="96" fill="hold">
                            <p:stCondLst>
                              <p:cond delay="6750"/>
                            </p:stCondLst>
                            <p:childTnLst>
                              <p:par>
                                <p:cTn id="97" presetID="22" presetClass="entr" presetSubtype="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left)">
                                      <p:cBhvr>
                                        <p:cTn id="99" dur="500"/>
                                        <p:tgtEl>
                                          <p:spTgt spid="26"/>
                                        </p:tgtEl>
                                      </p:cBhvr>
                                    </p:animEffect>
                                  </p:childTnLst>
                                </p:cTn>
                              </p:par>
                            </p:childTnLst>
                          </p:cTn>
                        </p:par>
                        <p:par>
                          <p:cTn id="100" fill="hold">
                            <p:stCondLst>
                              <p:cond delay="7250"/>
                            </p:stCondLst>
                            <p:childTnLst>
                              <p:par>
                                <p:cTn id="101" presetID="22" presetClass="entr" presetSubtype="4" fill="hold" nodeType="afterEffect">
                                  <p:stCondLst>
                                    <p:cond delay="0"/>
                                  </p:stCondLst>
                                  <p:childTnLst>
                                    <p:set>
                                      <p:cBhvr>
                                        <p:cTn id="102" dur="1" fill="hold">
                                          <p:stCondLst>
                                            <p:cond delay="0"/>
                                          </p:stCondLst>
                                        </p:cTn>
                                        <p:tgtEl>
                                          <p:spTgt spid="22"/>
                                        </p:tgtEl>
                                        <p:attrNameLst>
                                          <p:attrName>style.visibility</p:attrName>
                                        </p:attrNameLst>
                                      </p:cBhvr>
                                      <p:to>
                                        <p:strVal val="visible"/>
                                      </p:to>
                                    </p:set>
                                    <p:animEffect transition="in" filter="wipe(down)">
                                      <p:cBhvr>
                                        <p:cTn id="10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1" grpId="0" animBg="1"/>
      <p:bldP spid="50" grpId="0" animBg="1"/>
      <p:bldP spid="49" grpId="0" animBg="1"/>
      <p:bldP spid="17" grpId="0"/>
      <p:bldP spid="25" grpId="0"/>
      <p:bldP spid="26" grpId="0"/>
      <p:bldP spid="27" grpId="0"/>
      <p:bldP spid="28" grpId="0" animBg="1"/>
      <p:bldP spid="2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56595E"/>
              </a:solidFill>
            </a:endParaRPr>
          </a:p>
        </p:txBody>
      </p:sp>
      <p:sp>
        <p:nvSpPr>
          <p:cNvPr id="26" name="Arc 25"/>
          <p:cNvSpPr/>
          <p:nvPr/>
        </p:nvSpPr>
        <p:spPr>
          <a:xfrm rot="19093613" flipH="1">
            <a:off x="1670307" y="2720393"/>
            <a:ext cx="2525515" cy="3017520"/>
          </a:xfrm>
          <a:prstGeom prst="arc">
            <a:avLst/>
          </a:prstGeom>
          <a:ln w="25400">
            <a:solidFill>
              <a:srgbClr val="56595E"/>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56595E"/>
              </a:solidFill>
            </a:endParaRPr>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50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50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6595E"/>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rgbClr val="56595E"/>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9" name="Picture 3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88879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Down Arrow 1"/>
          <p:cNvSpPr/>
          <p:nvPr/>
        </p:nvSpPr>
        <p:spPr>
          <a:xfrm rot="10800000">
            <a:off x="6663827" y="2430040"/>
            <a:ext cx="210312" cy="274320"/>
          </a:xfrm>
          <a:prstGeom prst="downArrow">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5400000">
            <a:off x="5760119" y="270333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733365" y="3657600"/>
            <a:ext cx="1038112" cy="10972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2355925" y="3657600"/>
            <a:ext cx="2377440" cy="10972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0" y="3657600"/>
            <a:ext cx="2355925" cy="111342"/>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Down Arrow 31"/>
          <p:cNvSpPr/>
          <p:nvPr/>
        </p:nvSpPr>
        <p:spPr>
          <a:xfrm>
            <a:off x="5317861" y="4803278"/>
            <a:ext cx="210312" cy="274320"/>
          </a:xfrm>
          <a:prstGeom prst="downArrow">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a:spLocks noChangeAspect="1"/>
          </p:cNvSpPr>
          <p:nvPr/>
        </p:nvSpPr>
        <p:spPr>
          <a:xfrm rot="16200000">
            <a:off x="5369975" y="374359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rot="10800000">
            <a:off x="6420523" y="3742996"/>
            <a:ext cx="1038112" cy="109728"/>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rot="10800000">
            <a:off x="7458635" y="3744610"/>
            <a:ext cx="2377440" cy="109728"/>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rot="10800000">
            <a:off x="9836075" y="3744610"/>
            <a:ext cx="2355925" cy="111342"/>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0800000">
            <a:off x="2311641"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9793043" y="387424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7412915" y="386905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0800000">
            <a:off x="4687645"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1219200"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 Box 10"/>
          <p:cNvSpPr txBox="1">
            <a:spLocks noChangeArrowheads="1"/>
          </p:cNvSpPr>
          <p:nvPr/>
        </p:nvSpPr>
        <p:spPr bwMode="auto">
          <a:xfrm>
            <a:off x="3590365"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Box 10"/>
          <p:cNvSpPr txBox="1">
            <a:spLocks noChangeArrowheads="1"/>
          </p:cNvSpPr>
          <p:nvPr/>
        </p:nvSpPr>
        <p:spPr bwMode="auto">
          <a:xfrm>
            <a:off x="6315635" y="4500638"/>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Box 10"/>
          <p:cNvSpPr txBox="1">
            <a:spLocks noChangeArrowheads="1"/>
          </p:cNvSpPr>
          <p:nvPr/>
        </p:nvSpPr>
        <p:spPr bwMode="auto">
          <a:xfrm>
            <a:off x="8693075" y="4500637"/>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p:nvPr/>
        </p:nvGrpSpPr>
        <p:grpSpPr>
          <a:xfrm>
            <a:off x="6431280" y="1577364"/>
            <a:ext cx="3100516" cy="640080"/>
            <a:chOff x="1409137" y="4052358"/>
            <a:chExt cx="3100516" cy="640080"/>
          </a:xfrm>
        </p:grpSpPr>
        <p:sp>
          <p:nvSpPr>
            <p:cNvPr id="45" name="Freeform 121"/>
            <p:cNvSpPr>
              <a:spLocks noChangeAspect="1" noEditPoints="1"/>
            </p:cNvSpPr>
            <p:nvPr/>
          </p:nvSpPr>
          <p:spPr bwMode="auto">
            <a:xfrm>
              <a:off x="1409137" y="4052358"/>
              <a:ext cx="556644" cy="64008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2" name="TextBox 51"/>
            <p:cNvSpPr txBox="1"/>
            <p:nvPr/>
          </p:nvSpPr>
          <p:spPr>
            <a:xfrm>
              <a:off x="2186185" y="4141565"/>
              <a:ext cx="2323468" cy="461665"/>
            </a:xfrm>
            <a:prstGeom prst="rect">
              <a:avLst/>
            </a:prstGeom>
            <a:noFill/>
          </p:spPr>
          <p:txBody>
            <a:bodyPr wrap="square" rtlCol="0">
              <a:spAutoFit/>
            </a:bodyPr>
            <a:lstStyle/>
            <a:p>
              <a:r>
                <a:rPr lang="en-US" sz="2400" b="1" dirty="0">
                  <a:solidFill>
                    <a:srgbClr val="56595E"/>
                  </a:solidFill>
                  <a:latin typeface="Candara" panose="020E0502030303020204" pitchFamily="34" charset="0"/>
                </a:rPr>
                <a:t>LOREM IPSUM</a:t>
              </a:r>
            </a:p>
          </p:txBody>
        </p:sp>
      </p:grpSp>
      <p:grpSp>
        <p:nvGrpSpPr>
          <p:cNvPr id="55" name="Group 54"/>
          <p:cNvGrpSpPr/>
          <p:nvPr/>
        </p:nvGrpSpPr>
        <p:grpSpPr>
          <a:xfrm>
            <a:off x="4445515" y="5267901"/>
            <a:ext cx="2323468" cy="1145901"/>
            <a:chOff x="8991779" y="2294117"/>
            <a:chExt cx="2323468" cy="1145901"/>
          </a:xfrm>
        </p:grpSpPr>
        <p:grpSp>
          <p:nvGrpSpPr>
            <p:cNvPr id="46" name="Group 45"/>
            <p:cNvGrpSpPr>
              <a:grpSpLocks noChangeAspect="1"/>
            </p:cNvGrpSpPr>
            <p:nvPr/>
          </p:nvGrpSpPr>
          <p:grpSpPr>
            <a:xfrm>
              <a:off x="9769179" y="2294117"/>
              <a:ext cx="457040" cy="640080"/>
              <a:chOff x="4938713" y="2352675"/>
              <a:chExt cx="646113" cy="904875"/>
            </a:xfrm>
            <a:solidFill>
              <a:schemeClr val="accent5">
                <a:lumMod val="50000"/>
              </a:schemeClr>
            </a:solidFill>
          </p:grpSpPr>
          <p:sp>
            <p:nvSpPr>
              <p:cNvPr id="4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8" name="Rectangle 112"/>
              <p:cNvSpPr>
                <a:spLocks noChangeArrowheads="1"/>
              </p:cNvSpPr>
              <p:nvPr/>
            </p:nvSpPr>
            <p:spPr bwMode="auto">
              <a:xfrm>
                <a:off x="5156200" y="2906713"/>
                <a:ext cx="312738" cy="63500"/>
              </a:xfrm>
              <a:prstGeom prst="rect">
                <a:avLst/>
              </a:prstGeom>
              <a:solidFill>
                <a:srgbClr val="56595E"/>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9" name="Rectangle 113"/>
              <p:cNvSpPr>
                <a:spLocks noChangeArrowheads="1"/>
              </p:cNvSpPr>
              <p:nvPr/>
            </p:nvSpPr>
            <p:spPr bwMode="auto">
              <a:xfrm>
                <a:off x="5156200" y="3036888"/>
                <a:ext cx="312738" cy="63500"/>
              </a:xfrm>
              <a:prstGeom prst="rect">
                <a:avLst/>
              </a:prstGeom>
              <a:solidFill>
                <a:srgbClr val="56595E"/>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sp>
          <p:nvSpPr>
            <p:cNvPr id="53" name="TextBox 52"/>
            <p:cNvSpPr txBox="1"/>
            <p:nvPr/>
          </p:nvSpPr>
          <p:spPr>
            <a:xfrm>
              <a:off x="8991779" y="2978353"/>
              <a:ext cx="2323468" cy="461665"/>
            </a:xfrm>
            <a:prstGeom prst="rect">
              <a:avLst/>
            </a:prstGeom>
            <a:noFill/>
          </p:spPr>
          <p:txBody>
            <a:bodyPr wrap="square" rtlCol="0">
              <a:spAutoFit/>
            </a:bodyPr>
            <a:lstStyle/>
            <a:p>
              <a:r>
                <a:rPr lang="en-US" sz="2400" b="1" dirty="0">
                  <a:solidFill>
                    <a:srgbClr val="56595E"/>
                  </a:solidFill>
                  <a:latin typeface="Candara" panose="020E0502030303020204" pitchFamily="34" charset="0"/>
                </a:rPr>
                <a:t>LOREM IPSUM</a:t>
              </a:r>
            </a:p>
          </p:txBody>
        </p:sp>
      </p:grpSp>
    </p:spTree>
    <p:extLst>
      <p:ext uri="{BB962C8B-B14F-4D97-AF65-F5344CB8AC3E}">
        <p14:creationId xmlns:p14="http://schemas.microsoft.com/office/powerpoint/2010/main" val="1880225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anim calcmode="lin" valueType="num">
                                      <p:cBhvr>
                                        <p:cTn id="14" dur="500" fill="hold"/>
                                        <p:tgtEl>
                                          <p:spTgt spid="54"/>
                                        </p:tgtEl>
                                        <p:attrNameLst>
                                          <p:attrName>ppt_x</p:attrName>
                                        </p:attrNameLst>
                                      </p:cBhvr>
                                      <p:tavLst>
                                        <p:tav tm="0">
                                          <p:val>
                                            <p:fltVal val="0.5"/>
                                          </p:val>
                                        </p:tav>
                                        <p:tav tm="100000">
                                          <p:val>
                                            <p:strVal val="#ppt_x"/>
                                          </p:val>
                                        </p:tav>
                                      </p:tavLst>
                                    </p:anim>
                                    <p:anim calcmode="lin" valueType="num">
                                      <p:cBhvr>
                                        <p:cTn id="15" dur="500" fill="hold"/>
                                        <p:tgtEl>
                                          <p:spTgt spid="54"/>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5"/>
                                        </p:tgtEl>
                                        <p:attrNameLst>
                                          <p:attrName>style.visibility</p:attrName>
                                        </p:attrNameLst>
                                      </p:cBhvr>
                                      <p:to>
                                        <p:strVal val="visible"/>
                                      </p:to>
                                    </p:set>
                                    <p:anim calcmode="lin" valueType="num">
                                      <p:cBhvr>
                                        <p:cTn id="18" dur="500" fill="hold"/>
                                        <p:tgtEl>
                                          <p:spTgt spid="55"/>
                                        </p:tgtEl>
                                        <p:attrNameLst>
                                          <p:attrName>ppt_w</p:attrName>
                                        </p:attrNameLst>
                                      </p:cBhvr>
                                      <p:tavLst>
                                        <p:tav tm="0">
                                          <p:val>
                                            <p:fltVal val="0"/>
                                          </p:val>
                                        </p:tav>
                                        <p:tav tm="100000">
                                          <p:val>
                                            <p:strVal val="#ppt_w"/>
                                          </p:val>
                                        </p:tav>
                                      </p:tavLst>
                                    </p:anim>
                                    <p:anim calcmode="lin" valueType="num">
                                      <p:cBhvr>
                                        <p:cTn id="19" dur="500" fill="hold"/>
                                        <p:tgtEl>
                                          <p:spTgt spid="55"/>
                                        </p:tgtEl>
                                        <p:attrNameLst>
                                          <p:attrName>ppt_h</p:attrName>
                                        </p:attrNameLst>
                                      </p:cBhvr>
                                      <p:tavLst>
                                        <p:tav tm="0">
                                          <p:val>
                                            <p:fltVal val="0"/>
                                          </p:val>
                                        </p:tav>
                                        <p:tav tm="100000">
                                          <p:val>
                                            <p:strVal val="#ppt_h"/>
                                          </p:val>
                                        </p:tav>
                                      </p:tavLst>
                                    </p:anim>
                                    <p:animEffect transition="in" filter="fade">
                                      <p:cBhvr>
                                        <p:cTn id="20" dur="500"/>
                                        <p:tgtEl>
                                          <p:spTgt spid="55"/>
                                        </p:tgtEl>
                                      </p:cBhvr>
                                    </p:animEffect>
                                    <p:anim calcmode="lin" valueType="num">
                                      <p:cBhvr>
                                        <p:cTn id="21" dur="500" fill="hold"/>
                                        <p:tgtEl>
                                          <p:spTgt spid="55"/>
                                        </p:tgtEl>
                                        <p:attrNameLst>
                                          <p:attrName>ppt_x</p:attrName>
                                        </p:attrNameLst>
                                      </p:cBhvr>
                                      <p:tavLst>
                                        <p:tav tm="0">
                                          <p:val>
                                            <p:fltVal val="0.5"/>
                                          </p:val>
                                        </p:tav>
                                        <p:tav tm="100000">
                                          <p:val>
                                            <p:strVal val="#ppt_x"/>
                                          </p:val>
                                        </p:tav>
                                      </p:tavLst>
                                    </p:anim>
                                    <p:anim calcmode="lin" valueType="num">
                                      <p:cBhvr>
                                        <p:cTn id="22" dur="500" fill="hold"/>
                                        <p:tgtEl>
                                          <p:spTgt spid="55"/>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wipe(left)">
                                      <p:cBhvr>
                                        <p:cTn id="26" dur="500"/>
                                        <p:tgtEl>
                                          <p:spTgt spid="23"/>
                                        </p:tgtEl>
                                      </p:cBhvr>
                                    </p:animEffect>
                                  </p:childTnLst>
                                </p:cTn>
                              </p:par>
                            </p:childTnLst>
                          </p:cTn>
                        </p:par>
                        <p:par>
                          <p:cTn id="27" fill="hold">
                            <p:stCondLst>
                              <p:cond delay="1500"/>
                            </p:stCondLst>
                            <p:childTnLst>
                              <p:par>
                                <p:cTn id="28" presetID="22" presetClass="entr" presetSubtype="4"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wipe(down)">
                                      <p:cBhvr>
                                        <p:cTn id="30" dur="500"/>
                                        <p:tgtEl>
                                          <p:spTgt spid="37"/>
                                        </p:tgtEl>
                                      </p:cBhvr>
                                    </p:animEffect>
                                  </p:childTnLst>
                                </p:cTn>
                              </p:par>
                            </p:childTnLst>
                          </p:cTn>
                        </p:par>
                        <p:par>
                          <p:cTn id="31" fill="hold">
                            <p:stCondLst>
                              <p:cond delay="2000"/>
                            </p:stCondLst>
                            <p:childTnLst>
                              <p:par>
                                <p:cTn id="32" presetID="22" presetClass="entr" presetSubtype="4"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down)">
                                      <p:cBhvr>
                                        <p:cTn id="34" dur="500"/>
                                        <p:tgtEl>
                                          <p:spTgt spid="41"/>
                                        </p:tgtEl>
                                      </p:cBhvr>
                                    </p:animEffect>
                                  </p:childTnLst>
                                </p:cTn>
                              </p:par>
                            </p:childTnLst>
                          </p:cTn>
                        </p:par>
                        <p:par>
                          <p:cTn id="35" fill="hold">
                            <p:stCondLst>
                              <p:cond delay="2500"/>
                            </p:stCondLst>
                            <p:childTnLst>
                              <p:par>
                                <p:cTn id="36" presetID="22" presetClass="entr" presetSubtype="8"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wipe(left)">
                                      <p:cBhvr>
                                        <p:cTn id="38" dur="500"/>
                                        <p:tgtEl>
                                          <p:spTgt spid="22"/>
                                        </p:tgtEl>
                                      </p:cBhvr>
                                    </p:animEffect>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wipe(down)">
                                      <p:cBhvr>
                                        <p:cTn id="42" dur="500"/>
                                        <p:tgtEl>
                                          <p:spTgt spid="40"/>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42"/>
                                        </p:tgtEl>
                                        <p:attrNameLst>
                                          <p:attrName>style.visibility</p:attrName>
                                        </p:attrNameLst>
                                      </p:cBhvr>
                                      <p:to>
                                        <p:strVal val="visible"/>
                                      </p:to>
                                    </p:set>
                                    <p:animEffect transition="in" filter="wipe(down)">
                                      <p:cBhvr>
                                        <p:cTn id="46" dur="500"/>
                                        <p:tgtEl>
                                          <p:spTgt spid="42"/>
                                        </p:tgtEl>
                                      </p:cBhvr>
                                    </p:animEffect>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wipe(left)">
                                      <p:cBhvr>
                                        <p:cTn id="50" dur="500"/>
                                        <p:tgtEl>
                                          <p:spTgt spid="21"/>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wipe(left)">
                                      <p:cBhvr>
                                        <p:cTn id="54" dur="500"/>
                                        <p:tgtEl>
                                          <p:spTgt spid="20"/>
                                        </p:tgtEl>
                                      </p:cBhvr>
                                    </p:animEffect>
                                  </p:childTnLst>
                                </p:cTn>
                              </p:par>
                            </p:childTnLst>
                          </p:cTn>
                        </p:par>
                        <p:par>
                          <p:cTn id="55" fill="hold">
                            <p:stCondLst>
                              <p:cond delay="5000"/>
                            </p:stCondLst>
                            <p:childTnLst>
                              <p:par>
                                <p:cTn id="56" presetID="22" presetClass="entr" presetSubtype="4" fill="hold" grpId="0" nodeType="after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wipe(down)">
                                      <p:cBhvr>
                                        <p:cTn id="58" dur="500"/>
                                        <p:tgtEl>
                                          <p:spTgt spid="2"/>
                                        </p:tgtEl>
                                      </p:cBhvr>
                                    </p:animEffect>
                                  </p:childTnLst>
                                </p:cTn>
                              </p:par>
                            </p:childTnLst>
                          </p:cTn>
                        </p:par>
                        <p:par>
                          <p:cTn id="59" fill="hold">
                            <p:stCondLst>
                              <p:cond delay="5500"/>
                            </p:stCondLst>
                            <p:childTnLst>
                              <p:par>
                                <p:cTn id="60" presetID="22" presetClass="entr" presetSubtype="2"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wipe(right)">
                                      <p:cBhvr>
                                        <p:cTn id="62" dur="500"/>
                                        <p:tgtEl>
                                          <p:spTgt spid="36"/>
                                        </p:tgtEl>
                                      </p:cBhvr>
                                    </p:animEffect>
                                  </p:childTnLst>
                                </p:cTn>
                              </p:par>
                            </p:childTnLst>
                          </p:cTn>
                        </p:par>
                        <p:par>
                          <p:cTn id="63" fill="hold">
                            <p:stCondLst>
                              <p:cond delay="6000"/>
                            </p:stCondLst>
                            <p:childTnLst>
                              <p:par>
                                <p:cTn id="64" presetID="22" presetClass="entr" presetSubtype="1"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wipe(up)">
                                      <p:cBhvr>
                                        <p:cTn id="66" dur="500"/>
                                        <p:tgtEl>
                                          <p:spTgt spid="38"/>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Effect transition="in" filter="wipe(up)">
                                      <p:cBhvr>
                                        <p:cTn id="70" dur="500"/>
                                        <p:tgtEl>
                                          <p:spTgt spid="44"/>
                                        </p:tgtEl>
                                      </p:cBhvr>
                                    </p:animEffect>
                                  </p:childTnLst>
                                </p:cTn>
                              </p:par>
                            </p:childTnLst>
                          </p:cTn>
                        </p:par>
                        <p:par>
                          <p:cTn id="71" fill="hold">
                            <p:stCondLst>
                              <p:cond delay="7000"/>
                            </p:stCondLst>
                            <p:childTnLst>
                              <p:par>
                                <p:cTn id="72" presetID="22" presetClass="entr" presetSubtype="2" fill="hold" grpId="0" nodeType="afterEffect">
                                  <p:stCondLst>
                                    <p:cond delay="0"/>
                                  </p:stCondLst>
                                  <p:childTnLst>
                                    <p:set>
                                      <p:cBhvr>
                                        <p:cTn id="73" dur="1" fill="hold">
                                          <p:stCondLst>
                                            <p:cond delay="0"/>
                                          </p:stCondLst>
                                        </p:cTn>
                                        <p:tgtEl>
                                          <p:spTgt spid="35"/>
                                        </p:tgtEl>
                                        <p:attrNameLst>
                                          <p:attrName>style.visibility</p:attrName>
                                        </p:attrNameLst>
                                      </p:cBhvr>
                                      <p:to>
                                        <p:strVal val="visible"/>
                                      </p:to>
                                    </p:set>
                                    <p:animEffect transition="in" filter="wipe(right)">
                                      <p:cBhvr>
                                        <p:cTn id="74" dur="500"/>
                                        <p:tgtEl>
                                          <p:spTgt spid="35"/>
                                        </p:tgtEl>
                                      </p:cBhvr>
                                    </p:animEffect>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39"/>
                                        </p:tgtEl>
                                        <p:attrNameLst>
                                          <p:attrName>style.visibility</p:attrName>
                                        </p:attrNameLst>
                                      </p:cBhvr>
                                      <p:to>
                                        <p:strVal val="visible"/>
                                      </p:to>
                                    </p:set>
                                    <p:animEffect transition="in" filter="wipe(up)">
                                      <p:cBhvr>
                                        <p:cTn id="78" dur="500"/>
                                        <p:tgtEl>
                                          <p:spTgt spid="39"/>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43"/>
                                        </p:tgtEl>
                                        <p:attrNameLst>
                                          <p:attrName>style.visibility</p:attrName>
                                        </p:attrNameLst>
                                      </p:cBhvr>
                                      <p:to>
                                        <p:strVal val="visible"/>
                                      </p:to>
                                    </p:set>
                                    <p:animEffect transition="in" filter="wipe(up)">
                                      <p:cBhvr>
                                        <p:cTn id="82" dur="500"/>
                                        <p:tgtEl>
                                          <p:spTgt spid="43"/>
                                        </p:tgtEl>
                                      </p:cBhvr>
                                    </p:animEffect>
                                  </p:childTnLst>
                                </p:cTn>
                              </p:par>
                            </p:childTnLst>
                          </p:cTn>
                        </p:par>
                        <p:par>
                          <p:cTn id="83" fill="hold">
                            <p:stCondLst>
                              <p:cond delay="8500"/>
                            </p:stCondLst>
                            <p:childTnLst>
                              <p:par>
                                <p:cTn id="84" presetID="22" presetClass="entr" presetSubtype="2" fill="hold" grpId="0" nodeType="afterEffect">
                                  <p:stCondLst>
                                    <p:cond delay="0"/>
                                  </p:stCondLst>
                                  <p:childTnLst>
                                    <p:set>
                                      <p:cBhvr>
                                        <p:cTn id="85" dur="1" fill="hold">
                                          <p:stCondLst>
                                            <p:cond delay="0"/>
                                          </p:stCondLst>
                                        </p:cTn>
                                        <p:tgtEl>
                                          <p:spTgt spid="34"/>
                                        </p:tgtEl>
                                        <p:attrNameLst>
                                          <p:attrName>style.visibility</p:attrName>
                                        </p:attrNameLst>
                                      </p:cBhvr>
                                      <p:to>
                                        <p:strVal val="visible"/>
                                      </p:to>
                                    </p:set>
                                    <p:animEffect transition="in" filter="wipe(right)">
                                      <p:cBhvr>
                                        <p:cTn id="86" dur="500"/>
                                        <p:tgtEl>
                                          <p:spTgt spid="34"/>
                                        </p:tgtEl>
                                      </p:cBhvr>
                                    </p:animEffect>
                                  </p:childTnLst>
                                </p:cTn>
                              </p:par>
                            </p:childTnLst>
                          </p:cTn>
                        </p:par>
                        <p:par>
                          <p:cTn id="87" fill="hold">
                            <p:stCondLst>
                              <p:cond delay="9000"/>
                            </p:stCondLst>
                            <p:childTnLst>
                              <p:par>
                                <p:cTn id="88" presetID="22" presetClass="entr" presetSubtype="2"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Effect transition="in" filter="wipe(right)">
                                      <p:cBhvr>
                                        <p:cTn id="90" dur="500"/>
                                        <p:tgtEl>
                                          <p:spTgt spid="33"/>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up)">
                                      <p:cBhvr>
                                        <p:cTn id="9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0" grpId="0" animBg="1"/>
      <p:bldP spid="21" grpId="0" animBg="1"/>
      <p:bldP spid="22" grpId="0" animBg="1"/>
      <p:bldP spid="23"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p:bldP spid="42" grpId="0"/>
      <p:bldP spid="43" grpId="0"/>
      <p:bldP spid="4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8234" name="Freeform 42"/>
          <p:cNvSpPr>
            <a:spLocks/>
          </p:cNvSpPr>
          <p:nvPr/>
        </p:nvSpPr>
        <p:spPr bwMode="auto">
          <a:xfrm>
            <a:off x="7999627" y="3919285"/>
            <a:ext cx="2355613" cy="1141696"/>
          </a:xfrm>
          <a:custGeom>
            <a:avLst/>
            <a:gdLst/>
            <a:ahLst/>
            <a:cxnLst>
              <a:cxn ang="0">
                <a:pos x="848" y="411"/>
              </a:cxn>
              <a:cxn ang="0">
                <a:pos x="0" y="0"/>
              </a:cxn>
              <a:cxn ang="0">
                <a:pos x="848" y="411"/>
              </a:cxn>
            </a:cxnLst>
            <a:rect l="0" t="0" r="r" b="b"/>
            <a:pathLst>
              <a:path w="848" h="411">
                <a:moveTo>
                  <a:pt x="848" y="411"/>
                </a:moveTo>
                <a:lnTo>
                  <a:pt x="0" y="0"/>
                </a:lnTo>
                <a:lnTo>
                  <a:pt x="848" y="411"/>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8649643" y="2766479"/>
            <a:ext cx="1963939" cy="1827823"/>
          </a:xfrm>
          <a:custGeom>
            <a:avLst/>
            <a:gdLst/>
            <a:ahLst/>
            <a:cxnLst>
              <a:cxn ang="0">
                <a:pos x="707" y="658"/>
              </a:cxn>
              <a:cxn ang="0">
                <a:pos x="0" y="0"/>
              </a:cxn>
              <a:cxn ang="0">
                <a:pos x="707" y="658"/>
              </a:cxn>
            </a:cxnLst>
            <a:rect l="0" t="0" r="r" b="b"/>
            <a:pathLst>
              <a:path w="707" h="658">
                <a:moveTo>
                  <a:pt x="707" y="658"/>
                </a:moveTo>
                <a:lnTo>
                  <a:pt x="0" y="0"/>
                </a:lnTo>
                <a:lnTo>
                  <a:pt x="707" y="658"/>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6877378" y="5055426"/>
            <a:ext cx="1986161" cy="961135"/>
          </a:xfrm>
          <a:custGeom>
            <a:avLst/>
            <a:gdLst/>
            <a:ahLst/>
            <a:cxnLst>
              <a:cxn ang="0">
                <a:pos x="715" y="346"/>
              </a:cxn>
              <a:cxn ang="0">
                <a:pos x="0" y="0"/>
              </a:cxn>
              <a:cxn ang="0">
                <a:pos x="715" y="346"/>
              </a:cxn>
            </a:cxnLst>
            <a:rect l="0" t="0" r="r" b="b"/>
            <a:pathLst>
              <a:path w="715" h="346">
                <a:moveTo>
                  <a:pt x="715" y="346"/>
                </a:moveTo>
                <a:lnTo>
                  <a:pt x="0" y="0"/>
                </a:lnTo>
                <a:lnTo>
                  <a:pt x="715" y="346"/>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3" name="Group 122"/>
          <p:cNvGrpSpPr/>
          <p:nvPr/>
        </p:nvGrpSpPr>
        <p:grpSpPr>
          <a:xfrm>
            <a:off x="6113469" y="4383187"/>
            <a:ext cx="3886209" cy="2138941"/>
            <a:chOff x="4229501" y="3287390"/>
            <a:chExt cx="2914657" cy="1604206"/>
          </a:xfrm>
          <a:solidFill>
            <a:srgbClr val="FF2B2A"/>
          </a:solidFill>
          <a:effectLst>
            <a:outerShdw blurRad="50800" dist="38100" dir="8100000" algn="tr" rotWithShape="0">
              <a:prstClr val="black">
                <a:alpha val="40000"/>
              </a:prstClr>
            </a:outerShdw>
          </a:effectLst>
        </p:grpSpPr>
        <p:sp>
          <p:nvSpPr>
            <p:cNvPr id="8265" name="Freeform 73"/>
            <p:cNvSpPr>
              <a:spLocks/>
            </p:cNvSpPr>
            <p:nvPr/>
          </p:nvSpPr>
          <p:spPr bwMode="auto">
            <a:xfrm>
              <a:off x="4244085" y="3287390"/>
              <a:ext cx="2900072" cy="1410452"/>
            </a:xfrm>
            <a:custGeom>
              <a:avLst/>
              <a:gdLst/>
              <a:ahLst/>
              <a:cxnLst>
                <a:cxn ang="0">
                  <a:pos x="458" y="0"/>
                </a:cxn>
                <a:cxn ang="0">
                  <a:pos x="0" y="190"/>
                </a:cxn>
                <a:cxn ang="0">
                  <a:pos x="968" y="677"/>
                </a:cxn>
                <a:cxn ang="0">
                  <a:pos x="1392" y="428"/>
                </a:cxn>
                <a:cxn ang="0">
                  <a:pos x="458" y="0"/>
                </a:cxn>
              </a:cxnLst>
              <a:rect l="0" t="0" r="r" b="b"/>
              <a:pathLst>
                <a:path w="1392" h="677">
                  <a:moveTo>
                    <a:pt x="458" y="0"/>
                  </a:moveTo>
                  <a:lnTo>
                    <a:pt x="0" y="190"/>
                  </a:lnTo>
                  <a:lnTo>
                    <a:pt x="968" y="677"/>
                  </a:lnTo>
                  <a:lnTo>
                    <a:pt x="1392" y="428"/>
                  </a:lnTo>
                  <a:lnTo>
                    <a:pt x="45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229501" y="3683233"/>
              <a:ext cx="2031301" cy="1208363"/>
            </a:xfrm>
            <a:custGeom>
              <a:avLst/>
              <a:gdLst/>
              <a:ahLst/>
              <a:cxnLst>
                <a:cxn ang="0">
                  <a:pos x="7" y="0"/>
                </a:cxn>
                <a:cxn ang="0">
                  <a:pos x="0" y="89"/>
                </a:cxn>
                <a:cxn ang="0">
                  <a:pos x="960" y="580"/>
                </a:cxn>
                <a:cxn ang="0">
                  <a:pos x="975" y="487"/>
                </a:cxn>
                <a:cxn ang="0">
                  <a:pos x="7" y="0"/>
                </a:cxn>
              </a:cxnLst>
              <a:rect l="0" t="0" r="r" b="b"/>
              <a:pathLst>
                <a:path w="975" h="580">
                  <a:moveTo>
                    <a:pt x="7" y="0"/>
                  </a:moveTo>
                  <a:lnTo>
                    <a:pt x="0" y="89"/>
                  </a:lnTo>
                  <a:lnTo>
                    <a:pt x="960" y="580"/>
                  </a:lnTo>
                  <a:lnTo>
                    <a:pt x="975" y="487"/>
                  </a:lnTo>
                  <a:lnTo>
                    <a:pt x="7" y="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6229551" y="4179078"/>
              <a:ext cx="914607" cy="712518"/>
            </a:xfrm>
            <a:custGeom>
              <a:avLst/>
              <a:gdLst/>
              <a:ahLst/>
              <a:cxnLst>
                <a:cxn ang="0">
                  <a:pos x="15" y="249"/>
                </a:cxn>
                <a:cxn ang="0">
                  <a:pos x="0" y="342"/>
                </a:cxn>
                <a:cxn ang="0">
                  <a:pos x="420" y="89"/>
                </a:cxn>
                <a:cxn ang="0">
                  <a:pos x="439" y="0"/>
                </a:cxn>
                <a:cxn ang="0">
                  <a:pos x="15" y="249"/>
                </a:cxn>
              </a:cxnLst>
              <a:rect l="0" t="0" r="r" b="b"/>
              <a:pathLst>
                <a:path w="439" h="342">
                  <a:moveTo>
                    <a:pt x="15" y="249"/>
                  </a:moveTo>
                  <a:lnTo>
                    <a:pt x="0" y="342"/>
                  </a:lnTo>
                  <a:lnTo>
                    <a:pt x="420" y="89"/>
                  </a:lnTo>
                  <a:lnTo>
                    <a:pt x="439" y="0"/>
                  </a:lnTo>
                  <a:lnTo>
                    <a:pt x="15" y="249"/>
                  </a:lnTo>
                  <a:close/>
                </a:path>
              </a:pathLst>
            </a:custGeom>
            <a:solidFill>
              <a:srgbClr val="D7030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74" name="Freeform 82"/>
          <p:cNvSpPr>
            <a:spLocks/>
          </p:cNvSpPr>
          <p:nvPr/>
        </p:nvSpPr>
        <p:spPr bwMode="auto">
          <a:xfrm>
            <a:off x="7424613" y="4083180"/>
            <a:ext cx="1655596" cy="1541705"/>
          </a:xfrm>
          <a:custGeom>
            <a:avLst/>
            <a:gdLst/>
            <a:ahLst/>
            <a:cxnLst>
              <a:cxn ang="0">
                <a:pos x="596" y="555"/>
              </a:cxn>
              <a:cxn ang="0">
                <a:pos x="0" y="0"/>
              </a:cxn>
              <a:cxn ang="0">
                <a:pos x="596" y="555"/>
              </a:cxn>
            </a:cxnLst>
            <a:rect l="0" t="0" r="r" b="b"/>
            <a:pathLst>
              <a:path w="596" h="555">
                <a:moveTo>
                  <a:pt x="596" y="555"/>
                </a:moveTo>
                <a:lnTo>
                  <a:pt x="0" y="0"/>
                </a:lnTo>
                <a:lnTo>
                  <a:pt x="596" y="555"/>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1" name="Group 120"/>
          <p:cNvGrpSpPr/>
          <p:nvPr/>
        </p:nvGrpSpPr>
        <p:grpSpPr>
          <a:xfrm>
            <a:off x="6402364" y="3144267"/>
            <a:ext cx="3752872" cy="2986184"/>
            <a:chOff x="4446173" y="2358200"/>
            <a:chExt cx="2814654" cy="2239638"/>
          </a:xfrm>
          <a:solidFill>
            <a:srgbClr val="FFA803"/>
          </a:solidFill>
        </p:grpSpPr>
        <p:sp>
          <p:nvSpPr>
            <p:cNvPr id="8271" name="Freeform 79"/>
            <p:cNvSpPr>
              <a:spLocks/>
            </p:cNvSpPr>
            <p:nvPr/>
          </p:nvSpPr>
          <p:spPr bwMode="auto">
            <a:xfrm>
              <a:off x="6283719" y="3939488"/>
              <a:ext cx="977108" cy="658350"/>
            </a:xfrm>
            <a:custGeom>
              <a:avLst/>
              <a:gdLst/>
              <a:ahLst/>
              <a:cxnLst>
                <a:cxn ang="0">
                  <a:pos x="45" y="241"/>
                </a:cxn>
                <a:cxn ang="0">
                  <a:pos x="0" y="316"/>
                </a:cxn>
                <a:cxn ang="0">
                  <a:pos x="424" y="70"/>
                </a:cxn>
                <a:cxn ang="0">
                  <a:pos x="469" y="0"/>
                </a:cxn>
                <a:cxn ang="0">
                  <a:pos x="45" y="241"/>
                </a:cxn>
              </a:cxnLst>
              <a:rect l="0" t="0" r="r" b="b"/>
              <a:pathLst>
                <a:path w="469" h="316">
                  <a:moveTo>
                    <a:pt x="45" y="241"/>
                  </a:moveTo>
                  <a:lnTo>
                    <a:pt x="0" y="316"/>
                  </a:lnTo>
                  <a:lnTo>
                    <a:pt x="424" y="70"/>
                  </a:lnTo>
                  <a:lnTo>
                    <a:pt x="469" y="0"/>
                  </a:lnTo>
                  <a:lnTo>
                    <a:pt x="45" y="241"/>
                  </a:lnTo>
                  <a:close/>
                </a:path>
              </a:pathLst>
            </a:custGeom>
            <a:solidFill>
              <a:srgbClr val="E18A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17008" y="2358200"/>
              <a:ext cx="2743819" cy="2083385"/>
            </a:xfrm>
            <a:custGeom>
              <a:avLst/>
              <a:gdLst/>
              <a:ahLst/>
              <a:cxnLst>
                <a:cxn ang="0">
                  <a:pos x="465" y="0"/>
                </a:cxn>
                <a:cxn ang="0">
                  <a:pos x="0" y="163"/>
                </a:cxn>
                <a:cxn ang="0">
                  <a:pos x="893" y="1000"/>
                </a:cxn>
                <a:cxn ang="0">
                  <a:pos x="1317" y="759"/>
                </a:cxn>
                <a:cxn ang="0">
                  <a:pos x="465" y="0"/>
                </a:cxn>
              </a:cxnLst>
              <a:rect l="0" t="0" r="r" b="b"/>
              <a:pathLst>
                <a:path w="1317" h="1000">
                  <a:moveTo>
                    <a:pt x="465" y="0"/>
                  </a:moveTo>
                  <a:lnTo>
                    <a:pt x="0" y="163"/>
                  </a:lnTo>
                  <a:lnTo>
                    <a:pt x="893" y="1000"/>
                  </a:lnTo>
                  <a:lnTo>
                    <a:pt x="1317" y="759"/>
                  </a:lnTo>
                  <a:lnTo>
                    <a:pt x="46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4446173" y="2697791"/>
              <a:ext cx="1931298" cy="1900047"/>
            </a:xfrm>
            <a:custGeom>
              <a:avLst/>
              <a:gdLst/>
              <a:ahLst/>
              <a:cxnLst>
                <a:cxn ang="0">
                  <a:pos x="34" y="0"/>
                </a:cxn>
                <a:cxn ang="0">
                  <a:pos x="0" y="75"/>
                </a:cxn>
                <a:cxn ang="0">
                  <a:pos x="882" y="912"/>
                </a:cxn>
                <a:cxn ang="0">
                  <a:pos x="927" y="837"/>
                </a:cxn>
                <a:cxn ang="0">
                  <a:pos x="34" y="0"/>
                </a:cxn>
              </a:cxnLst>
              <a:rect l="0" t="0" r="r" b="b"/>
              <a:pathLst>
                <a:path w="927" h="912">
                  <a:moveTo>
                    <a:pt x="34" y="0"/>
                  </a:moveTo>
                  <a:lnTo>
                    <a:pt x="0" y="75"/>
                  </a:lnTo>
                  <a:lnTo>
                    <a:pt x="882" y="912"/>
                  </a:lnTo>
                  <a:lnTo>
                    <a:pt x="927" y="837"/>
                  </a:lnTo>
                  <a:lnTo>
                    <a:pt x="34" y="0"/>
                  </a:lnTo>
                  <a:close/>
                </a:path>
              </a:pathLst>
            </a:custGeom>
            <a:solidFill>
              <a:srgbClr val="E18A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81" name="Freeform 89"/>
          <p:cNvSpPr>
            <a:spLocks/>
          </p:cNvSpPr>
          <p:nvPr/>
        </p:nvSpPr>
        <p:spPr bwMode="auto">
          <a:xfrm>
            <a:off x="8563528" y="3960954"/>
            <a:ext cx="866688" cy="1466703"/>
          </a:xfrm>
          <a:custGeom>
            <a:avLst/>
            <a:gdLst/>
            <a:ahLst/>
            <a:cxnLst>
              <a:cxn ang="0">
                <a:pos x="312" y="528"/>
              </a:cxn>
              <a:cxn ang="0">
                <a:pos x="0" y="0"/>
              </a:cxn>
              <a:cxn ang="0">
                <a:pos x="312" y="528"/>
              </a:cxn>
            </a:cxnLst>
            <a:rect l="0" t="0" r="r" b="b"/>
            <a:pathLst>
              <a:path w="312" h="528">
                <a:moveTo>
                  <a:pt x="312" y="528"/>
                </a:moveTo>
                <a:lnTo>
                  <a:pt x="0" y="0"/>
                </a:lnTo>
                <a:lnTo>
                  <a:pt x="312" y="528"/>
                </a:lnTo>
                <a:close/>
              </a:path>
            </a:pathLst>
          </a:custGeom>
          <a:solidFill>
            <a:srgbClr val="BA865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0" name="Group 119"/>
          <p:cNvGrpSpPr/>
          <p:nvPr/>
        </p:nvGrpSpPr>
        <p:grpSpPr>
          <a:xfrm>
            <a:off x="7116272" y="2141463"/>
            <a:ext cx="3297304" cy="3688983"/>
            <a:chOff x="4981604" y="1606097"/>
            <a:chExt cx="2472978" cy="2766737"/>
          </a:xfrm>
          <a:solidFill>
            <a:srgbClr val="85C401"/>
          </a:solidFill>
        </p:grpSpPr>
        <p:sp>
          <p:nvSpPr>
            <p:cNvPr id="8277" name="Freeform 85"/>
            <p:cNvSpPr>
              <a:spLocks/>
            </p:cNvSpPr>
            <p:nvPr/>
          </p:nvSpPr>
          <p:spPr bwMode="auto">
            <a:xfrm>
              <a:off x="5112856" y="1606097"/>
              <a:ext cx="2341725" cy="2666733"/>
            </a:xfrm>
            <a:custGeom>
              <a:avLst/>
              <a:gdLst/>
              <a:ahLst/>
              <a:cxnLst>
                <a:cxn ang="0">
                  <a:pos x="469" y="0"/>
                </a:cxn>
                <a:cxn ang="0">
                  <a:pos x="0" y="137"/>
                </a:cxn>
                <a:cxn ang="0">
                  <a:pos x="707" y="1280"/>
                </a:cxn>
                <a:cxn ang="0">
                  <a:pos x="1124" y="1041"/>
                </a:cxn>
                <a:cxn ang="0">
                  <a:pos x="469" y="0"/>
                </a:cxn>
              </a:cxnLst>
              <a:rect l="0" t="0" r="r" b="b"/>
              <a:pathLst>
                <a:path w="1124" h="1280">
                  <a:moveTo>
                    <a:pt x="469" y="0"/>
                  </a:moveTo>
                  <a:lnTo>
                    <a:pt x="0" y="137"/>
                  </a:lnTo>
                  <a:lnTo>
                    <a:pt x="707" y="1280"/>
                  </a:lnTo>
                  <a:lnTo>
                    <a:pt x="1124" y="1041"/>
                  </a:lnTo>
                  <a:lnTo>
                    <a:pt x="46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4981604" y="1891522"/>
              <a:ext cx="1604206" cy="2481312"/>
            </a:xfrm>
            <a:custGeom>
              <a:avLst/>
              <a:gdLst/>
              <a:ahLst/>
              <a:cxnLst>
                <a:cxn ang="0">
                  <a:pos x="63" y="0"/>
                </a:cxn>
                <a:cxn ang="0">
                  <a:pos x="0" y="60"/>
                </a:cxn>
                <a:cxn ang="0">
                  <a:pos x="696" y="1191"/>
                </a:cxn>
                <a:cxn ang="0">
                  <a:pos x="770" y="1143"/>
                </a:cxn>
                <a:cxn ang="0">
                  <a:pos x="63" y="0"/>
                </a:cxn>
              </a:cxnLst>
              <a:rect l="0" t="0" r="r" b="b"/>
              <a:pathLst>
                <a:path w="770" h="1191">
                  <a:moveTo>
                    <a:pt x="63" y="0"/>
                  </a:moveTo>
                  <a:lnTo>
                    <a:pt x="0" y="60"/>
                  </a:lnTo>
                  <a:lnTo>
                    <a:pt x="696" y="1191"/>
                  </a:lnTo>
                  <a:lnTo>
                    <a:pt x="770" y="1143"/>
                  </a:lnTo>
                  <a:lnTo>
                    <a:pt x="63" y="0"/>
                  </a:lnTo>
                  <a:close/>
                </a:path>
              </a:pathLst>
            </a:custGeom>
            <a:solidFill>
              <a:srgbClr val="67A6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6431639" y="3774902"/>
              <a:ext cx="1022943" cy="597932"/>
            </a:xfrm>
            <a:custGeom>
              <a:avLst/>
              <a:gdLst/>
              <a:ahLst/>
              <a:cxnLst>
                <a:cxn ang="0">
                  <a:pos x="74" y="239"/>
                </a:cxn>
                <a:cxn ang="0">
                  <a:pos x="0" y="287"/>
                </a:cxn>
                <a:cxn ang="0">
                  <a:pos x="424" y="45"/>
                </a:cxn>
                <a:cxn ang="0">
                  <a:pos x="491" y="0"/>
                </a:cxn>
                <a:cxn ang="0">
                  <a:pos x="74" y="239"/>
                </a:cxn>
              </a:cxnLst>
              <a:rect l="0" t="0" r="r" b="b"/>
              <a:pathLst>
                <a:path w="491" h="287">
                  <a:moveTo>
                    <a:pt x="74" y="239"/>
                  </a:moveTo>
                  <a:lnTo>
                    <a:pt x="0" y="287"/>
                  </a:lnTo>
                  <a:lnTo>
                    <a:pt x="424" y="45"/>
                  </a:lnTo>
                  <a:lnTo>
                    <a:pt x="491" y="0"/>
                  </a:lnTo>
                  <a:lnTo>
                    <a:pt x="74" y="2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86" name="Freeform 94"/>
          <p:cNvSpPr>
            <a:spLocks/>
          </p:cNvSpPr>
          <p:nvPr/>
        </p:nvSpPr>
        <p:spPr bwMode="auto">
          <a:xfrm>
            <a:off x="9430218" y="4083179"/>
            <a:ext cx="352788" cy="1261143"/>
          </a:xfrm>
          <a:custGeom>
            <a:avLst/>
            <a:gdLst/>
            <a:ahLst/>
            <a:cxnLst>
              <a:cxn ang="0">
                <a:pos x="127" y="454"/>
              </a:cxn>
              <a:cxn ang="0">
                <a:pos x="0" y="0"/>
              </a:cxn>
              <a:cxn ang="0">
                <a:pos x="127" y="454"/>
              </a:cxn>
            </a:cxnLst>
            <a:rect l="0" t="0" r="r" b="b"/>
            <a:pathLst>
              <a:path w="127" h="454">
                <a:moveTo>
                  <a:pt x="127" y="454"/>
                </a:moveTo>
                <a:lnTo>
                  <a:pt x="0" y="0"/>
                </a:lnTo>
                <a:lnTo>
                  <a:pt x="127" y="454"/>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9" name="Group 118"/>
          <p:cNvGrpSpPr/>
          <p:nvPr/>
        </p:nvGrpSpPr>
        <p:grpSpPr>
          <a:xfrm>
            <a:off x="8263521" y="1519226"/>
            <a:ext cx="2500064" cy="4113991"/>
            <a:chOff x="5842041" y="1139419"/>
            <a:chExt cx="1875048" cy="3085493"/>
          </a:xfrm>
          <a:solidFill>
            <a:srgbClr val="3EB8CD"/>
          </a:solidFill>
        </p:grpSpPr>
        <p:sp>
          <p:nvSpPr>
            <p:cNvPr id="8283" name="Freeform 91"/>
            <p:cNvSpPr>
              <a:spLocks/>
            </p:cNvSpPr>
            <p:nvPr/>
          </p:nvSpPr>
          <p:spPr bwMode="auto">
            <a:xfrm>
              <a:off x="5842041" y="1404009"/>
              <a:ext cx="1008358" cy="2820903"/>
            </a:xfrm>
            <a:custGeom>
              <a:avLst/>
              <a:gdLst/>
              <a:ahLst/>
              <a:cxnLst>
                <a:cxn ang="0">
                  <a:pos x="89" y="0"/>
                </a:cxn>
                <a:cxn ang="0">
                  <a:pos x="0" y="26"/>
                </a:cxn>
                <a:cxn ang="0">
                  <a:pos x="394" y="1354"/>
                </a:cxn>
                <a:cxn ang="0">
                  <a:pos x="484" y="1343"/>
                </a:cxn>
                <a:cxn ang="0">
                  <a:pos x="89" y="0"/>
                </a:cxn>
              </a:cxnLst>
              <a:rect l="0" t="0" r="r" b="b"/>
              <a:pathLst>
                <a:path w="484" h="1354">
                  <a:moveTo>
                    <a:pt x="89" y="0"/>
                  </a:moveTo>
                  <a:lnTo>
                    <a:pt x="0" y="26"/>
                  </a:lnTo>
                  <a:lnTo>
                    <a:pt x="394" y="1354"/>
                  </a:lnTo>
                  <a:lnTo>
                    <a:pt x="484" y="1343"/>
                  </a:lnTo>
                  <a:lnTo>
                    <a:pt x="89" y="0"/>
                  </a:lnTo>
                  <a:close/>
                </a:path>
              </a:pathLst>
            </a:custGeom>
            <a:solidFill>
              <a:srgbClr val="2AA4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6027463" y="1139419"/>
              <a:ext cx="1689626" cy="3062576"/>
            </a:xfrm>
            <a:custGeom>
              <a:avLst/>
              <a:gdLst/>
              <a:ahLst/>
              <a:cxnLst>
                <a:cxn ang="0">
                  <a:pos x="454" y="0"/>
                </a:cxn>
                <a:cxn ang="0">
                  <a:pos x="0" y="127"/>
                </a:cxn>
                <a:cxn ang="0">
                  <a:pos x="395" y="1470"/>
                </a:cxn>
                <a:cxn ang="0">
                  <a:pos x="811" y="1232"/>
                </a:cxn>
                <a:cxn ang="0">
                  <a:pos x="454" y="0"/>
                </a:cxn>
              </a:cxnLst>
              <a:rect l="0" t="0" r="r" b="b"/>
              <a:pathLst>
                <a:path w="811" h="1470">
                  <a:moveTo>
                    <a:pt x="454" y="0"/>
                  </a:moveTo>
                  <a:lnTo>
                    <a:pt x="0" y="127"/>
                  </a:lnTo>
                  <a:lnTo>
                    <a:pt x="395" y="1470"/>
                  </a:lnTo>
                  <a:lnTo>
                    <a:pt x="811" y="1232"/>
                  </a:lnTo>
                  <a:lnTo>
                    <a:pt x="45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8" name="Group 117"/>
          <p:cNvGrpSpPr/>
          <p:nvPr/>
        </p:nvGrpSpPr>
        <p:grpSpPr>
          <a:xfrm>
            <a:off x="9741336" y="1397000"/>
            <a:ext cx="1705597" cy="4277885"/>
            <a:chOff x="6950402" y="1047750"/>
            <a:chExt cx="1279198" cy="3208414"/>
          </a:xfrm>
          <a:solidFill>
            <a:srgbClr val="FF2B2A"/>
          </a:solidFill>
        </p:grpSpPr>
        <p:sp>
          <p:nvSpPr>
            <p:cNvPr id="8248" name="Freeform 56"/>
            <p:cNvSpPr>
              <a:spLocks/>
            </p:cNvSpPr>
            <p:nvPr/>
          </p:nvSpPr>
          <p:spPr bwMode="auto">
            <a:xfrm>
              <a:off x="7144157" y="1964439"/>
              <a:ext cx="772936" cy="1306283"/>
            </a:xfrm>
            <a:custGeom>
              <a:avLst/>
              <a:gdLst/>
              <a:ahLst/>
              <a:cxnLst>
                <a:cxn ang="0">
                  <a:pos x="371" y="627"/>
                </a:cxn>
                <a:cxn ang="0">
                  <a:pos x="0" y="0"/>
                </a:cxn>
                <a:cxn ang="0">
                  <a:pos x="371" y="627"/>
                </a:cxn>
              </a:cxnLst>
              <a:rect l="0" t="0" r="r" b="b"/>
              <a:pathLst>
                <a:path w="371" h="627">
                  <a:moveTo>
                    <a:pt x="371" y="627"/>
                  </a:moveTo>
                  <a:lnTo>
                    <a:pt x="0" y="0"/>
                  </a:lnTo>
                  <a:lnTo>
                    <a:pt x="371" y="62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7917092" y="2074859"/>
              <a:ext cx="312508" cy="1122945"/>
            </a:xfrm>
            <a:custGeom>
              <a:avLst/>
              <a:gdLst/>
              <a:ahLst/>
              <a:cxnLst>
                <a:cxn ang="0">
                  <a:pos x="150" y="539"/>
                </a:cxn>
                <a:cxn ang="0">
                  <a:pos x="0" y="0"/>
                </a:cxn>
                <a:cxn ang="0">
                  <a:pos x="150" y="539"/>
                </a:cxn>
              </a:cxnLst>
              <a:rect l="0" t="0" r="r" b="b"/>
              <a:pathLst>
                <a:path w="150" h="539">
                  <a:moveTo>
                    <a:pt x="150" y="539"/>
                  </a:moveTo>
                  <a:lnTo>
                    <a:pt x="0" y="0"/>
                  </a:lnTo>
                  <a:lnTo>
                    <a:pt x="150" y="5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7158740" y="1070668"/>
              <a:ext cx="939607" cy="3185496"/>
            </a:xfrm>
            <a:custGeom>
              <a:avLst/>
              <a:gdLst/>
              <a:ahLst/>
              <a:cxnLst>
                <a:cxn ang="0">
                  <a:pos x="19" y="130"/>
                </a:cxn>
                <a:cxn ang="0">
                  <a:pos x="0" y="1529"/>
                </a:cxn>
                <a:cxn ang="0">
                  <a:pos x="406" y="1284"/>
                </a:cxn>
                <a:cxn ang="0">
                  <a:pos x="451" y="0"/>
                </a:cxn>
                <a:cxn ang="0">
                  <a:pos x="19" y="130"/>
                </a:cxn>
              </a:cxnLst>
              <a:rect l="0" t="0" r="r" b="b"/>
              <a:pathLst>
                <a:path w="451" h="1529">
                  <a:moveTo>
                    <a:pt x="19" y="130"/>
                  </a:moveTo>
                  <a:lnTo>
                    <a:pt x="0" y="1529"/>
                  </a:lnTo>
                  <a:lnTo>
                    <a:pt x="406" y="1284"/>
                  </a:lnTo>
                  <a:lnTo>
                    <a:pt x="451" y="0"/>
                  </a:lnTo>
                  <a:lnTo>
                    <a:pt x="19" y="1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6981653" y="1047750"/>
              <a:ext cx="1116694" cy="293758"/>
            </a:xfrm>
            <a:custGeom>
              <a:avLst/>
              <a:gdLst/>
              <a:ahLst/>
              <a:cxnLst>
                <a:cxn ang="0">
                  <a:pos x="435" y="0"/>
                </a:cxn>
                <a:cxn ang="0">
                  <a:pos x="0" y="126"/>
                </a:cxn>
                <a:cxn ang="0">
                  <a:pos x="104" y="141"/>
                </a:cxn>
                <a:cxn ang="0">
                  <a:pos x="536" y="11"/>
                </a:cxn>
                <a:cxn ang="0">
                  <a:pos x="435" y="0"/>
                </a:cxn>
              </a:cxnLst>
              <a:rect l="0" t="0" r="r" b="b"/>
              <a:pathLst>
                <a:path w="536" h="141">
                  <a:moveTo>
                    <a:pt x="435" y="0"/>
                  </a:moveTo>
                  <a:lnTo>
                    <a:pt x="0" y="126"/>
                  </a:lnTo>
                  <a:lnTo>
                    <a:pt x="104" y="141"/>
                  </a:lnTo>
                  <a:lnTo>
                    <a:pt x="536" y="11"/>
                  </a:lnTo>
                  <a:lnTo>
                    <a:pt x="435" y="0"/>
                  </a:lnTo>
                  <a:close/>
                </a:path>
              </a:pathLst>
            </a:custGeom>
            <a:solidFill>
              <a:srgbClr val="EB171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6950402" y="1310257"/>
              <a:ext cx="247923" cy="2945906"/>
            </a:xfrm>
            <a:custGeom>
              <a:avLst/>
              <a:gdLst/>
              <a:ahLst/>
              <a:cxnLst>
                <a:cxn ang="0">
                  <a:pos x="15" y="0"/>
                </a:cxn>
                <a:cxn ang="0">
                  <a:pos x="0" y="1388"/>
                </a:cxn>
                <a:cxn ang="0">
                  <a:pos x="100" y="1414"/>
                </a:cxn>
                <a:cxn ang="0">
                  <a:pos x="119" y="15"/>
                </a:cxn>
                <a:cxn ang="0">
                  <a:pos x="15" y="0"/>
                </a:cxn>
              </a:cxnLst>
              <a:rect l="0" t="0" r="r" b="b"/>
              <a:pathLst>
                <a:path w="119" h="1414">
                  <a:moveTo>
                    <a:pt x="15" y="0"/>
                  </a:moveTo>
                  <a:lnTo>
                    <a:pt x="0" y="1388"/>
                  </a:lnTo>
                  <a:lnTo>
                    <a:pt x="100" y="1414"/>
                  </a:lnTo>
                  <a:lnTo>
                    <a:pt x="119" y="15"/>
                  </a:lnTo>
                  <a:lnTo>
                    <a:pt x="15" y="0"/>
                  </a:lnTo>
                  <a:close/>
                </a:path>
              </a:pathLst>
            </a:custGeom>
            <a:solidFill>
              <a:srgbClr val="EB171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292" name="Freeform 100"/>
            <p:cNvSpPr>
              <a:spLocks/>
            </p:cNvSpPr>
            <p:nvPr/>
          </p:nvSpPr>
          <p:spPr bwMode="auto">
            <a:xfrm>
              <a:off x="6981653" y="1310257"/>
              <a:ext cx="216672" cy="31251"/>
            </a:xfrm>
            <a:custGeom>
              <a:avLst/>
              <a:gdLst/>
              <a:ahLst/>
              <a:cxnLst>
                <a:cxn ang="0">
                  <a:pos x="0" y="0"/>
                </a:cxn>
                <a:cxn ang="0">
                  <a:pos x="4" y="1"/>
                </a:cxn>
                <a:cxn ang="0">
                  <a:pos x="14" y="2"/>
                </a:cxn>
                <a:cxn ang="0">
                  <a:pos x="24" y="3"/>
                </a:cxn>
                <a:cxn ang="0">
                  <a:pos x="28" y="4"/>
                </a:cxn>
                <a:cxn ang="0">
                  <a:pos x="24" y="4"/>
                </a:cxn>
                <a:cxn ang="0">
                  <a:pos x="14" y="3"/>
                </a:cxn>
                <a:cxn ang="0">
                  <a:pos x="4" y="1"/>
                </a:cxn>
                <a:cxn ang="0">
                  <a:pos x="0" y="0"/>
                </a:cxn>
              </a:cxnLst>
              <a:rect l="0" t="0" r="r" b="b"/>
              <a:pathLst>
                <a:path w="28" h="4">
                  <a:moveTo>
                    <a:pt x="0" y="0"/>
                  </a:moveTo>
                  <a:cubicBezTo>
                    <a:pt x="0" y="0"/>
                    <a:pt x="2" y="0"/>
                    <a:pt x="4" y="1"/>
                  </a:cubicBezTo>
                  <a:cubicBezTo>
                    <a:pt x="7" y="1"/>
                    <a:pt x="11" y="1"/>
                    <a:pt x="14" y="2"/>
                  </a:cubicBezTo>
                  <a:cubicBezTo>
                    <a:pt x="18" y="2"/>
                    <a:pt x="21" y="3"/>
                    <a:pt x="24" y="3"/>
                  </a:cubicBezTo>
                  <a:cubicBezTo>
                    <a:pt x="26" y="4"/>
                    <a:pt x="28" y="4"/>
                    <a:pt x="28" y="4"/>
                  </a:cubicBezTo>
                  <a:cubicBezTo>
                    <a:pt x="28" y="4"/>
                    <a:pt x="26" y="4"/>
                    <a:pt x="24" y="4"/>
                  </a:cubicBezTo>
                  <a:cubicBezTo>
                    <a:pt x="21" y="3"/>
                    <a:pt x="18" y="3"/>
                    <a:pt x="14" y="3"/>
                  </a:cubicBezTo>
                  <a:cubicBezTo>
                    <a:pt x="10" y="2"/>
                    <a:pt x="7" y="2"/>
                    <a:pt x="4" y="1"/>
                  </a:cubicBezTo>
                  <a:cubicBezTo>
                    <a:pt x="2" y="1"/>
                    <a:pt x="0"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7414997" y="3489477"/>
              <a:ext cx="2084" cy="510430"/>
            </a:xfrm>
            <a:custGeom>
              <a:avLst/>
              <a:gdLst/>
              <a:ahLst/>
              <a:cxnLst>
                <a:cxn ang="0">
                  <a:pos x="0" y="0"/>
                </a:cxn>
                <a:cxn ang="0">
                  <a:pos x="0" y="245"/>
                </a:cxn>
                <a:cxn ang="0">
                  <a:pos x="0" y="0"/>
                </a:cxn>
              </a:cxnLst>
              <a:rect l="0" t="0" r="r" b="b"/>
              <a:pathLst>
                <a:path h="245">
                  <a:moveTo>
                    <a:pt x="0" y="0"/>
                  </a:moveTo>
                  <a:lnTo>
                    <a:pt x="0" y="245"/>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3341511" y="258228"/>
            <a:ext cx="5508978" cy="954108"/>
            <a:chOff x="3341511" y="258228"/>
            <a:chExt cx="5508978" cy="954108"/>
          </a:xfrm>
        </p:grpSpPr>
        <p:sp>
          <p:nvSpPr>
            <p:cNvPr id="61" name="TextBox 6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62" name="TextBox 61"/>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6" name="Group 5"/>
          <p:cNvGrpSpPr/>
          <p:nvPr/>
        </p:nvGrpSpPr>
        <p:grpSpPr>
          <a:xfrm>
            <a:off x="725553" y="1653450"/>
            <a:ext cx="5060375" cy="786360"/>
            <a:chOff x="725553" y="1947912"/>
            <a:chExt cx="5060375" cy="786360"/>
          </a:xfrm>
        </p:grpSpPr>
        <p:sp>
          <p:nvSpPr>
            <p:cNvPr id="53"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2B2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75" name="Group 74"/>
            <p:cNvGrpSpPr/>
            <p:nvPr/>
          </p:nvGrpSpPr>
          <p:grpSpPr>
            <a:xfrm>
              <a:off x="1249614" y="1947912"/>
              <a:ext cx="4536314" cy="786360"/>
              <a:chOff x="1270276" y="1152196"/>
              <a:chExt cx="3402236" cy="589770"/>
            </a:xfrm>
          </p:grpSpPr>
          <p:sp>
            <p:nvSpPr>
              <p:cNvPr id="76" name="Text Placeholder 3"/>
              <p:cNvSpPr txBox="1">
                <a:spLocks/>
              </p:cNvSpPr>
              <p:nvPr/>
            </p:nvSpPr>
            <p:spPr>
              <a:xfrm>
                <a:off x="1270276" y="1152196"/>
                <a:ext cx="1371600" cy="274320"/>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77"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79" name="Group 78"/>
          <p:cNvGrpSpPr/>
          <p:nvPr/>
        </p:nvGrpSpPr>
        <p:grpSpPr>
          <a:xfrm>
            <a:off x="725553" y="2639896"/>
            <a:ext cx="5060375" cy="830740"/>
            <a:chOff x="725553" y="1903532"/>
            <a:chExt cx="5060375" cy="830740"/>
          </a:xfrm>
        </p:grpSpPr>
        <p:sp>
          <p:nvSpPr>
            <p:cNvPr id="80"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A80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81" name="Group 80"/>
            <p:cNvGrpSpPr/>
            <p:nvPr/>
          </p:nvGrpSpPr>
          <p:grpSpPr>
            <a:xfrm>
              <a:off x="1249614" y="1903532"/>
              <a:ext cx="4536314" cy="830740"/>
              <a:chOff x="1270276" y="1118911"/>
              <a:chExt cx="3402236" cy="623055"/>
            </a:xfrm>
          </p:grpSpPr>
          <p:sp>
            <p:nvSpPr>
              <p:cNvPr id="82" name="Text Placeholder 3"/>
              <p:cNvSpPr txBox="1">
                <a:spLocks/>
              </p:cNvSpPr>
              <p:nvPr/>
            </p:nvSpPr>
            <p:spPr>
              <a:xfrm>
                <a:off x="1270276" y="1118911"/>
                <a:ext cx="1371600" cy="274320"/>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83"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84" name="Group 83"/>
          <p:cNvGrpSpPr/>
          <p:nvPr/>
        </p:nvGrpSpPr>
        <p:grpSpPr>
          <a:xfrm>
            <a:off x="719754" y="3662424"/>
            <a:ext cx="5060375" cy="830740"/>
            <a:chOff x="725553" y="1903532"/>
            <a:chExt cx="5060375" cy="830740"/>
          </a:xfrm>
        </p:grpSpPr>
        <p:sp>
          <p:nvSpPr>
            <p:cNvPr id="85"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85C40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86" name="Group 85"/>
            <p:cNvGrpSpPr/>
            <p:nvPr/>
          </p:nvGrpSpPr>
          <p:grpSpPr>
            <a:xfrm>
              <a:off x="1249614" y="1903532"/>
              <a:ext cx="4536314" cy="830740"/>
              <a:chOff x="1270276" y="1118911"/>
              <a:chExt cx="3402236" cy="623055"/>
            </a:xfrm>
          </p:grpSpPr>
          <p:sp>
            <p:nvSpPr>
              <p:cNvPr id="87" name="Text Placeholder 3"/>
              <p:cNvSpPr txBox="1">
                <a:spLocks/>
              </p:cNvSpPr>
              <p:nvPr/>
            </p:nvSpPr>
            <p:spPr>
              <a:xfrm>
                <a:off x="1270276" y="1118911"/>
                <a:ext cx="1371600" cy="274320"/>
              </a:xfrm>
              <a:prstGeom prst="rect">
                <a:avLst/>
              </a:prstGeom>
              <a:solidFill>
                <a:srgbClr val="85C401"/>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88"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89" name="Group 88"/>
          <p:cNvGrpSpPr/>
          <p:nvPr/>
        </p:nvGrpSpPr>
        <p:grpSpPr>
          <a:xfrm>
            <a:off x="729904" y="4665308"/>
            <a:ext cx="5060375" cy="830740"/>
            <a:chOff x="725553" y="1903532"/>
            <a:chExt cx="5060375" cy="830740"/>
          </a:xfrm>
        </p:grpSpPr>
        <p:sp>
          <p:nvSpPr>
            <p:cNvPr id="90"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3EB8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1" name="Group 90"/>
            <p:cNvGrpSpPr/>
            <p:nvPr/>
          </p:nvGrpSpPr>
          <p:grpSpPr>
            <a:xfrm>
              <a:off x="1249614" y="1903532"/>
              <a:ext cx="4536314" cy="830740"/>
              <a:chOff x="1270276" y="1118911"/>
              <a:chExt cx="3402236" cy="623055"/>
            </a:xfrm>
          </p:grpSpPr>
          <p:sp>
            <p:nvSpPr>
              <p:cNvPr id="92" name="Text Placeholder 3"/>
              <p:cNvSpPr txBox="1">
                <a:spLocks/>
              </p:cNvSpPr>
              <p:nvPr/>
            </p:nvSpPr>
            <p:spPr>
              <a:xfrm>
                <a:off x="1270276" y="1118911"/>
                <a:ext cx="1371600" cy="274320"/>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93"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94" name="Group 93"/>
          <p:cNvGrpSpPr/>
          <p:nvPr/>
        </p:nvGrpSpPr>
        <p:grpSpPr>
          <a:xfrm>
            <a:off x="719754" y="5695218"/>
            <a:ext cx="5060375" cy="830740"/>
            <a:chOff x="725553" y="1903532"/>
            <a:chExt cx="5060375" cy="830740"/>
          </a:xfrm>
        </p:grpSpPr>
        <p:sp>
          <p:nvSpPr>
            <p:cNvPr id="95"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1AA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6" name="Group 95"/>
            <p:cNvGrpSpPr/>
            <p:nvPr/>
          </p:nvGrpSpPr>
          <p:grpSpPr>
            <a:xfrm>
              <a:off x="1249614" y="1903532"/>
              <a:ext cx="4536314" cy="830740"/>
              <a:chOff x="1270276" y="1118911"/>
              <a:chExt cx="3402236" cy="623055"/>
            </a:xfrm>
          </p:grpSpPr>
          <p:sp>
            <p:nvSpPr>
              <p:cNvPr id="97" name="Text Placeholder 3"/>
              <p:cNvSpPr txBox="1">
                <a:spLocks/>
              </p:cNvSpPr>
              <p:nvPr/>
            </p:nvSpPr>
            <p:spPr>
              <a:xfrm>
                <a:off x="1270276" y="1118911"/>
                <a:ext cx="1371600" cy="274320"/>
              </a:xfrm>
              <a:prstGeom prst="rect">
                <a:avLst/>
              </a:prstGeom>
              <a:solidFill>
                <a:srgbClr val="01AA8D"/>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98"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pic>
        <p:nvPicPr>
          <p:cNvPr id="59" name="Picture 5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30145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123"/>
                                        </p:tgtEl>
                                        <p:attrNameLst>
                                          <p:attrName>style.visibility</p:attrName>
                                        </p:attrNameLst>
                                      </p:cBhvr>
                                      <p:to>
                                        <p:strVal val="visible"/>
                                      </p:to>
                                    </p:set>
                                    <p:anim calcmode="lin" valueType="num">
                                      <p:cBhvr>
                                        <p:cTn id="11" dur="500" fill="hold"/>
                                        <p:tgtEl>
                                          <p:spTgt spid="123"/>
                                        </p:tgtEl>
                                        <p:attrNameLst>
                                          <p:attrName>ppt_w</p:attrName>
                                        </p:attrNameLst>
                                      </p:cBhvr>
                                      <p:tavLst>
                                        <p:tav tm="0">
                                          <p:val>
                                            <p:fltVal val="0"/>
                                          </p:val>
                                        </p:tav>
                                        <p:tav tm="100000">
                                          <p:val>
                                            <p:strVal val="#ppt_w"/>
                                          </p:val>
                                        </p:tav>
                                      </p:tavLst>
                                    </p:anim>
                                    <p:anim calcmode="lin" valueType="num">
                                      <p:cBhvr>
                                        <p:cTn id="12" dur="500" fill="hold"/>
                                        <p:tgtEl>
                                          <p:spTgt spid="123"/>
                                        </p:tgtEl>
                                        <p:attrNameLst>
                                          <p:attrName>ppt_h</p:attrName>
                                        </p:attrNameLst>
                                      </p:cBhvr>
                                      <p:tavLst>
                                        <p:tav tm="0">
                                          <p:val>
                                            <p:fltVal val="0"/>
                                          </p:val>
                                        </p:tav>
                                        <p:tav tm="100000">
                                          <p:val>
                                            <p:strVal val="#ppt_h"/>
                                          </p:val>
                                        </p:tav>
                                      </p:tavLst>
                                    </p:anim>
                                    <p:animEffect transition="in" filter="fade">
                                      <p:cBhvr>
                                        <p:cTn id="13" dur="500"/>
                                        <p:tgtEl>
                                          <p:spTgt spid="123"/>
                                        </p:tgtEl>
                                      </p:cBhvr>
                                    </p:animEffect>
                                    <p:anim calcmode="lin" valueType="num">
                                      <p:cBhvr>
                                        <p:cTn id="14" dur="500" fill="hold"/>
                                        <p:tgtEl>
                                          <p:spTgt spid="123"/>
                                        </p:tgtEl>
                                        <p:attrNameLst>
                                          <p:attrName>ppt_x</p:attrName>
                                        </p:attrNameLst>
                                      </p:cBhvr>
                                      <p:tavLst>
                                        <p:tav tm="0">
                                          <p:val>
                                            <p:fltVal val="0.5"/>
                                          </p:val>
                                        </p:tav>
                                        <p:tav tm="100000">
                                          <p:val>
                                            <p:strVal val="#ppt_x"/>
                                          </p:val>
                                        </p:tav>
                                      </p:tavLst>
                                    </p:anim>
                                    <p:anim calcmode="lin" valueType="num">
                                      <p:cBhvr>
                                        <p:cTn id="15" dur="500" fill="hold"/>
                                        <p:tgtEl>
                                          <p:spTgt spid="12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anim calcmode="lin" valueType="num">
                                      <p:cBhvr>
                                        <p:cTn id="22" dur="500" fill="hold"/>
                                        <p:tgtEl>
                                          <p:spTgt spid="6"/>
                                        </p:tgtEl>
                                        <p:attrNameLst>
                                          <p:attrName>ppt_x</p:attrName>
                                        </p:attrNameLst>
                                      </p:cBhvr>
                                      <p:tavLst>
                                        <p:tav tm="0">
                                          <p:val>
                                            <p:fltVal val="0.5"/>
                                          </p:val>
                                        </p:tav>
                                        <p:tav tm="100000">
                                          <p:val>
                                            <p:strVal val="#ppt_x"/>
                                          </p:val>
                                        </p:tav>
                                      </p:tavLst>
                                    </p:anim>
                                    <p:anim calcmode="lin" valueType="num">
                                      <p:cBhvr>
                                        <p:cTn id="23" dur="500" fill="hold"/>
                                        <p:tgtEl>
                                          <p:spTgt spid="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121"/>
                                        </p:tgtEl>
                                        <p:attrNameLst>
                                          <p:attrName>style.visibility</p:attrName>
                                        </p:attrNameLst>
                                      </p:cBhvr>
                                      <p:to>
                                        <p:strVal val="visible"/>
                                      </p:to>
                                    </p:set>
                                    <p:anim calcmode="lin" valueType="num">
                                      <p:cBhvr>
                                        <p:cTn id="27" dur="500" fill="hold"/>
                                        <p:tgtEl>
                                          <p:spTgt spid="121"/>
                                        </p:tgtEl>
                                        <p:attrNameLst>
                                          <p:attrName>ppt_w</p:attrName>
                                        </p:attrNameLst>
                                      </p:cBhvr>
                                      <p:tavLst>
                                        <p:tav tm="0">
                                          <p:val>
                                            <p:fltVal val="0"/>
                                          </p:val>
                                        </p:tav>
                                        <p:tav tm="100000">
                                          <p:val>
                                            <p:strVal val="#ppt_w"/>
                                          </p:val>
                                        </p:tav>
                                      </p:tavLst>
                                    </p:anim>
                                    <p:anim calcmode="lin" valueType="num">
                                      <p:cBhvr>
                                        <p:cTn id="28" dur="500" fill="hold"/>
                                        <p:tgtEl>
                                          <p:spTgt spid="121"/>
                                        </p:tgtEl>
                                        <p:attrNameLst>
                                          <p:attrName>ppt_h</p:attrName>
                                        </p:attrNameLst>
                                      </p:cBhvr>
                                      <p:tavLst>
                                        <p:tav tm="0">
                                          <p:val>
                                            <p:fltVal val="0"/>
                                          </p:val>
                                        </p:tav>
                                        <p:tav tm="100000">
                                          <p:val>
                                            <p:strVal val="#ppt_h"/>
                                          </p:val>
                                        </p:tav>
                                      </p:tavLst>
                                    </p:anim>
                                    <p:animEffect transition="in" filter="fade">
                                      <p:cBhvr>
                                        <p:cTn id="29" dur="500"/>
                                        <p:tgtEl>
                                          <p:spTgt spid="121"/>
                                        </p:tgtEl>
                                      </p:cBhvr>
                                    </p:animEffect>
                                    <p:anim calcmode="lin" valueType="num">
                                      <p:cBhvr>
                                        <p:cTn id="30" dur="500" fill="hold"/>
                                        <p:tgtEl>
                                          <p:spTgt spid="121"/>
                                        </p:tgtEl>
                                        <p:attrNameLst>
                                          <p:attrName>ppt_x</p:attrName>
                                        </p:attrNameLst>
                                      </p:cBhvr>
                                      <p:tavLst>
                                        <p:tav tm="0">
                                          <p:val>
                                            <p:fltVal val="0.5"/>
                                          </p:val>
                                        </p:tav>
                                        <p:tav tm="100000">
                                          <p:val>
                                            <p:strVal val="#ppt_x"/>
                                          </p:val>
                                        </p:tav>
                                      </p:tavLst>
                                    </p:anim>
                                    <p:anim calcmode="lin" valueType="num">
                                      <p:cBhvr>
                                        <p:cTn id="31" dur="500" fill="hold"/>
                                        <p:tgtEl>
                                          <p:spTgt spid="121"/>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79"/>
                                        </p:tgtEl>
                                        <p:attrNameLst>
                                          <p:attrName>style.visibility</p:attrName>
                                        </p:attrNameLst>
                                      </p:cBhvr>
                                      <p:to>
                                        <p:strVal val="visible"/>
                                      </p:to>
                                    </p:set>
                                    <p:anim calcmode="lin" valueType="num">
                                      <p:cBhvr>
                                        <p:cTn id="35" dur="500" fill="hold"/>
                                        <p:tgtEl>
                                          <p:spTgt spid="79"/>
                                        </p:tgtEl>
                                        <p:attrNameLst>
                                          <p:attrName>ppt_w</p:attrName>
                                        </p:attrNameLst>
                                      </p:cBhvr>
                                      <p:tavLst>
                                        <p:tav tm="0">
                                          <p:val>
                                            <p:fltVal val="0"/>
                                          </p:val>
                                        </p:tav>
                                        <p:tav tm="100000">
                                          <p:val>
                                            <p:strVal val="#ppt_w"/>
                                          </p:val>
                                        </p:tav>
                                      </p:tavLst>
                                    </p:anim>
                                    <p:anim calcmode="lin" valueType="num">
                                      <p:cBhvr>
                                        <p:cTn id="36" dur="500" fill="hold"/>
                                        <p:tgtEl>
                                          <p:spTgt spid="79"/>
                                        </p:tgtEl>
                                        <p:attrNameLst>
                                          <p:attrName>ppt_h</p:attrName>
                                        </p:attrNameLst>
                                      </p:cBhvr>
                                      <p:tavLst>
                                        <p:tav tm="0">
                                          <p:val>
                                            <p:fltVal val="0"/>
                                          </p:val>
                                        </p:tav>
                                        <p:tav tm="100000">
                                          <p:val>
                                            <p:strVal val="#ppt_h"/>
                                          </p:val>
                                        </p:tav>
                                      </p:tavLst>
                                    </p:anim>
                                    <p:animEffect transition="in" filter="fade">
                                      <p:cBhvr>
                                        <p:cTn id="37" dur="500"/>
                                        <p:tgtEl>
                                          <p:spTgt spid="79"/>
                                        </p:tgtEl>
                                      </p:cBhvr>
                                    </p:animEffect>
                                    <p:anim calcmode="lin" valueType="num">
                                      <p:cBhvr>
                                        <p:cTn id="38" dur="500" fill="hold"/>
                                        <p:tgtEl>
                                          <p:spTgt spid="79"/>
                                        </p:tgtEl>
                                        <p:attrNameLst>
                                          <p:attrName>ppt_x</p:attrName>
                                        </p:attrNameLst>
                                      </p:cBhvr>
                                      <p:tavLst>
                                        <p:tav tm="0">
                                          <p:val>
                                            <p:fltVal val="0.5"/>
                                          </p:val>
                                        </p:tav>
                                        <p:tav tm="100000">
                                          <p:val>
                                            <p:strVal val="#ppt_x"/>
                                          </p:val>
                                        </p:tav>
                                      </p:tavLst>
                                    </p:anim>
                                    <p:anim calcmode="lin" valueType="num">
                                      <p:cBhvr>
                                        <p:cTn id="39" dur="500" fill="hold"/>
                                        <p:tgtEl>
                                          <p:spTgt spid="79"/>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120"/>
                                        </p:tgtEl>
                                        <p:attrNameLst>
                                          <p:attrName>style.visibility</p:attrName>
                                        </p:attrNameLst>
                                      </p:cBhvr>
                                      <p:to>
                                        <p:strVal val="visible"/>
                                      </p:to>
                                    </p:set>
                                    <p:anim calcmode="lin" valueType="num">
                                      <p:cBhvr>
                                        <p:cTn id="43" dur="500" fill="hold"/>
                                        <p:tgtEl>
                                          <p:spTgt spid="120"/>
                                        </p:tgtEl>
                                        <p:attrNameLst>
                                          <p:attrName>ppt_w</p:attrName>
                                        </p:attrNameLst>
                                      </p:cBhvr>
                                      <p:tavLst>
                                        <p:tav tm="0">
                                          <p:val>
                                            <p:fltVal val="0"/>
                                          </p:val>
                                        </p:tav>
                                        <p:tav tm="100000">
                                          <p:val>
                                            <p:strVal val="#ppt_w"/>
                                          </p:val>
                                        </p:tav>
                                      </p:tavLst>
                                    </p:anim>
                                    <p:anim calcmode="lin" valueType="num">
                                      <p:cBhvr>
                                        <p:cTn id="44" dur="500" fill="hold"/>
                                        <p:tgtEl>
                                          <p:spTgt spid="120"/>
                                        </p:tgtEl>
                                        <p:attrNameLst>
                                          <p:attrName>ppt_h</p:attrName>
                                        </p:attrNameLst>
                                      </p:cBhvr>
                                      <p:tavLst>
                                        <p:tav tm="0">
                                          <p:val>
                                            <p:fltVal val="0"/>
                                          </p:val>
                                        </p:tav>
                                        <p:tav tm="100000">
                                          <p:val>
                                            <p:strVal val="#ppt_h"/>
                                          </p:val>
                                        </p:tav>
                                      </p:tavLst>
                                    </p:anim>
                                    <p:animEffect transition="in" filter="fade">
                                      <p:cBhvr>
                                        <p:cTn id="45" dur="500"/>
                                        <p:tgtEl>
                                          <p:spTgt spid="120"/>
                                        </p:tgtEl>
                                      </p:cBhvr>
                                    </p:animEffect>
                                    <p:anim calcmode="lin" valueType="num">
                                      <p:cBhvr>
                                        <p:cTn id="46" dur="500" fill="hold"/>
                                        <p:tgtEl>
                                          <p:spTgt spid="120"/>
                                        </p:tgtEl>
                                        <p:attrNameLst>
                                          <p:attrName>ppt_x</p:attrName>
                                        </p:attrNameLst>
                                      </p:cBhvr>
                                      <p:tavLst>
                                        <p:tav tm="0">
                                          <p:val>
                                            <p:fltVal val="0.5"/>
                                          </p:val>
                                        </p:tav>
                                        <p:tav tm="100000">
                                          <p:val>
                                            <p:strVal val="#ppt_x"/>
                                          </p:val>
                                        </p:tav>
                                      </p:tavLst>
                                    </p:anim>
                                    <p:anim calcmode="lin" valueType="num">
                                      <p:cBhvr>
                                        <p:cTn id="47" dur="500" fill="hold"/>
                                        <p:tgtEl>
                                          <p:spTgt spid="120"/>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nodeType="afterEffect">
                                  <p:stCondLst>
                                    <p:cond delay="0"/>
                                  </p:stCondLst>
                                  <p:childTnLst>
                                    <p:set>
                                      <p:cBhvr>
                                        <p:cTn id="50" dur="1" fill="hold">
                                          <p:stCondLst>
                                            <p:cond delay="0"/>
                                          </p:stCondLst>
                                        </p:cTn>
                                        <p:tgtEl>
                                          <p:spTgt spid="84"/>
                                        </p:tgtEl>
                                        <p:attrNameLst>
                                          <p:attrName>style.visibility</p:attrName>
                                        </p:attrNameLst>
                                      </p:cBhvr>
                                      <p:to>
                                        <p:strVal val="visible"/>
                                      </p:to>
                                    </p:set>
                                    <p:anim calcmode="lin" valueType="num">
                                      <p:cBhvr>
                                        <p:cTn id="51" dur="500" fill="hold"/>
                                        <p:tgtEl>
                                          <p:spTgt spid="84"/>
                                        </p:tgtEl>
                                        <p:attrNameLst>
                                          <p:attrName>ppt_w</p:attrName>
                                        </p:attrNameLst>
                                      </p:cBhvr>
                                      <p:tavLst>
                                        <p:tav tm="0">
                                          <p:val>
                                            <p:fltVal val="0"/>
                                          </p:val>
                                        </p:tav>
                                        <p:tav tm="100000">
                                          <p:val>
                                            <p:strVal val="#ppt_w"/>
                                          </p:val>
                                        </p:tav>
                                      </p:tavLst>
                                    </p:anim>
                                    <p:anim calcmode="lin" valueType="num">
                                      <p:cBhvr>
                                        <p:cTn id="52" dur="500" fill="hold"/>
                                        <p:tgtEl>
                                          <p:spTgt spid="84"/>
                                        </p:tgtEl>
                                        <p:attrNameLst>
                                          <p:attrName>ppt_h</p:attrName>
                                        </p:attrNameLst>
                                      </p:cBhvr>
                                      <p:tavLst>
                                        <p:tav tm="0">
                                          <p:val>
                                            <p:fltVal val="0"/>
                                          </p:val>
                                        </p:tav>
                                        <p:tav tm="100000">
                                          <p:val>
                                            <p:strVal val="#ppt_h"/>
                                          </p:val>
                                        </p:tav>
                                      </p:tavLst>
                                    </p:anim>
                                    <p:animEffect transition="in" filter="fade">
                                      <p:cBhvr>
                                        <p:cTn id="53" dur="500"/>
                                        <p:tgtEl>
                                          <p:spTgt spid="84"/>
                                        </p:tgtEl>
                                      </p:cBhvr>
                                    </p:animEffect>
                                    <p:anim calcmode="lin" valueType="num">
                                      <p:cBhvr>
                                        <p:cTn id="54" dur="500" fill="hold"/>
                                        <p:tgtEl>
                                          <p:spTgt spid="84"/>
                                        </p:tgtEl>
                                        <p:attrNameLst>
                                          <p:attrName>ppt_x</p:attrName>
                                        </p:attrNameLst>
                                      </p:cBhvr>
                                      <p:tavLst>
                                        <p:tav tm="0">
                                          <p:val>
                                            <p:fltVal val="0.5"/>
                                          </p:val>
                                        </p:tav>
                                        <p:tav tm="100000">
                                          <p:val>
                                            <p:strVal val="#ppt_x"/>
                                          </p:val>
                                        </p:tav>
                                      </p:tavLst>
                                    </p:anim>
                                    <p:anim calcmode="lin" valueType="num">
                                      <p:cBhvr>
                                        <p:cTn id="55" dur="500" fill="hold"/>
                                        <p:tgtEl>
                                          <p:spTgt spid="84"/>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nodeType="afterEffect">
                                  <p:stCondLst>
                                    <p:cond delay="0"/>
                                  </p:stCondLst>
                                  <p:childTnLst>
                                    <p:set>
                                      <p:cBhvr>
                                        <p:cTn id="58" dur="1" fill="hold">
                                          <p:stCondLst>
                                            <p:cond delay="0"/>
                                          </p:stCondLst>
                                        </p:cTn>
                                        <p:tgtEl>
                                          <p:spTgt spid="119"/>
                                        </p:tgtEl>
                                        <p:attrNameLst>
                                          <p:attrName>style.visibility</p:attrName>
                                        </p:attrNameLst>
                                      </p:cBhvr>
                                      <p:to>
                                        <p:strVal val="visible"/>
                                      </p:to>
                                    </p:set>
                                    <p:anim calcmode="lin" valueType="num">
                                      <p:cBhvr>
                                        <p:cTn id="59" dur="500" fill="hold"/>
                                        <p:tgtEl>
                                          <p:spTgt spid="119"/>
                                        </p:tgtEl>
                                        <p:attrNameLst>
                                          <p:attrName>ppt_w</p:attrName>
                                        </p:attrNameLst>
                                      </p:cBhvr>
                                      <p:tavLst>
                                        <p:tav tm="0">
                                          <p:val>
                                            <p:fltVal val="0"/>
                                          </p:val>
                                        </p:tav>
                                        <p:tav tm="100000">
                                          <p:val>
                                            <p:strVal val="#ppt_w"/>
                                          </p:val>
                                        </p:tav>
                                      </p:tavLst>
                                    </p:anim>
                                    <p:anim calcmode="lin" valueType="num">
                                      <p:cBhvr>
                                        <p:cTn id="60" dur="500" fill="hold"/>
                                        <p:tgtEl>
                                          <p:spTgt spid="119"/>
                                        </p:tgtEl>
                                        <p:attrNameLst>
                                          <p:attrName>ppt_h</p:attrName>
                                        </p:attrNameLst>
                                      </p:cBhvr>
                                      <p:tavLst>
                                        <p:tav tm="0">
                                          <p:val>
                                            <p:fltVal val="0"/>
                                          </p:val>
                                        </p:tav>
                                        <p:tav tm="100000">
                                          <p:val>
                                            <p:strVal val="#ppt_h"/>
                                          </p:val>
                                        </p:tav>
                                      </p:tavLst>
                                    </p:anim>
                                    <p:animEffect transition="in" filter="fade">
                                      <p:cBhvr>
                                        <p:cTn id="61" dur="500"/>
                                        <p:tgtEl>
                                          <p:spTgt spid="119"/>
                                        </p:tgtEl>
                                      </p:cBhvr>
                                    </p:animEffect>
                                    <p:anim calcmode="lin" valueType="num">
                                      <p:cBhvr>
                                        <p:cTn id="62" dur="500" fill="hold"/>
                                        <p:tgtEl>
                                          <p:spTgt spid="119"/>
                                        </p:tgtEl>
                                        <p:attrNameLst>
                                          <p:attrName>ppt_x</p:attrName>
                                        </p:attrNameLst>
                                      </p:cBhvr>
                                      <p:tavLst>
                                        <p:tav tm="0">
                                          <p:val>
                                            <p:fltVal val="0.5"/>
                                          </p:val>
                                        </p:tav>
                                        <p:tav tm="100000">
                                          <p:val>
                                            <p:strVal val="#ppt_x"/>
                                          </p:val>
                                        </p:tav>
                                      </p:tavLst>
                                    </p:anim>
                                    <p:anim calcmode="lin" valueType="num">
                                      <p:cBhvr>
                                        <p:cTn id="63" dur="500" fill="hold"/>
                                        <p:tgtEl>
                                          <p:spTgt spid="119"/>
                                        </p:tgtEl>
                                        <p:attrNameLst>
                                          <p:attrName>ppt_y</p:attrName>
                                        </p:attrNameLst>
                                      </p:cBhvr>
                                      <p:tavLst>
                                        <p:tav tm="0">
                                          <p:val>
                                            <p:fltVal val="0.5"/>
                                          </p:val>
                                        </p:tav>
                                        <p:tav tm="100000">
                                          <p:val>
                                            <p:strVal val="#ppt_y"/>
                                          </p:val>
                                        </p:tav>
                                      </p:tavLst>
                                    </p:anim>
                                  </p:childTnLst>
                                </p:cTn>
                              </p:par>
                            </p:childTnLst>
                          </p:cTn>
                        </p:par>
                        <p:par>
                          <p:cTn id="64" fill="hold">
                            <p:stCondLst>
                              <p:cond delay="4250"/>
                            </p:stCondLst>
                            <p:childTnLst>
                              <p:par>
                                <p:cTn id="65" presetID="53" presetClass="entr" presetSubtype="528" fill="hold" nodeType="afterEffect">
                                  <p:stCondLst>
                                    <p:cond delay="0"/>
                                  </p:stCondLst>
                                  <p:childTnLst>
                                    <p:set>
                                      <p:cBhvr>
                                        <p:cTn id="66" dur="1" fill="hold">
                                          <p:stCondLst>
                                            <p:cond delay="0"/>
                                          </p:stCondLst>
                                        </p:cTn>
                                        <p:tgtEl>
                                          <p:spTgt spid="89"/>
                                        </p:tgtEl>
                                        <p:attrNameLst>
                                          <p:attrName>style.visibility</p:attrName>
                                        </p:attrNameLst>
                                      </p:cBhvr>
                                      <p:to>
                                        <p:strVal val="visible"/>
                                      </p:to>
                                    </p:set>
                                    <p:anim calcmode="lin" valueType="num">
                                      <p:cBhvr>
                                        <p:cTn id="67" dur="500" fill="hold"/>
                                        <p:tgtEl>
                                          <p:spTgt spid="89"/>
                                        </p:tgtEl>
                                        <p:attrNameLst>
                                          <p:attrName>ppt_w</p:attrName>
                                        </p:attrNameLst>
                                      </p:cBhvr>
                                      <p:tavLst>
                                        <p:tav tm="0">
                                          <p:val>
                                            <p:fltVal val="0"/>
                                          </p:val>
                                        </p:tav>
                                        <p:tav tm="100000">
                                          <p:val>
                                            <p:strVal val="#ppt_w"/>
                                          </p:val>
                                        </p:tav>
                                      </p:tavLst>
                                    </p:anim>
                                    <p:anim calcmode="lin" valueType="num">
                                      <p:cBhvr>
                                        <p:cTn id="68" dur="500" fill="hold"/>
                                        <p:tgtEl>
                                          <p:spTgt spid="89"/>
                                        </p:tgtEl>
                                        <p:attrNameLst>
                                          <p:attrName>ppt_h</p:attrName>
                                        </p:attrNameLst>
                                      </p:cBhvr>
                                      <p:tavLst>
                                        <p:tav tm="0">
                                          <p:val>
                                            <p:fltVal val="0"/>
                                          </p:val>
                                        </p:tav>
                                        <p:tav tm="100000">
                                          <p:val>
                                            <p:strVal val="#ppt_h"/>
                                          </p:val>
                                        </p:tav>
                                      </p:tavLst>
                                    </p:anim>
                                    <p:animEffect transition="in" filter="fade">
                                      <p:cBhvr>
                                        <p:cTn id="69" dur="500"/>
                                        <p:tgtEl>
                                          <p:spTgt spid="89"/>
                                        </p:tgtEl>
                                      </p:cBhvr>
                                    </p:animEffect>
                                    <p:anim calcmode="lin" valueType="num">
                                      <p:cBhvr>
                                        <p:cTn id="70" dur="500" fill="hold"/>
                                        <p:tgtEl>
                                          <p:spTgt spid="89"/>
                                        </p:tgtEl>
                                        <p:attrNameLst>
                                          <p:attrName>ppt_x</p:attrName>
                                        </p:attrNameLst>
                                      </p:cBhvr>
                                      <p:tavLst>
                                        <p:tav tm="0">
                                          <p:val>
                                            <p:fltVal val="0.5"/>
                                          </p:val>
                                        </p:tav>
                                        <p:tav tm="100000">
                                          <p:val>
                                            <p:strVal val="#ppt_x"/>
                                          </p:val>
                                        </p:tav>
                                      </p:tavLst>
                                    </p:anim>
                                    <p:anim calcmode="lin" valueType="num">
                                      <p:cBhvr>
                                        <p:cTn id="71" dur="500" fill="hold"/>
                                        <p:tgtEl>
                                          <p:spTgt spid="89"/>
                                        </p:tgtEl>
                                        <p:attrNameLst>
                                          <p:attrName>ppt_y</p:attrName>
                                        </p:attrNameLst>
                                      </p:cBhvr>
                                      <p:tavLst>
                                        <p:tav tm="0">
                                          <p:val>
                                            <p:fltVal val="0.5"/>
                                          </p:val>
                                        </p:tav>
                                        <p:tav tm="100000">
                                          <p:val>
                                            <p:strVal val="#ppt_y"/>
                                          </p:val>
                                        </p:tav>
                                      </p:tavLst>
                                    </p:anim>
                                  </p:childTnLst>
                                </p:cTn>
                              </p:par>
                            </p:childTnLst>
                          </p:cTn>
                        </p:par>
                        <p:par>
                          <p:cTn id="72" fill="hold">
                            <p:stCondLst>
                              <p:cond delay="4750"/>
                            </p:stCondLst>
                            <p:childTnLst>
                              <p:par>
                                <p:cTn id="73" presetID="53" presetClass="entr" presetSubtype="528" fill="hold" nodeType="afterEffect">
                                  <p:stCondLst>
                                    <p:cond delay="0"/>
                                  </p:stCondLst>
                                  <p:childTnLst>
                                    <p:set>
                                      <p:cBhvr>
                                        <p:cTn id="74" dur="1" fill="hold">
                                          <p:stCondLst>
                                            <p:cond delay="0"/>
                                          </p:stCondLst>
                                        </p:cTn>
                                        <p:tgtEl>
                                          <p:spTgt spid="118"/>
                                        </p:tgtEl>
                                        <p:attrNameLst>
                                          <p:attrName>style.visibility</p:attrName>
                                        </p:attrNameLst>
                                      </p:cBhvr>
                                      <p:to>
                                        <p:strVal val="visible"/>
                                      </p:to>
                                    </p:set>
                                    <p:anim calcmode="lin" valueType="num">
                                      <p:cBhvr>
                                        <p:cTn id="75" dur="500" fill="hold"/>
                                        <p:tgtEl>
                                          <p:spTgt spid="118"/>
                                        </p:tgtEl>
                                        <p:attrNameLst>
                                          <p:attrName>ppt_w</p:attrName>
                                        </p:attrNameLst>
                                      </p:cBhvr>
                                      <p:tavLst>
                                        <p:tav tm="0">
                                          <p:val>
                                            <p:fltVal val="0"/>
                                          </p:val>
                                        </p:tav>
                                        <p:tav tm="100000">
                                          <p:val>
                                            <p:strVal val="#ppt_w"/>
                                          </p:val>
                                        </p:tav>
                                      </p:tavLst>
                                    </p:anim>
                                    <p:anim calcmode="lin" valueType="num">
                                      <p:cBhvr>
                                        <p:cTn id="76" dur="500" fill="hold"/>
                                        <p:tgtEl>
                                          <p:spTgt spid="118"/>
                                        </p:tgtEl>
                                        <p:attrNameLst>
                                          <p:attrName>ppt_h</p:attrName>
                                        </p:attrNameLst>
                                      </p:cBhvr>
                                      <p:tavLst>
                                        <p:tav tm="0">
                                          <p:val>
                                            <p:fltVal val="0"/>
                                          </p:val>
                                        </p:tav>
                                        <p:tav tm="100000">
                                          <p:val>
                                            <p:strVal val="#ppt_h"/>
                                          </p:val>
                                        </p:tav>
                                      </p:tavLst>
                                    </p:anim>
                                    <p:animEffect transition="in" filter="fade">
                                      <p:cBhvr>
                                        <p:cTn id="77" dur="500"/>
                                        <p:tgtEl>
                                          <p:spTgt spid="118"/>
                                        </p:tgtEl>
                                      </p:cBhvr>
                                    </p:animEffect>
                                    <p:anim calcmode="lin" valueType="num">
                                      <p:cBhvr>
                                        <p:cTn id="78" dur="500" fill="hold"/>
                                        <p:tgtEl>
                                          <p:spTgt spid="118"/>
                                        </p:tgtEl>
                                        <p:attrNameLst>
                                          <p:attrName>ppt_x</p:attrName>
                                        </p:attrNameLst>
                                      </p:cBhvr>
                                      <p:tavLst>
                                        <p:tav tm="0">
                                          <p:val>
                                            <p:fltVal val="0.5"/>
                                          </p:val>
                                        </p:tav>
                                        <p:tav tm="100000">
                                          <p:val>
                                            <p:strVal val="#ppt_x"/>
                                          </p:val>
                                        </p:tav>
                                      </p:tavLst>
                                    </p:anim>
                                    <p:anim calcmode="lin" valueType="num">
                                      <p:cBhvr>
                                        <p:cTn id="79" dur="500" fill="hold"/>
                                        <p:tgtEl>
                                          <p:spTgt spid="118"/>
                                        </p:tgtEl>
                                        <p:attrNameLst>
                                          <p:attrName>ppt_y</p:attrName>
                                        </p:attrNameLst>
                                      </p:cBhvr>
                                      <p:tavLst>
                                        <p:tav tm="0">
                                          <p:val>
                                            <p:fltVal val="0.5"/>
                                          </p:val>
                                        </p:tav>
                                        <p:tav tm="100000">
                                          <p:val>
                                            <p:strVal val="#ppt_y"/>
                                          </p:val>
                                        </p:tav>
                                      </p:tavLst>
                                    </p:anim>
                                  </p:childTnLst>
                                </p:cTn>
                              </p:par>
                            </p:childTnLst>
                          </p:cTn>
                        </p:par>
                        <p:par>
                          <p:cTn id="80" fill="hold">
                            <p:stCondLst>
                              <p:cond delay="5250"/>
                            </p:stCondLst>
                            <p:childTnLst>
                              <p:par>
                                <p:cTn id="81" presetID="53" presetClass="entr" presetSubtype="528" fill="hold" nodeType="afterEffect">
                                  <p:stCondLst>
                                    <p:cond delay="0"/>
                                  </p:stCondLst>
                                  <p:childTnLst>
                                    <p:set>
                                      <p:cBhvr>
                                        <p:cTn id="82" dur="1" fill="hold">
                                          <p:stCondLst>
                                            <p:cond delay="0"/>
                                          </p:stCondLst>
                                        </p:cTn>
                                        <p:tgtEl>
                                          <p:spTgt spid="94"/>
                                        </p:tgtEl>
                                        <p:attrNameLst>
                                          <p:attrName>style.visibility</p:attrName>
                                        </p:attrNameLst>
                                      </p:cBhvr>
                                      <p:to>
                                        <p:strVal val="visible"/>
                                      </p:to>
                                    </p:set>
                                    <p:anim calcmode="lin" valueType="num">
                                      <p:cBhvr>
                                        <p:cTn id="83" dur="500" fill="hold"/>
                                        <p:tgtEl>
                                          <p:spTgt spid="94"/>
                                        </p:tgtEl>
                                        <p:attrNameLst>
                                          <p:attrName>ppt_w</p:attrName>
                                        </p:attrNameLst>
                                      </p:cBhvr>
                                      <p:tavLst>
                                        <p:tav tm="0">
                                          <p:val>
                                            <p:fltVal val="0"/>
                                          </p:val>
                                        </p:tav>
                                        <p:tav tm="100000">
                                          <p:val>
                                            <p:strVal val="#ppt_w"/>
                                          </p:val>
                                        </p:tav>
                                      </p:tavLst>
                                    </p:anim>
                                    <p:anim calcmode="lin" valueType="num">
                                      <p:cBhvr>
                                        <p:cTn id="84" dur="500" fill="hold"/>
                                        <p:tgtEl>
                                          <p:spTgt spid="94"/>
                                        </p:tgtEl>
                                        <p:attrNameLst>
                                          <p:attrName>ppt_h</p:attrName>
                                        </p:attrNameLst>
                                      </p:cBhvr>
                                      <p:tavLst>
                                        <p:tav tm="0">
                                          <p:val>
                                            <p:fltVal val="0"/>
                                          </p:val>
                                        </p:tav>
                                        <p:tav tm="100000">
                                          <p:val>
                                            <p:strVal val="#ppt_h"/>
                                          </p:val>
                                        </p:tav>
                                      </p:tavLst>
                                    </p:anim>
                                    <p:animEffect transition="in" filter="fade">
                                      <p:cBhvr>
                                        <p:cTn id="85" dur="500"/>
                                        <p:tgtEl>
                                          <p:spTgt spid="94"/>
                                        </p:tgtEl>
                                      </p:cBhvr>
                                    </p:animEffect>
                                    <p:anim calcmode="lin" valueType="num">
                                      <p:cBhvr>
                                        <p:cTn id="86" dur="500" fill="hold"/>
                                        <p:tgtEl>
                                          <p:spTgt spid="94"/>
                                        </p:tgtEl>
                                        <p:attrNameLst>
                                          <p:attrName>ppt_x</p:attrName>
                                        </p:attrNameLst>
                                      </p:cBhvr>
                                      <p:tavLst>
                                        <p:tav tm="0">
                                          <p:val>
                                            <p:fltVal val="0.5"/>
                                          </p:val>
                                        </p:tav>
                                        <p:tav tm="100000">
                                          <p:val>
                                            <p:strVal val="#ppt_x"/>
                                          </p:val>
                                        </p:tav>
                                      </p:tavLst>
                                    </p:anim>
                                    <p:anim calcmode="lin" valueType="num">
                                      <p:cBhvr>
                                        <p:cTn id="87" dur="500" fill="hold"/>
                                        <p:tgtEl>
                                          <p:spTgt spid="9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FF2B2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FFA80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85C401"/>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3EB8CD"/>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0572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F2B2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85C40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AUSTRIA MAP</a:t>
            </a:r>
          </a:p>
          <a:p>
            <a:pPr algn="r"/>
            <a:r>
              <a:rPr lang="en-US" dirty="0">
                <a:solidFill>
                  <a:srgbClr val="56595E"/>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3EB8C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52085021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9000" b="-19000"/>
          </a:stretch>
        </a:blipFill>
        <a:effectLst/>
      </p:bgPr>
    </p:bg>
    <p:spTree>
      <p:nvGrpSpPr>
        <p:cNvPr id="1" name=""/>
        <p:cNvGrpSpPr/>
        <p:nvPr/>
      </p:nvGrpSpPr>
      <p:grpSpPr>
        <a:xfrm>
          <a:off x="0" y="0"/>
          <a:ext cx="0" cy="0"/>
          <a:chOff x="0" y="0"/>
          <a:chExt cx="0" cy="0"/>
        </a:xfrm>
      </p:grpSpPr>
      <p:grpSp>
        <p:nvGrpSpPr>
          <p:cNvPr id="4" name="Group 341"/>
          <p:cNvGrpSpPr/>
          <p:nvPr/>
        </p:nvGrpSpPr>
        <p:grpSpPr>
          <a:xfrm>
            <a:off x="5537216" y="3574516"/>
            <a:ext cx="1337356" cy="1495679"/>
            <a:chOff x="4097338" y="2217738"/>
            <a:chExt cx="1139825" cy="1274763"/>
          </a:xfrm>
          <a:solidFill>
            <a:srgbClr val="3EB8CD"/>
          </a:solidFill>
          <a:effectLst>
            <a:outerShdw blurRad="50800" dist="38100" dir="2700000" algn="tl" rotWithShape="0">
              <a:prstClr val="black">
                <a:alpha val="40000"/>
              </a:prstClr>
            </a:outerShdw>
          </a:effectLst>
        </p:grpSpPr>
        <p:sp>
          <p:nvSpPr>
            <p:cNvPr id="447" name="Freeform 5"/>
            <p:cNvSpPr>
              <a:spLocks/>
            </p:cNvSpPr>
            <p:nvPr/>
          </p:nvSpPr>
          <p:spPr bwMode="auto">
            <a:xfrm>
              <a:off x="5102225" y="3086100"/>
              <a:ext cx="120650" cy="233363"/>
            </a:xfrm>
            <a:custGeom>
              <a:avLst/>
              <a:gdLst/>
              <a:ahLst/>
              <a:cxnLst>
                <a:cxn ang="0">
                  <a:pos x="9" y="114"/>
                </a:cxn>
                <a:cxn ang="0">
                  <a:pos x="18" y="94"/>
                </a:cxn>
                <a:cxn ang="0">
                  <a:pos x="11" y="71"/>
                </a:cxn>
                <a:cxn ang="0">
                  <a:pos x="40" y="43"/>
                </a:cxn>
                <a:cxn ang="0">
                  <a:pos x="71" y="13"/>
                </a:cxn>
                <a:cxn ang="0">
                  <a:pos x="73" y="0"/>
                </a:cxn>
                <a:cxn ang="0">
                  <a:pos x="91" y="42"/>
                </a:cxn>
                <a:cxn ang="0">
                  <a:pos x="91" y="49"/>
                </a:cxn>
                <a:cxn ang="0">
                  <a:pos x="84" y="47"/>
                </a:cxn>
                <a:cxn ang="0">
                  <a:pos x="64" y="126"/>
                </a:cxn>
                <a:cxn ang="0">
                  <a:pos x="25" y="175"/>
                </a:cxn>
                <a:cxn ang="0">
                  <a:pos x="5" y="151"/>
                </a:cxn>
                <a:cxn ang="0">
                  <a:pos x="5" y="140"/>
                </a:cxn>
                <a:cxn ang="0">
                  <a:pos x="0" y="122"/>
                </a:cxn>
                <a:cxn ang="0">
                  <a:pos x="9" y="114"/>
                </a:cxn>
              </a:cxnLst>
              <a:rect l="0" t="0" r="r" b="b"/>
              <a:pathLst>
                <a:path w="91" h="175">
                  <a:moveTo>
                    <a:pt x="9" y="114"/>
                  </a:moveTo>
                  <a:cubicBezTo>
                    <a:pt x="9" y="114"/>
                    <a:pt x="18" y="95"/>
                    <a:pt x="18" y="94"/>
                  </a:cubicBezTo>
                  <a:cubicBezTo>
                    <a:pt x="18" y="89"/>
                    <a:pt x="11" y="78"/>
                    <a:pt x="11" y="71"/>
                  </a:cubicBezTo>
                  <a:cubicBezTo>
                    <a:pt x="11" y="49"/>
                    <a:pt x="27" y="50"/>
                    <a:pt x="40" y="43"/>
                  </a:cubicBezTo>
                  <a:cubicBezTo>
                    <a:pt x="50" y="37"/>
                    <a:pt x="64" y="20"/>
                    <a:pt x="71" y="13"/>
                  </a:cubicBezTo>
                  <a:cubicBezTo>
                    <a:pt x="73" y="11"/>
                    <a:pt x="72" y="4"/>
                    <a:pt x="73" y="0"/>
                  </a:cubicBezTo>
                  <a:cubicBezTo>
                    <a:pt x="88" y="2"/>
                    <a:pt x="87" y="31"/>
                    <a:pt x="91" y="42"/>
                  </a:cubicBezTo>
                  <a:cubicBezTo>
                    <a:pt x="91" y="49"/>
                    <a:pt x="91" y="49"/>
                    <a:pt x="91" y="49"/>
                  </a:cubicBezTo>
                  <a:cubicBezTo>
                    <a:pt x="89" y="48"/>
                    <a:pt x="85" y="47"/>
                    <a:pt x="84" y="47"/>
                  </a:cubicBezTo>
                  <a:cubicBezTo>
                    <a:pt x="84" y="79"/>
                    <a:pt x="74" y="101"/>
                    <a:pt x="64" y="126"/>
                  </a:cubicBezTo>
                  <a:cubicBezTo>
                    <a:pt x="56" y="146"/>
                    <a:pt x="52" y="175"/>
                    <a:pt x="25" y="175"/>
                  </a:cubicBezTo>
                  <a:cubicBezTo>
                    <a:pt x="14" y="175"/>
                    <a:pt x="5" y="163"/>
                    <a:pt x="5" y="151"/>
                  </a:cubicBezTo>
                  <a:cubicBezTo>
                    <a:pt x="5" y="145"/>
                    <a:pt x="6" y="143"/>
                    <a:pt x="5" y="140"/>
                  </a:cubicBezTo>
                  <a:cubicBezTo>
                    <a:pt x="0" y="136"/>
                    <a:pt x="0" y="129"/>
                    <a:pt x="0" y="122"/>
                  </a:cubicBezTo>
                  <a:cubicBezTo>
                    <a:pt x="0" y="121"/>
                    <a:pt x="8" y="114"/>
                    <a:pt x="9" y="1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8" name="Freeform 6"/>
            <p:cNvSpPr>
              <a:spLocks/>
            </p:cNvSpPr>
            <p:nvPr/>
          </p:nvSpPr>
          <p:spPr bwMode="auto">
            <a:xfrm>
              <a:off x="4097338" y="2217738"/>
              <a:ext cx="1139825" cy="1274763"/>
            </a:xfrm>
            <a:custGeom>
              <a:avLst/>
              <a:gdLst/>
              <a:ahLst/>
              <a:cxnLst>
                <a:cxn ang="0">
                  <a:pos x="499" y="66"/>
                </a:cxn>
                <a:cxn ang="0">
                  <a:pos x="527" y="81"/>
                </a:cxn>
                <a:cxn ang="0">
                  <a:pos x="609" y="86"/>
                </a:cxn>
                <a:cxn ang="0">
                  <a:pos x="644" y="89"/>
                </a:cxn>
                <a:cxn ang="0">
                  <a:pos x="644" y="136"/>
                </a:cxn>
                <a:cxn ang="0">
                  <a:pos x="620" y="115"/>
                </a:cxn>
                <a:cxn ang="0">
                  <a:pos x="679" y="223"/>
                </a:cxn>
                <a:cxn ang="0">
                  <a:pos x="699" y="267"/>
                </a:cxn>
                <a:cxn ang="0">
                  <a:pos x="730" y="310"/>
                </a:cxn>
                <a:cxn ang="0">
                  <a:pos x="755" y="348"/>
                </a:cxn>
                <a:cxn ang="0">
                  <a:pos x="787" y="359"/>
                </a:cxn>
                <a:cxn ang="0">
                  <a:pos x="853" y="346"/>
                </a:cxn>
                <a:cxn ang="0">
                  <a:pos x="826" y="425"/>
                </a:cxn>
                <a:cxn ang="0">
                  <a:pos x="719" y="541"/>
                </a:cxn>
                <a:cxn ang="0">
                  <a:pos x="708" y="600"/>
                </a:cxn>
                <a:cxn ang="0">
                  <a:pos x="721" y="638"/>
                </a:cxn>
                <a:cxn ang="0">
                  <a:pos x="720" y="676"/>
                </a:cxn>
                <a:cxn ang="0">
                  <a:pos x="660" y="745"/>
                </a:cxn>
                <a:cxn ang="0">
                  <a:pos x="659" y="788"/>
                </a:cxn>
                <a:cxn ang="0">
                  <a:pos x="643" y="816"/>
                </a:cxn>
                <a:cxn ang="0">
                  <a:pos x="627" y="846"/>
                </a:cxn>
                <a:cxn ang="0">
                  <a:pos x="592" y="902"/>
                </a:cxn>
                <a:cxn ang="0">
                  <a:pos x="538" y="946"/>
                </a:cxn>
                <a:cxn ang="0">
                  <a:pos x="512" y="944"/>
                </a:cxn>
                <a:cxn ang="0">
                  <a:pos x="452" y="949"/>
                </a:cxn>
                <a:cxn ang="0">
                  <a:pos x="440" y="929"/>
                </a:cxn>
                <a:cxn ang="0">
                  <a:pos x="431" y="893"/>
                </a:cxn>
                <a:cxn ang="0">
                  <a:pos x="395" y="789"/>
                </a:cxn>
                <a:cxn ang="0">
                  <a:pos x="360" y="708"/>
                </a:cxn>
                <a:cxn ang="0">
                  <a:pos x="382" y="621"/>
                </a:cxn>
                <a:cxn ang="0">
                  <a:pos x="364" y="558"/>
                </a:cxn>
                <a:cxn ang="0">
                  <a:pos x="337" y="490"/>
                </a:cxn>
                <a:cxn ang="0">
                  <a:pos x="342" y="461"/>
                </a:cxn>
                <a:cxn ang="0">
                  <a:pos x="295" y="443"/>
                </a:cxn>
                <a:cxn ang="0">
                  <a:pos x="206" y="433"/>
                </a:cxn>
                <a:cxn ang="0">
                  <a:pos x="164" y="434"/>
                </a:cxn>
                <a:cxn ang="0">
                  <a:pos x="109" y="439"/>
                </a:cxn>
                <a:cxn ang="0">
                  <a:pos x="40" y="369"/>
                </a:cxn>
                <a:cxn ang="0">
                  <a:pos x="7" y="338"/>
                </a:cxn>
                <a:cxn ang="0">
                  <a:pos x="7" y="324"/>
                </a:cxn>
                <a:cxn ang="0">
                  <a:pos x="18" y="269"/>
                </a:cxn>
                <a:cxn ang="0">
                  <a:pos x="22" y="199"/>
                </a:cxn>
                <a:cxn ang="0">
                  <a:pos x="77" y="132"/>
                </a:cxn>
                <a:cxn ang="0">
                  <a:pos x="104" y="77"/>
                </a:cxn>
                <a:cxn ang="0">
                  <a:pos x="141" y="36"/>
                </a:cxn>
                <a:cxn ang="0">
                  <a:pos x="187" y="35"/>
                </a:cxn>
                <a:cxn ang="0">
                  <a:pos x="273" y="6"/>
                </a:cxn>
                <a:cxn ang="0">
                  <a:pos x="307" y="4"/>
                </a:cxn>
                <a:cxn ang="0">
                  <a:pos x="338" y="0"/>
                </a:cxn>
                <a:cxn ang="0">
                  <a:pos x="358" y="6"/>
                </a:cxn>
                <a:cxn ang="0">
                  <a:pos x="357" y="27"/>
                </a:cxn>
                <a:cxn ang="0">
                  <a:pos x="371" y="64"/>
                </a:cxn>
                <a:cxn ang="0">
                  <a:pos x="455" y="100"/>
                </a:cxn>
                <a:cxn ang="0">
                  <a:pos x="464" y="84"/>
                </a:cxn>
                <a:cxn ang="0">
                  <a:pos x="490" y="66"/>
                </a:cxn>
              </a:cxnLst>
              <a:rect l="0" t="0" r="r" b="b"/>
              <a:pathLst>
                <a:path w="856" h="957">
                  <a:moveTo>
                    <a:pt x="490" y="66"/>
                  </a:moveTo>
                  <a:cubicBezTo>
                    <a:pt x="499" y="66"/>
                    <a:pt x="499" y="66"/>
                    <a:pt x="499" y="66"/>
                  </a:cubicBezTo>
                  <a:cubicBezTo>
                    <a:pt x="499" y="73"/>
                    <a:pt x="504" y="74"/>
                    <a:pt x="506" y="77"/>
                  </a:cubicBezTo>
                  <a:cubicBezTo>
                    <a:pt x="510" y="82"/>
                    <a:pt x="520" y="78"/>
                    <a:pt x="527" y="81"/>
                  </a:cubicBezTo>
                  <a:cubicBezTo>
                    <a:pt x="541" y="86"/>
                    <a:pt x="561" y="93"/>
                    <a:pt x="576" y="93"/>
                  </a:cubicBezTo>
                  <a:cubicBezTo>
                    <a:pt x="591" y="93"/>
                    <a:pt x="595" y="86"/>
                    <a:pt x="609" y="86"/>
                  </a:cubicBezTo>
                  <a:cubicBezTo>
                    <a:pt x="617" y="86"/>
                    <a:pt x="622" y="92"/>
                    <a:pt x="632" y="92"/>
                  </a:cubicBezTo>
                  <a:cubicBezTo>
                    <a:pt x="638" y="92"/>
                    <a:pt x="638" y="90"/>
                    <a:pt x="644" y="89"/>
                  </a:cubicBezTo>
                  <a:cubicBezTo>
                    <a:pt x="647" y="96"/>
                    <a:pt x="653" y="102"/>
                    <a:pt x="653" y="111"/>
                  </a:cubicBezTo>
                  <a:cubicBezTo>
                    <a:pt x="653" y="115"/>
                    <a:pt x="646" y="131"/>
                    <a:pt x="644" y="136"/>
                  </a:cubicBezTo>
                  <a:cubicBezTo>
                    <a:pt x="635" y="135"/>
                    <a:pt x="627" y="115"/>
                    <a:pt x="620" y="107"/>
                  </a:cubicBezTo>
                  <a:cubicBezTo>
                    <a:pt x="620" y="115"/>
                    <a:pt x="620" y="115"/>
                    <a:pt x="620" y="115"/>
                  </a:cubicBezTo>
                  <a:cubicBezTo>
                    <a:pt x="662" y="189"/>
                    <a:pt x="662" y="189"/>
                    <a:pt x="662" y="189"/>
                  </a:cubicBezTo>
                  <a:cubicBezTo>
                    <a:pt x="659" y="198"/>
                    <a:pt x="673" y="218"/>
                    <a:pt x="679" y="223"/>
                  </a:cubicBezTo>
                  <a:cubicBezTo>
                    <a:pt x="679" y="246"/>
                    <a:pt x="679" y="246"/>
                    <a:pt x="679" y="246"/>
                  </a:cubicBezTo>
                  <a:cubicBezTo>
                    <a:pt x="684" y="258"/>
                    <a:pt x="692" y="258"/>
                    <a:pt x="699" y="267"/>
                  </a:cubicBezTo>
                  <a:cubicBezTo>
                    <a:pt x="707" y="278"/>
                    <a:pt x="702" y="289"/>
                    <a:pt x="710" y="297"/>
                  </a:cubicBezTo>
                  <a:cubicBezTo>
                    <a:pt x="717" y="304"/>
                    <a:pt x="722" y="305"/>
                    <a:pt x="730" y="310"/>
                  </a:cubicBezTo>
                  <a:cubicBezTo>
                    <a:pt x="737" y="316"/>
                    <a:pt x="741" y="334"/>
                    <a:pt x="755" y="334"/>
                  </a:cubicBezTo>
                  <a:cubicBezTo>
                    <a:pt x="755" y="341"/>
                    <a:pt x="759" y="343"/>
                    <a:pt x="755" y="348"/>
                  </a:cubicBezTo>
                  <a:cubicBezTo>
                    <a:pt x="761" y="352"/>
                    <a:pt x="767" y="366"/>
                    <a:pt x="774" y="366"/>
                  </a:cubicBezTo>
                  <a:cubicBezTo>
                    <a:pt x="781" y="366"/>
                    <a:pt x="782" y="361"/>
                    <a:pt x="787" y="359"/>
                  </a:cubicBezTo>
                  <a:cubicBezTo>
                    <a:pt x="794" y="357"/>
                    <a:pt x="798" y="360"/>
                    <a:pt x="805" y="359"/>
                  </a:cubicBezTo>
                  <a:cubicBezTo>
                    <a:pt x="822" y="356"/>
                    <a:pt x="838" y="350"/>
                    <a:pt x="853" y="346"/>
                  </a:cubicBezTo>
                  <a:cubicBezTo>
                    <a:pt x="855" y="348"/>
                    <a:pt x="856" y="350"/>
                    <a:pt x="856" y="352"/>
                  </a:cubicBezTo>
                  <a:cubicBezTo>
                    <a:pt x="856" y="377"/>
                    <a:pt x="837" y="410"/>
                    <a:pt x="826" y="425"/>
                  </a:cubicBezTo>
                  <a:cubicBezTo>
                    <a:pt x="812" y="443"/>
                    <a:pt x="807" y="459"/>
                    <a:pt x="790" y="471"/>
                  </a:cubicBezTo>
                  <a:cubicBezTo>
                    <a:pt x="761" y="494"/>
                    <a:pt x="730" y="501"/>
                    <a:pt x="719" y="541"/>
                  </a:cubicBezTo>
                  <a:cubicBezTo>
                    <a:pt x="716" y="552"/>
                    <a:pt x="704" y="555"/>
                    <a:pt x="704" y="567"/>
                  </a:cubicBezTo>
                  <a:cubicBezTo>
                    <a:pt x="704" y="581"/>
                    <a:pt x="708" y="587"/>
                    <a:pt x="708" y="600"/>
                  </a:cubicBezTo>
                  <a:cubicBezTo>
                    <a:pt x="708" y="615"/>
                    <a:pt x="724" y="623"/>
                    <a:pt x="724" y="631"/>
                  </a:cubicBezTo>
                  <a:cubicBezTo>
                    <a:pt x="724" y="634"/>
                    <a:pt x="722" y="637"/>
                    <a:pt x="721" y="638"/>
                  </a:cubicBezTo>
                  <a:cubicBezTo>
                    <a:pt x="721" y="649"/>
                    <a:pt x="721" y="649"/>
                    <a:pt x="721" y="649"/>
                  </a:cubicBezTo>
                  <a:cubicBezTo>
                    <a:pt x="721" y="656"/>
                    <a:pt x="720" y="664"/>
                    <a:pt x="720" y="676"/>
                  </a:cubicBezTo>
                  <a:cubicBezTo>
                    <a:pt x="722" y="679"/>
                    <a:pt x="723" y="682"/>
                    <a:pt x="723" y="685"/>
                  </a:cubicBezTo>
                  <a:cubicBezTo>
                    <a:pt x="723" y="720"/>
                    <a:pt x="665" y="716"/>
                    <a:pt x="660" y="745"/>
                  </a:cubicBezTo>
                  <a:cubicBezTo>
                    <a:pt x="654" y="746"/>
                    <a:pt x="647" y="753"/>
                    <a:pt x="647" y="758"/>
                  </a:cubicBezTo>
                  <a:cubicBezTo>
                    <a:pt x="647" y="768"/>
                    <a:pt x="659" y="774"/>
                    <a:pt x="659" y="788"/>
                  </a:cubicBezTo>
                  <a:cubicBezTo>
                    <a:pt x="659" y="795"/>
                    <a:pt x="658" y="809"/>
                    <a:pt x="656" y="813"/>
                  </a:cubicBezTo>
                  <a:cubicBezTo>
                    <a:pt x="653" y="817"/>
                    <a:pt x="646" y="815"/>
                    <a:pt x="643" y="816"/>
                  </a:cubicBezTo>
                  <a:cubicBezTo>
                    <a:pt x="632" y="822"/>
                    <a:pt x="626" y="826"/>
                    <a:pt x="621" y="837"/>
                  </a:cubicBezTo>
                  <a:cubicBezTo>
                    <a:pt x="624" y="839"/>
                    <a:pt x="627" y="842"/>
                    <a:pt x="627" y="846"/>
                  </a:cubicBezTo>
                  <a:cubicBezTo>
                    <a:pt x="627" y="859"/>
                    <a:pt x="615" y="868"/>
                    <a:pt x="610" y="874"/>
                  </a:cubicBezTo>
                  <a:cubicBezTo>
                    <a:pt x="600" y="883"/>
                    <a:pt x="599" y="893"/>
                    <a:pt x="592" y="902"/>
                  </a:cubicBezTo>
                  <a:cubicBezTo>
                    <a:pt x="581" y="916"/>
                    <a:pt x="576" y="929"/>
                    <a:pt x="558" y="938"/>
                  </a:cubicBezTo>
                  <a:cubicBezTo>
                    <a:pt x="550" y="941"/>
                    <a:pt x="539" y="938"/>
                    <a:pt x="538" y="946"/>
                  </a:cubicBezTo>
                  <a:cubicBezTo>
                    <a:pt x="532" y="946"/>
                    <a:pt x="529" y="949"/>
                    <a:pt x="525" y="949"/>
                  </a:cubicBezTo>
                  <a:cubicBezTo>
                    <a:pt x="520" y="949"/>
                    <a:pt x="517" y="944"/>
                    <a:pt x="512" y="944"/>
                  </a:cubicBezTo>
                  <a:cubicBezTo>
                    <a:pt x="494" y="944"/>
                    <a:pt x="483" y="957"/>
                    <a:pt x="466" y="957"/>
                  </a:cubicBezTo>
                  <a:cubicBezTo>
                    <a:pt x="459" y="957"/>
                    <a:pt x="455" y="953"/>
                    <a:pt x="452" y="949"/>
                  </a:cubicBezTo>
                  <a:cubicBezTo>
                    <a:pt x="449" y="949"/>
                    <a:pt x="449" y="950"/>
                    <a:pt x="448" y="951"/>
                  </a:cubicBezTo>
                  <a:cubicBezTo>
                    <a:pt x="448" y="942"/>
                    <a:pt x="443" y="932"/>
                    <a:pt x="440" y="929"/>
                  </a:cubicBezTo>
                  <a:cubicBezTo>
                    <a:pt x="443" y="925"/>
                    <a:pt x="445" y="922"/>
                    <a:pt x="445" y="917"/>
                  </a:cubicBezTo>
                  <a:cubicBezTo>
                    <a:pt x="445" y="910"/>
                    <a:pt x="433" y="897"/>
                    <a:pt x="431" y="893"/>
                  </a:cubicBezTo>
                  <a:cubicBezTo>
                    <a:pt x="415" y="866"/>
                    <a:pt x="395" y="840"/>
                    <a:pt x="395" y="801"/>
                  </a:cubicBezTo>
                  <a:cubicBezTo>
                    <a:pt x="395" y="794"/>
                    <a:pt x="395" y="792"/>
                    <a:pt x="395" y="789"/>
                  </a:cubicBezTo>
                  <a:cubicBezTo>
                    <a:pt x="395" y="783"/>
                    <a:pt x="389" y="781"/>
                    <a:pt x="386" y="774"/>
                  </a:cubicBezTo>
                  <a:cubicBezTo>
                    <a:pt x="374" y="754"/>
                    <a:pt x="360" y="737"/>
                    <a:pt x="360" y="708"/>
                  </a:cubicBezTo>
                  <a:cubicBezTo>
                    <a:pt x="360" y="677"/>
                    <a:pt x="388" y="670"/>
                    <a:pt x="388" y="646"/>
                  </a:cubicBezTo>
                  <a:cubicBezTo>
                    <a:pt x="388" y="635"/>
                    <a:pt x="384" y="631"/>
                    <a:pt x="382" y="621"/>
                  </a:cubicBezTo>
                  <a:cubicBezTo>
                    <a:pt x="379" y="602"/>
                    <a:pt x="376" y="596"/>
                    <a:pt x="371" y="585"/>
                  </a:cubicBezTo>
                  <a:cubicBezTo>
                    <a:pt x="368" y="576"/>
                    <a:pt x="370" y="566"/>
                    <a:pt x="364" y="558"/>
                  </a:cubicBezTo>
                  <a:cubicBezTo>
                    <a:pt x="352" y="544"/>
                    <a:pt x="327" y="528"/>
                    <a:pt x="327" y="508"/>
                  </a:cubicBezTo>
                  <a:cubicBezTo>
                    <a:pt x="327" y="503"/>
                    <a:pt x="334" y="492"/>
                    <a:pt x="337" y="490"/>
                  </a:cubicBezTo>
                  <a:cubicBezTo>
                    <a:pt x="336" y="486"/>
                    <a:pt x="337" y="485"/>
                    <a:pt x="337" y="483"/>
                  </a:cubicBezTo>
                  <a:cubicBezTo>
                    <a:pt x="337" y="478"/>
                    <a:pt x="337" y="465"/>
                    <a:pt x="342" y="461"/>
                  </a:cubicBezTo>
                  <a:cubicBezTo>
                    <a:pt x="337" y="451"/>
                    <a:pt x="329" y="443"/>
                    <a:pt x="314" y="443"/>
                  </a:cubicBezTo>
                  <a:cubicBezTo>
                    <a:pt x="306" y="443"/>
                    <a:pt x="299" y="443"/>
                    <a:pt x="295" y="443"/>
                  </a:cubicBezTo>
                  <a:cubicBezTo>
                    <a:pt x="282" y="443"/>
                    <a:pt x="279" y="417"/>
                    <a:pt x="261" y="417"/>
                  </a:cubicBezTo>
                  <a:cubicBezTo>
                    <a:pt x="239" y="417"/>
                    <a:pt x="223" y="427"/>
                    <a:pt x="206" y="433"/>
                  </a:cubicBezTo>
                  <a:cubicBezTo>
                    <a:pt x="199" y="435"/>
                    <a:pt x="197" y="440"/>
                    <a:pt x="191" y="440"/>
                  </a:cubicBezTo>
                  <a:cubicBezTo>
                    <a:pt x="184" y="440"/>
                    <a:pt x="173" y="434"/>
                    <a:pt x="164" y="434"/>
                  </a:cubicBezTo>
                  <a:cubicBezTo>
                    <a:pt x="147" y="434"/>
                    <a:pt x="139" y="443"/>
                    <a:pt x="122" y="443"/>
                  </a:cubicBezTo>
                  <a:cubicBezTo>
                    <a:pt x="117" y="443"/>
                    <a:pt x="111" y="440"/>
                    <a:pt x="109" y="439"/>
                  </a:cubicBezTo>
                  <a:cubicBezTo>
                    <a:pt x="97" y="430"/>
                    <a:pt x="71" y="415"/>
                    <a:pt x="62" y="401"/>
                  </a:cubicBezTo>
                  <a:cubicBezTo>
                    <a:pt x="53" y="388"/>
                    <a:pt x="51" y="377"/>
                    <a:pt x="40" y="369"/>
                  </a:cubicBezTo>
                  <a:cubicBezTo>
                    <a:pt x="37" y="366"/>
                    <a:pt x="13" y="346"/>
                    <a:pt x="13" y="344"/>
                  </a:cubicBezTo>
                  <a:cubicBezTo>
                    <a:pt x="11" y="341"/>
                    <a:pt x="10" y="340"/>
                    <a:pt x="7" y="338"/>
                  </a:cubicBezTo>
                  <a:cubicBezTo>
                    <a:pt x="9" y="338"/>
                    <a:pt x="9" y="338"/>
                    <a:pt x="9" y="338"/>
                  </a:cubicBezTo>
                  <a:cubicBezTo>
                    <a:pt x="9" y="331"/>
                    <a:pt x="7" y="328"/>
                    <a:pt x="7" y="324"/>
                  </a:cubicBezTo>
                  <a:cubicBezTo>
                    <a:pt x="7" y="317"/>
                    <a:pt x="3" y="315"/>
                    <a:pt x="0" y="309"/>
                  </a:cubicBezTo>
                  <a:cubicBezTo>
                    <a:pt x="10" y="304"/>
                    <a:pt x="18" y="280"/>
                    <a:pt x="18" y="269"/>
                  </a:cubicBezTo>
                  <a:cubicBezTo>
                    <a:pt x="18" y="250"/>
                    <a:pt x="10" y="238"/>
                    <a:pt x="10" y="220"/>
                  </a:cubicBezTo>
                  <a:cubicBezTo>
                    <a:pt x="10" y="211"/>
                    <a:pt x="20" y="206"/>
                    <a:pt x="22" y="199"/>
                  </a:cubicBezTo>
                  <a:cubicBezTo>
                    <a:pt x="28" y="182"/>
                    <a:pt x="41" y="158"/>
                    <a:pt x="52" y="144"/>
                  </a:cubicBezTo>
                  <a:cubicBezTo>
                    <a:pt x="58" y="135"/>
                    <a:pt x="69" y="136"/>
                    <a:pt x="77" y="132"/>
                  </a:cubicBezTo>
                  <a:cubicBezTo>
                    <a:pt x="84" y="128"/>
                    <a:pt x="95" y="119"/>
                    <a:pt x="97" y="112"/>
                  </a:cubicBezTo>
                  <a:cubicBezTo>
                    <a:pt x="102" y="96"/>
                    <a:pt x="96" y="89"/>
                    <a:pt x="104" y="77"/>
                  </a:cubicBezTo>
                  <a:cubicBezTo>
                    <a:pt x="116" y="63"/>
                    <a:pt x="131" y="49"/>
                    <a:pt x="142" y="36"/>
                  </a:cubicBezTo>
                  <a:cubicBezTo>
                    <a:pt x="141" y="36"/>
                    <a:pt x="141" y="36"/>
                    <a:pt x="141" y="36"/>
                  </a:cubicBezTo>
                  <a:cubicBezTo>
                    <a:pt x="145" y="31"/>
                    <a:pt x="146" y="27"/>
                    <a:pt x="150" y="24"/>
                  </a:cubicBezTo>
                  <a:cubicBezTo>
                    <a:pt x="161" y="32"/>
                    <a:pt x="172" y="35"/>
                    <a:pt x="187" y="35"/>
                  </a:cubicBezTo>
                  <a:cubicBezTo>
                    <a:pt x="197" y="35"/>
                    <a:pt x="198" y="29"/>
                    <a:pt x="204" y="27"/>
                  </a:cubicBezTo>
                  <a:cubicBezTo>
                    <a:pt x="221" y="18"/>
                    <a:pt x="254" y="6"/>
                    <a:pt x="273" y="6"/>
                  </a:cubicBezTo>
                  <a:cubicBezTo>
                    <a:pt x="280" y="6"/>
                    <a:pt x="285" y="10"/>
                    <a:pt x="289" y="10"/>
                  </a:cubicBezTo>
                  <a:cubicBezTo>
                    <a:pt x="294" y="10"/>
                    <a:pt x="301" y="4"/>
                    <a:pt x="307" y="4"/>
                  </a:cubicBezTo>
                  <a:cubicBezTo>
                    <a:pt x="313" y="4"/>
                    <a:pt x="316" y="7"/>
                    <a:pt x="321" y="7"/>
                  </a:cubicBezTo>
                  <a:cubicBezTo>
                    <a:pt x="329" y="7"/>
                    <a:pt x="330" y="0"/>
                    <a:pt x="338" y="0"/>
                  </a:cubicBezTo>
                  <a:cubicBezTo>
                    <a:pt x="347" y="0"/>
                    <a:pt x="344" y="8"/>
                    <a:pt x="351" y="8"/>
                  </a:cubicBezTo>
                  <a:cubicBezTo>
                    <a:pt x="354" y="8"/>
                    <a:pt x="355" y="6"/>
                    <a:pt x="358" y="6"/>
                  </a:cubicBezTo>
                  <a:cubicBezTo>
                    <a:pt x="358" y="12"/>
                    <a:pt x="351" y="11"/>
                    <a:pt x="351" y="17"/>
                  </a:cubicBezTo>
                  <a:cubicBezTo>
                    <a:pt x="351" y="21"/>
                    <a:pt x="357" y="23"/>
                    <a:pt x="357" y="27"/>
                  </a:cubicBezTo>
                  <a:cubicBezTo>
                    <a:pt x="357" y="33"/>
                    <a:pt x="351" y="37"/>
                    <a:pt x="351" y="44"/>
                  </a:cubicBezTo>
                  <a:cubicBezTo>
                    <a:pt x="351" y="55"/>
                    <a:pt x="363" y="64"/>
                    <a:pt x="371" y="64"/>
                  </a:cubicBezTo>
                  <a:cubicBezTo>
                    <a:pt x="377" y="64"/>
                    <a:pt x="380" y="64"/>
                    <a:pt x="384" y="64"/>
                  </a:cubicBezTo>
                  <a:cubicBezTo>
                    <a:pt x="412" y="64"/>
                    <a:pt x="423" y="100"/>
                    <a:pt x="455" y="100"/>
                  </a:cubicBezTo>
                  <a:cubicBezTo>
                    <a:pt x="459" y="100"/>
                    <a:pt x="464" y="95"/>
                    <a:pt x="464" y="93"/>
                  </a:cubicBezTo>
                  <a:cubicBezTo>
                    <a:pt x="464" y="90"/>
                    <a:pt x="464" y="87"/>
                    <a:pt x="464" y="84"/>
                  </a:cubicBezTo>
                  <a:cubicBezTo>
                    <a:pt x="464" y="70"/>
                    <a:pt x="475" y="70"/>
                    <a:pt x="488" y="66"/>
                  </a:cubicBezTo>
                  <a:lnTo>
                    <a:pt x="490" y="6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5" name="Group 274"/>
          <p:cNvGrpSpPr/>
          <p:nvPr/>
        </p:nvGrpSpPr>
        <p:grpSpPr>
          <a:xfrm>
            <a:off x="4285541" y="4110948"/>
            <a:ext cx="914541" cy="1477052"/>
            <a:chOff x="3030538" y="2674938"/>
            <a:chExt cx="779463" cy="1258888"/>
          </a:xfrm>
          <a:solidFill>
            <a:srgbClr val="FFA803"/>
          </a:solidFill>
          <a:effectLst>
            <a:outerShdw blurRad="50800" dist="38100" dir="2700000" algn="tl" rotWithShape="0">
              <a:prstClr val="black">
                <a:alpha val="40000"/>
              </a:prstClr>
            </a:outerShdw>
          </a:effectLst>
        </p:grpSpPr>
        <p:sp>
          <p:nvSpPr>
            <p:cNvPr id="445" name="Freeform 22"/>
            <p:cNvSpPr>
              <a:spLocks/>
            </p:cNvSpPr>
            <p:nvPr/>
          </p:nvSpPr>
          <p:spPr bwMode="auto">
            <a:xfrm>
              <a:off x="3541713" y="2881313"/>
              <a:ext cx="39688" cy="31750"/>
            </a:xfrm>
            <a:custGeom>
              <a:avLst/>
              <a:gdLst/>
              <a:ahLst/>
              <a:cxnLst>
                <a:cxn ang="0">
                  <a:pos x="10" y="0"/>
                </a:cxn>
                <a:cxn ang="0">
                  <a:pos x="20" y="4"/>
                </a:cxn>
                <a:cxn ang="0">
                  <a:pos x="27" y="5"/>
                </a:cxn>
                <a:cxn ang="0">
                  <a:pos x="30" y="9"/>
                </a:cxn>
                <a:cxn ang="0">
                  <a:pos x="18" y="23"/>
                </a:cxn>
                <a:cxn ang="0">
                  <a:pos x="0" y="11"/>
                </a:cxn>
                <a:cxn ang="0">
                  <a:pos x="9" y="0"/>
                </a:cxn>
                <a:cxn ang="0">
                  <a:pos x="10" y="0"/>
                </a:cxn>
              </a:cxnLst>
              <a:rect l="0" t="0" r="r" b="b"/>
              <a:pathLst>
                <a:path w="30" h="23">
                  <a:moveTo>
                    <a:pt x="10" y="0"/>
                  </a:moveTo>
                  <a:cubicBezTo>
                    <a:pt x="13" y="1"/>
                    <a:pt x="16" y="4"/>
                    <a:pt x="20" y="4"/>
                  </a:cubicBezTo>
                  <a:cubicBezTo>
                    <a:pt x="21" y="9"/>
                    <a:pt x="25" y="5"/>
                    <a:pt x="27" y="5"/>
                  </a:cubicBezTo>
                  <a:cubicBezTo>
                    <a:pt x="29" y="5"/>
                    <a:pt x="30" y="8"/>
                    <a:pt x="30" y="9"/>
                  </a:cubicBezTo>
                  <a:cubicBezTo>
                    <a:pt x="30" y="12"/>
                    <a:pt x="23" y="23"/>
                    <a:pt x="18" y="23"/>
                  </a:cubicBezTo>
                  <a:cubicBezTo>
                    <a:pt x="11" y="23"/>
                    <a:pt x="0" y="15"/>
                    <a:pt x="0" y="11"/>
                  </a:cubicBezTo>
                  <a:cubicBezTo>
                    <a:pt x="0" y="4"/>
                    <a:pt x="3" y="0"/>
                    <a:pt x="9" y="0"/>
                  </a:cubicBezTo>
                  <a:cubicBezTo>
                    <a:pt x="9" y="0"/>
                    <a:pt x="10" y="0"/>
                    <a:pt x="1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6" name="Freeform 23"/>
            <p:cNvSpPr>
              <a:spLocks/>
            </p:cNvSpPr>
            <p:nvPr/>
          </p:nvSpPr>
          <p:spPr bwMode="auto">
            <a:xfrm>
              <a:off x="3030538" y="2674938"/>
              <a:ext cx="779463" cy="1258888"/>
            </a:xfrm>
            <a:custGeom>
              <a:avLst/>
              <a:gdLst/>
              <a:ahLst/>
              <a:cxnLst>
                <a:cxn ang="0">
                  <a:pos x="46" y="91"/>
                </a:cxn>
                <a:cxn ang="0">
                  <a:pos x="51" y="51"/>
                </a:cxn>
                <a:cxn ang="0">
                  <a:pos x="59" y="46"/>
                </a:cxn>
                <a:cxn ang="0">
                  <a:pos x="82" y="18"/>
                </a:cxn>
                <a:cxn ang="0">
                  <a:pos x="128" y="6"/>
                </a:cxn>
                <a:cxn ang="0">
                  <a:pos x="126" y="42"/>
                </a:cxn>
                <a:cxn ang="0">
                  <a:pos x="136" y="13"/>
                </a:cxn>
                <a:cxn ang="0">
                  <a:pos x="146" y="5"/>
                </a:cxn>
                <a:cxn ang="0">
                  <a:pos x="194" y="24"/>
                </a:cxn>
                <a:cxn ang="0">
                  <a:pos x="227" y="20"/>
                </a:cxn>
                <a:cxn ang="0">
                  <a:pos x="233" y="26"/>
                </a:cxn>
                <a:cxn ang="0">
                  <a:pos x="270" y="50"/>
                </a:cxn>
                <a:cxn ang="0">
                  <a:pos x="328" y="84"/>
                </a:cxn>
                <a:cxn ang="0">
                  <a:pos x="354" y="89"/>
                </a:cxn>
                <a:cxn ang="0">
                  <a:pos x="389" y="130"/>
                </a:cxn>
                <a:cxn ang="0">
                  <a:pos x="383" y="170"/>
                </a:cxn>
                <a:cxn ang="0">
                  <a:pos x="403" y="185"/>
                </a:cxn>
                <a:cxn ang="0">
                  <a:pos x="454" y="175"/>
                </a:cxn>
                <a:cxn ang="0">
                  <a:pos x="467" y="191"/>
                </a:cxn>
                <a:cxn ang="0">
                  <a:pos x="513" y="191"/>
                </a:cxn>
                <a:cxn ang="0">
                  <a:pos x="575" y="220"/>
                </a:cxn>
                <a:cxn ang="0">
                  <a:pos x="549" y="310"/>
                </a:cxn>
                <a:cxn ang="0">
                  <a:pos x="532" y="374"/>
                </a:cxn>
                <a:cxn ang="0">
                  <a:pos x="522" y="405"/>
                </a:cxn>
                <a:cxn ang="0">
                  <a:pos x="485" y="449"/>
                </a:cxn>
                <a:cxn ang="0">
                  <a:pos x="429" y="474"/>
                </a:cxn>
                <a:cxn ang="0">
                  <a:pos x="412" y="524"/>
                </a:cxn>
                <a:cxn ang="0">
                  <a:pos x="388" y="559"/>
                </a:cxn>
                <a:cxn ang="0">
                  <a:pos x="311" y="614"/>
                </a:cxn>
                <a:cxn ang="0">
                  <a:pos x="297" y="619"/>
                </a:cxn>
                <a:cxn ang="0">
                  <a:pos x="308" y="654"/>
                </a:cxn>
                <a:cxn ang="0">
                  <a:pos x="244" y="677"/>
                </a:cxn>
                <a:cxn ang="0">
                  <a:pos x="240" y="707"/>
                </a:cxn>
                <a:cxn ang="0">
                  <a:pos x="205" y="711"/>
                </a:cxn>
                <a:cxn ang="0">
                  <a:pos x="225" y="730"/>
                </a:cxn>
                <a:cxn ang="0">
                  <a:pos x="214" y="739"/>
                </a:cxn>
                <a:cxn ang="0">
                  <a:pos x="178" y="787"/>
                </a:cxn>
                <a:cxn ang="0">
                  <a:pos x="176" y="846"/>
                </a:cxn>
                <a:cxn ang="0">
                  <a:pos x="161" y="884"/>
                </a:cxn>
                <a:cxn ang="0">
                  <a:pos x="200" y="935"/>
                </a:cxn>
                <a:cxn ang="0">
                  <a:pos x="169" y="945"/>
                </a:cxn>
                <a:cxn ang="0">
                  <a:pos x="127" y="921"/>
                </a:cxn>
                <a:cxn ang="0">
                  <a:pos x="92" y="903"/>
                </a:cxn>
                <a:cxn ang="0">
                  <a:pos x="93" y="889"/>
                </a:cxn>
                <a:cxn ang="0">
                  <a:pos x="84" y="857"/>
                </a:cxn>
                <a:cxn ang="0">
                  <a:pos x="82" y="791"/>
                </a:cxn>
                <a:cxn ang="0">
                  <a:pos x="86" y="782"/>
                </a:cxn>
                <a:cxn ang="0">
                  <a:pos x="112" y="718"/>
                </a:cxn>
                <a:cxn ang="0">
                  <a:pos x="95" y="708"/>
                </a:cxn>
                <a:cxn ang="0">
                  <a:pos x="102" y="680"/>
                </a:cxn>
                <a:cxn ang="0">
                  <a:pos x="114" y="626"/>
                </a:cxn>
                <a:cxn ang="0">
                  <a:pos x="124" y="562"/>
                </a:cxn>
                <a:cxn ang="0">
                  <a:pos x="136" y="494"/>
                </a:cxn>
                <a:cxn ang="0">
                  <a:pos x="143" y="434"/>
                </a:cxn>
                <a:cxn ang="0">
                  <a:pos x="104" y="370"/>
                </a:cxn>
                <a:cxn ang="0">
                  <a:pos x="62" y="330"/>
                </a:cxn>
                <a:cxn ang="0">
                  <a:pos x="28" y="261"/>
                </a:cxn>
                <a:cxn ang="0">
                  <a:pos x="11" y="242"/>
                </a:cxn>
                <a:cxn ang="0">
                  <a:pos x="18" y="191"/>
                </a:cxn>
                <a:cxn ang="0">
                  <a:pos x="14" y="148"/>
                </a:cxn>
                <a:cxn ang="0">
                  <a:pos x="47" y="106"/>
                </a:cxn>
              </a:cxnLst>
              <a:rect l="0" t="0" r="r" b="b"/>
              <a:pathLst>
                <a:path w="586" h="945">
                  <a:moveTo>
                    <a:pt x="49" y="103"/>
                  </a:moveTo>
                  <a:cubicBezTo>
                    <a:pt x="49" y="102"/>
                    <a:pt x="49" y="101"/>
                    <a:pt x="49" y="100"/>
                  </a:cubicBezTo>
                  <a:cubicBezTo>
                    <a:pt x="49" y="97"/>
                    <a:pt x="46" y="94"/>
                    <a:pt x="46" y="91"/>
                  </a:cubicBezTo>
                  <a:cubicBezTo>
                    <a:pt x="46" y="85"/>
                    <a:pt x="48" y="84"/>
                    <a:pt x="48" y="79"/>
                  </a:cubicBezTo>
                  <a:cubicBezTo>
                    <a:pt x="48" y="70"/>
                    <a:pt x="40" y="71"/>
                    <a:pt x="40" y="63"/>
                  </a:cubicBezTo>
                  <a:cubicBezTo>
                    <a:pt x="40" y="57"/>
                    <a:pt x="49" y="55"/>
                    <a:pt x="51" y="51"/>
                  </a:cubicBezTo>
                  <a:cubicBezTo>
                    <a:pt x="55" y="52"/>
                    <a:pt x="53" y="52"/>
                    <a:pt x="57" y="51"/>
                  </a:cubicBezTo>
                  <a:cubicBezTo>
                    <a:pt x="57" y="50"/>
                    <a:pt x="57" y="49"/>
                    <a:pt x="57" y="48"/>
                  </a:cubicBezTo>
                  <a:cubicBezTo>
                    <a:pt x="57" y="48"/>
                    <a:pt x="58" y="46"/>
                    <a:pt x="59" y="46"/>
                  </a:cubicBezTo>
                  <a:cubicBezTo>
                    <a:pt x="59" y="42"/>
                    <a:pt x="64" y="40"/>
                    <a:pt x="66" y="39"/>
                  </a:cubicBezTo>
                  <a:cubicBezTo>
                    <a:pt x="69" y="37"/>
                    <a:pt x="69" y="31"/>
                    <a:pt x="70" y="28"/>
                  </a:cubicBezTo>
                  <a:cubicBezTo>
                    <a:pt x="72" y="21"/>
                    <a:pt x="76" y="19"/>
                    <a:pt x="82" y="18"/>
                  </a:cubicBezTo>
                  <a:cubicBezTo>
                    <a:pt x="93" y="14"/>
                    <a:pt x="100" y="12"/>
                    <a:pt x="111" y="9"/>
                  </a:cubicBezTo>
                  <a:cubicBezTo>
                    <a:pt x="117" y="7"/>
                    <a:pt x="118" y="0"/>
                    <a:pt x="124" y="0"/>
                  </a:cubicBezTo>
                  <a:cubicBezTo>
                    <a:pt x="126" y="0"/>
                    <a:pt x="128" y="5"/>
                    <a:pt x="128" y="6"/>
                  </a:cubicBezTo>
                  <a:cubicBezTo>
                    <a:pt x="128" y="9"/>
                    <a:pt x="125" y="11"/>
                    <a:pt x="123" y="11"/>
                  </a:cubicBezTo>
                  <a:cubicBezTo>
                    <a:pt x="122" y="18"/>
                    <a:pt x="119" y="25"/>
                    <a:pt x="119" y="29"/>
                  </a:cubicBezTo>
                  <a:cubicBezTo>
                    <a:pt x="119" y="34"/>
                    <a:pt x="122" y="42"/>
                    <a:pt x="126" y="42"/>
                  </a:cubicBezTo>
                  <a:cubicBezTo>
                    <a:pt x="128" y="42"/>
                    <a:pt x="131" y="37"/>
                    <a:pt x="131" y="35"/>
                  </a:cubicBezTo>
                  <a:cubicBezTo>
                    <a:pt x="131" y="30"/>
                    <a:pt x="125" y="27"/>
                    <a:pt x="125" y="21"/>
                  </a:cubicBezTo>
                  <a:cubicBezTo>
                    <a:pt x="125" y="15"/>
                    <a:pt x="132" y="16"/>
                    <a:pt x="136" y="13"/>
                  </a:cubicBezTo>
                  <a:cubicBezTo>
                    <a:pt x="147" y="13"/>
                    <a:pt x="147" y="13"/>
                    <a:pt x="147" y="13"/>
                  </a:cubicBezTo>
                  <a:cubicBezTo>
                    <a:pt x="145" y="8"/>
                    <a:pt x="139" y="10"/>
                    <a:pt x="139" y="5"/>
                  </a:cubicBezTo>
                  <a:cubicBezTo>
                    <a:pt x="146" y="5"/>
                    <a:pt x="146" y="5"/>
                    <a:pt x="146" y="5"/>
                  </a:cubicBezTo>
                  <a:cubicBezTo>
                    <a:pt x="148" y="12"/>
                    <a:pt x="158" y="14"/>
                    <a:pt x="165" y="16"/>
                  </a:cubicBezTo>
                  <a:cubicBezTo>
                    <a:pt x="165" y="20"/>
                    <a:pt x="167" y="23"/>
                    <a:pt x="170" y="24"/>
                  </a:cubicBezTo>
                  <a:cubicBezTo>
                    <a:pt x="177" y="24"/>
                    <a:pt x="190" y="24"/>
                    <a:pt x="194" y="24"/>
                  </a:cubicBezTo>
                  <a:cubicBezTo>
                    <a:pt x="194" y="28"/>
                    <a:pt x="199" y="29"/>
                    <a:pt x="203" y="29"/>
                  </a:cubicBezTo>
                  <a:cubicBezTo>
                    <a:pt x="209" y="28"/>
                    <a:pt x="214" y="28"/>
                    <a:pt x="216" y="22"/>
                  </a:cubicBezTo>
                  <a:cubicBezTo>
                    <a:pt x="217" y="21"/>
                    <a:pt x="226" y="21"/>
                    <a:pt x="227" y="20"/>
                  </a:cubicBezTo>
                  <a:cubicBezTo>
                    <a:pt x="232" y="20"/>
                    <a:pt x="240" y="21"/>
                    <a:pt x="240" y="21"/>
                  </a:cubicBezTo>
                  <a:cubicBezTo>
                    <a:pt x="238" y="23"/>
                    <a:pt x="234" y="23"/>
                    <a:pt x="233" y="22"/>
                  </a:cubicBezTo>
                  <a:cubicBezTo>
                    <a:pt x="233" y="26"/>
                    <a:pt x="233" y="26"/>
                    <a:pt x="233" y="26"/>
                  </a:cubicBezTo>
                  <a:cubicBezTo>
                    <a:pt x="236" y="32"/>
                    <a:pt x="245" y="33"/>
                    <a:pt x="252" y="36"/>
                  </a:cubicBezTo>
                  <a:cubicBezTo>
                    <a:pt x="258" y="37"/>
                    <a:pt x="256" y="44"/>
                    <a:pt x="258" y="50"/>
                  </a:cubicBezTo>
                  <a:cubicBezTo>
                    <a:pt x="270" y="50"/>
                    <a:pt x="270" y="50"/>
                    <a:pt x="270" y="50"/>
                  </a:cubicBezTo>
                  <a:cubicBezTo>
                    <a:pt x="279" y="58"/>
                    <a:pt x="283" y="57"/>
                    <a:pt x="288" y="68"/>
                  </a:cubicBezTo>
                  <a:cubicBezTo>
                    <a:pt x="289" y="70"/>
                    <a:pt x="293" y="70"/>
                    <a:pt x="295" y="70"/>
                  </a:cubicBezTo>
                  <a:cubicBezTo>
                    <a:pt x="298" y="83"/>
                    <a:pt x="316" y="81"/>
                    <a:pt x="328" y="84"/>
                  </a:cubicBezTo>
                  <a:cubicBezTo>
                    <a:pt x="340" y="84"/>
                    <a:pt x="340" y="84"/>
                    <a:pt x="340" y="84"/>
                  </a:cubicBezTo>
                  <a:cubicBezTo>
                    <a:pt x="343" y="85"/>
                    <a:pt x="350" y="89"/>
                    <a:pt x="354" y="89"/>
                  </a:cubicBezTo>
                  <a:cubicBezTo>
                    <a:pt x="354" y="89"/>
                    <a:pt x="354" y="89"/>
                    <a:pt x="354" y="89"/>
                  </a:cubicBezTo>
                  <a:cubicBezTo>
                    <a:pt x="355" y="89"/>
                    <a:pt x="356" y="89"/>
                    <a:pt x="357" y="89"/>
                  </a:cubicBezTo>
                  <a:cubicBezTo>
                    <a:pt x="364" y="89"/>
                    <a:pt x="373" y="104"/>
                    <a:pt x="381" y="106"/>
                  </a:cubicBezTo>
                  <a:cubicBezTo>
                    <a:pt x="381" y="111"/>
                    <a:pt x="386" y="125"/>
                    <a:pt x="389" y="130"/>
                  </a:cubicBezTo>
                  <a:cubicBezTo>
                    <a:pt x="391" y="134"/>
                    <a:pt x="397" y="134"/>
                    <a:pt x="397" y="139"/>
                  </a:cubicBezTo>
                  <a:cubicBezTo>
                    <a:pt x="390" y="148"/>
                    <a:pt x="377" y="152"/>
                    <a:pt x="377" y="165"/>
                  </a:cubicBezTo>
                  <a:cubicBezTo>
                    <a:pt x="377" y="170"/>
                    <a:pt x="381" y="169"/>
                    <a:pt x="383" y="170"/>
                  </a:cubicBezTo>
                  <a:cubicBezTo>
                    <a:pt x="387" y="172"/>
                    <a:pt x="390" y="176"/>
                    <a:pt x="390" y="180"/>
                  </a:cubicBezTo>
                  <a:cubicBezTo>
                    <a:pt x="401" y="180"/>
                    <a:pt x="401" y="180"/>
                    <a:pt x="401" y="180"/>
                  </a:cubicBezTo>
                  <a:cubicBezTo>
                    <a:pt x="401" y="182"/>
                    <a:pt x="402" y="185"/>
                    <a:pt x="403" y="185"/>
                  </a:cubicBezTo>
                  <a:cubicBezTo>
                    <a:pt x="405" y="185"/>
                    <a:pt x="407" y="182"/>
                    <a:pt x="408" y="180"/>
                  </a:cubicBezTo>
                  <a:cubicBezTo>
                    <a:pt x="413" y="173"/>
                    <a:pt x="418" y="164"/>
                    <a:pt x="425" y="164"/>
                  </a:cubicBezTo>
                  <a:cubicBezTo>
                    <a:pt x="433" y="164"/>
                    <a:pt x="449" y="172"/>
                    <a:pt x="454" y="175"/>
                  </a:cubicBezTo>
                  <a:cubicBezTo>
                    <a:pt x="458" y="178"/>
                    <a:pt x="462" y="177"/>
                    <a:pt x="463" y="180"/>
                  </a:cubicBezTo>
                  <a:cubicBezTo>
                    <a:pt x="464" y="184"/>
                    <a:pt x="464" y="187"/>
                    <a:pt x="464" y="191"/>
                  </a:cubicBezTo>
                  <a:cubicBezTo>
                    <a:pt x="467" y="191"/>
                    <a:pt x="467" y="191"/>
                    <a:pt x="467" y="191"/>
                  </a:cubicBezTo>
                  <a:cubicBezTo>
                    <a:pt x="471" y="190"/>
                    <a:pt x="472" y="186"/>
                    <a:pt x="476" y="186"/>
                  </a:cubicBezTo>
                  <a:cubicBezTo>
                    <a:pt x="486" y="186"/>
                    <a:pt x="487" y="194"/>
                    <a:pt x="496" y="194"/>
                  </a:cubicBezTo>
                  <a:cubicBezTo>
                    <a:pt x="513" y="191"/>
                    <a:pt x="513" y="191"/>
                    <a:pt x="513" y="191"/>
                  </a:cubicBezTo>
                  <a:cubicBezTo>
                    <a:pt x="521" y="193"/>
                    <a:pt x="529" y="196"/>
                    <a:pt x="534" y="198"/>
                  </a:cubicBezTo>
                  <a:cubicBezTo>
                    <a:pt x="538" y="205"/>
                    <a:pt x="551" y="217"/>
                    <a:pt x="558" y="220"/>
                  </a:cubicBezTo>
                  <a:cubicBezTo>
                    <a:pt x="565" y="221"/>
                    <a:pt x="569" y="219"/>
                    <a:pt x="575" y="220"/>
                  </a:cubicBezTo>
                  <a:cubicBezTo>
                    <a:pt x="584" y="223"/>
                    <a:pt x="586" y="232"/>
                    <a:pt x="586" y="242"/>
                  </a:cubicBezTo>
                  <a:cubicBezTo>
                    <a:pt x="586" y="274"/>
                    <a:pt x="568" y="283"/>
                    <a:pt x="556" y="301"/>
                  </a:cubicBezTo>
                  <a:cubicBezTo>
                    <a:pt x="553" y="305"/>
                    <a:pt x="551" y="306"/>
                    <a:pt x="549" y="310"/>
                  </a:cubicBezTo>
                  <a:cubicBezTo>
                    <a:pt x="544" y="317"/>
                    <a:pt x="540" y="317"/>
                    <a:pt x="535" y="322"/>
                  </a:cubicBezTo>
                  <a:cubicBezTo>
                    <a:pt x="529" y="328"/>
                    <a:pt x="535" y="343"/>
                    <a:pt x="535" y="353"/>
                  </a:cubicBezTo>
                  <a:cubicBezTo>
                    <a:pt x="535" y="361"/>
                    <a:pt x="532" y="369"/>
                    <a:pt x="532" y="374"/>
                  </a:cubicBezTo>
                  <a:cubicBezTo>
                    <a:pt x="532" y="377"/>
                    <a:pt x="530" y="378"/>
                    <a:pt x="530" y="380"/>
                  </a:cubicBezTo>
                  <a:cubicBezTo>
                    <a:pt x="528" y="382"/>
                    <a:pt x="524" y="386"/>
                    <a:pt x="524" y="390"/>
                  </a:cubicBezTo>
                  <a:cubicBezTo>
                    <a:pt x="524" y="394"/>
                    <a:pt x="523" y="403"/>
                    <a:pt x="522" y="405"/>
                  </a:cubicBezTo>
                  <a:cubicBezTo>
                    <a:pt x="515" y="415"/>
                    <a:pt x="513" y="419"/>
                    <a:pt x="506" y="428"/>
                  </a:cubicBezTo>
                  <a:cubicBezTo>
                    <a:pt x="505" y="431"/>
                    <a:pt x="505" y="436"/>
                    <a:pt x="504" y="438"/>
                  </a:cubicBezTo>
                  <a:cubicBezTo>
                    <a:pt x="502" y="443"/>
                    <a:pt x="492" y="449"/>
                    <a:pt x="485" y="449"/>
                  </a:cubicBezTo>
                  <a:cubicBezTo>
                    <a:pt x="476" y="449"/>
                    <a:pt x="470" y="449"/>
                    <a:pt x="463" y="452"/>
                  </a:cubicBezTo>
                  <a:cubicBezTo>
                    <a:pt x="461" y="453"/>
                    <a:pt x="460" y="455"/>
                    <a:pt x="459" y="457"/>
                  </a:cubicBezTo>
                  <a:cubicBezTo>
                    <a:pt x="448" y="467"/>
                    <a:pt x="437" y="461"/>
                    <a:pt x="429" y="474"/>
                  </a:cubicBezTo>
                  <a:cubicBezTo>
                    <a:pt x="426" y="479"/>
                    <a:pt x="420" y="479"/>
                    <a:pt x="416" y="483"/>
                  </a:cubicBezTo>
                  <a:cubicBezTo>
                    <a:pt x="411" y="489"/>
                    <a:pt x="412" y="495"/>
                    <a:pt x="412" y="503"/>
                  </a:cubicBezTo>
                  <a:cubicBezTo>
                    <a:pt x="412" y="524"/>
                    <a:pt x="412" y="524"/>
                    <a:pt x="412" y="524"/>
                  </a:cubicBezTo>
                  <a:cubicBezTo>
                    <a:pt x="403" y="528"/>
                    <a:pt x="398" y="536"/>
                    <a:pt x="394" y="545"/>
                  </a:cubicBezTo>
                  <a:cubicBezTo>
                    <a:pt x="394" y="545"/>
                    <a:pt x="394" y="545"/>
                    <a:pt x="394" y="545"/>
                  </a:cubicBezTo>
                  <a:cubicBezTo>
                    <a:pt x="391" y="550"/>
                    <a:pt x="391" y="553"/>
                    <a:pt x="388" y="559"/>
                  </a:cubicBezTo>
                  <a:cubicBezTo>
                    <a:pt x="380" y="571"/>
                    <a:pt x="371" y="572"/>
                    <a:pt x="364" y="584"/>
                  </a:cubicBezTo>
                  <a:cubicBezTo>
                    <a:pt x="355" y="597"/>
                    <a:pt x="351" y="619"/>
                    <a:pt x="331" y="619"/>
                  </a:cubicBezTo>
                  <a:cubicBezTo>
                    <a:pt x="324" y="619"/>
                    <a:pt x="314" y="614"/>
                    <a:pt x="311" y="614"/>
                  </a:cubicBezTo>
                  <a:cubicBezTo>
                    <a:pt x="305" y="614"/>
                    <a:pt x="299" y="609"/>
                    <a:pt x="293" y="609"/>
                  </a:cubicBezTo>
                  <a:cubicBezTo>
                    <a:pt x="291" y="609"/>
                    <a:pt x="289" y="610"/>
                    <a:pt x="289" y="611"/>
                  </a:cubicBezTo>
                  <a:cubicBezTo>
                    <a:pt x="289" y="615"/>
                    <a:pt x="296" y="617"/>
                    <a:pt x="297" y="619"/>
                  </a:cubicBezTo>
                  <a:cubicBezTo>
                    <a:pt x="300" y="622"/>
                    <a:pt x="300" y="627"/>
                    <a:pt x="302" y="632"/>
                  </a:cubicBezTo>
                  <a:cubicBezTo>
                    <a:pt x="304" y="637"/>
                    <a:pt x="311" y="637"/>
                    <a:pt x="311" y="642"/>
                  </a:cubicBezTo>
                  <a:cubicBezTo>
                    <a:pt x="311" y="647"/>
                    <a:pt x="311" y="650"/>
                    <a:pt x="308" y="654"/>
                  </a:cubicBezTo>
                  <a:cubicBezTo>
                    <a:pt x="304" y="660"/>
                    <a:pt x="301" y="663"/>
                    <a:pt x="297" y="667"/>
                  </a:cubicBezTo>
                  <a:cubicBezTo>
                    <a:pt x="289" y="675"/>
                    <a:pt x="280" y="673"/>
                    <a:pt x="270" y="676"/>
                  </a:cubicBezTo>
                  <a:cubicBezTo>
                    <a:pt x="263" y="678"/>
                    <a:pt x="248" y="673"/>
                    <a:pt x="244" y="677"/>
                  </a:cubicBezTo>
                  <a:cubicBezTo>
                    <a:pt x="238" y="683"/>
                    <a:pt x="243" y="696"/>
                    <a:pt x="240" y="703"/>
                  </a:cubicBezTo>
                  <a:cubicBezTo>
                    <a:pt x="240" y="702"/>
                    <a:pt x="240" y="702"/>
                    <a:pt x="240" y="702"/>
                  </a:cubicBezTo>
                  <a:cubicBezTo>
                    <a:pt x="240" y="703"/>
                    <a:pt x="240" y="706"/>
                    <a:pt x="240" y="707"/>
                  </a:cubicBezTo>
                  <a:cubicBezTo>
                    <a:pt x="240" y="709"/>
                    <a:pt x="233" y="712"/>
                    <a:pt x="229" y="712"/>
                  </a:cubicBezTo>
                  <a:cubicBezTo>
                    <a:pt x="220" y="712"/>
                    <a:pt x="218" y="706"/>
                    <a:pt x="210" y="706"/>
                  </a:cubicBezTo>
                  <a:cubicBezTo>
                    <a:pt x="207" y="706"/>
                    <a:pt x="205" y="709"/>
                    <a:pt x="205" y="711"/>
                  </a:cubicBezTo>
                  <a:cubicBezTo>
                    <a:pt x="205" y="717"/>
                    <a:pt x="211" y="729"/>
                    <a:pt x="214" y="729"/>
                  </a:cubicBezTo>
                  <a:cubicBezTo>
                    <a:pt x="217" y="729"/>
                    <a:pt x="219" y="726"/>
                    <a:pt x="221" y="726"/>
                  </a:cubicBezTo>
                  <a:cubicBezTo>
                    <a:pt x="222" y="728"/>
                    <a:pt x="225" y="728"/>
                    <a:pt x="225" y="730"/>
                  </a:cubicBezTo>
                  <a:cubicBezTo>
                    <a:pt x="225" y="733"/>
                    <a:pt x="221" y="736"/>
                    <a:pt x="220" y="736"/>
                  </a:cubicBezTo>
                  <a:cubicBezTo>
                    <a:pt x="215" y="736"/>
                    <a:pt x="213" y="732"/>
                    <a:pt x="209" y="732"/>
                  </a:cubicBezTo>
                  <a:cubicBezTo>
                    <a:pt x="209" y="737"/>
                    <a:pt x="211" y="738"/>
                    <a:pt x="214" y="739"/>
                  </a:cubicBezTo>
                  <a:cubicBezTo>
                    <a:pt x="206" y="747"/>
                    <a:pt x="206" y="755"/>
                    <a:pt x="203" y="766"/>
                  </a:cubicBezTo>
                  <a:cubicBezTo>
                    <a:pt x="202" y="770"/>
                    <a:pt x="194" y="771"/>
                    <a:pt x="191" y="771"/>
                  </a:cubicBezTo>
                  <a:cubicBezTo>
                    <a:pt x="184" y="773"/>
                    <a:pt x="178" y="779"/>
                    <a:pt x="178" y="787"/>
                  </a:cubicBezTo>
                  <a:cubicBezTo>
                    <a:pt x="178" y="804"/>
                    <a:pt x="198" y="798"/>
                    <a:pt x="198" y="811"/>
                  </a:cubicBezTo>
                  <a:cubicBezTo>
                    <a:pt x="198" y="824"/>
                    <a:pt x="187" y="825"/>
                    <a:pt x="181" y="831"/>
                  </a:cubicBezTo>
                  <a:cubicBezTo>
                    <a:pt x="177" y="835"/>
                    <a:pt x="178" y="841"/>
                    <a:pt x="176" y="846"/>
                  </a:cubicBezTo>
                  <a:cubicBezTo>
                    <a:pt x="173" y="852"/>
                    <a:pt x="166" y="850"/>
                    <a:pt x="162" y="854"/>
                  </a:cubicBezTo>
                  <a:cubicBezTo>
                    <a:pt x="156" y="859"/>
                    <a:pt x="154" y="865"/>
                    <a:pt x="154" y="874"/>
                  </a:cubicBezTo>
                  <a:cubicBezTo>
                    <a:pt x="154" y="878"/>
                    <a:pt x="158" y="883"/>
                    <a:pt x="161" y="884"/>
                  </a:cubicBezTo>
                  <a:cubicBezTo>
                    <a:pt x="169" y="888"/>
                    <a:pt x="168" y="908"/>
                    <a:pt x="174" y="914"/>
                  </a:cubicBezTo>
                  <a:cubicBezTo>
                    <a:pt x="184" y="924"/>
                    <a:pt x="196" y="928"/>
                    <a:pt x="207" y="934"/>
                  </a:cubicBezTo>
                  <a:cubicBezTo>
                    <a:pt x="206" y="936"/>
                    <a:pt x="203" y="935"/>
                    <a:pt x="200" y="935"/>
                  </a:cubicBezTo>
                  <a:cubicBezTo>
                    <a:pt x="194" y="935"/>
                    <a:pt x="183" y="943"/>
                    <a:pt x="179" y="943"/>
                  </a:cubicBezTo>
                  <a:cubicBezTo>
                    <a:pt x="176" y="943"/>
                    <a:pt x="176" y="943"/>
                    <a:pt x="174" y="943"/>
                  </a:cubicBezTo>
                  <a:cubicBezTo>
                    <a:pt x="173" y="943"/>
                    <a:pt x="171" y="945"/>
                    <a:pt x="169" y="945"/>
                  </a:cubicBezTo>
                  <a:cubicBezTo>
                    <a:pt x="165" y="945"/>
                    <a:pt x="162" y="945"/>
                    <a:pt x="157" y="945"/>
                  </a:cubicBezTo>
                  <a:cubicBezTo>
                    <a:pt x="147" y="945"/>
                    <a:pt x="151" y="933"/>
                    <a:pt x="143" y="931"/>
                  </a:cubicBezTo>
                  <a:cubicBezTo>
                    <a:pt x="137" y="929"/>
                    <a:pt x="127" y="929"/>
                    <a:pt x="127" y="921"/>
                  </a:cubicBezTo>
                  <a:cubicBezTo>
                    <a:pt x="124" y="921"/>
                    <a:pt x="122" y="921"/>
                    <a:pt x="119" y="921"/>
                  </a:cubicBezTo>
                  <a:cubicBezTo>
                    <a:pt x="115" y="921"/>
                    <a:pt x="114" y="917"/>
                    <a:pt x="114" y="915"/>
                  </a:cubicBezTo>
                  <a:cubicBezTo>
                    <a:pt x="102" y="915"/>
                    <a:pt x="98" y="909"/>
                    <a:pt x="92" y="903"/>
                  </a:cubicBezTo>
                  <a:cubicBezTo>
                    <a:pt x="91" y="902"/>
                    <a:pt x="88" y="900"/>
                    <a:pt x="88" y="899"/>
                  </a:cubicBezTo>
                  <a:cubicBezTo>
                    <a:pt x="88" y="895"/>
                    <a:pt x="96" y="895"/>
                    <a:pt x="97" y="891"/>
                  </a:cubicBezTo>
                  <a:cubicBezTo>
                    <a:pt x="95" y="891"/>
                    <a:pt x="94" y="890"/>
                    <a:pt x="93" y="889"/>
                  </a:cubicBezTo>
                  <a:cubicBezTo>
                    <a:pt x="94" y="887"/>
                    <a:pt x="96" y="884"/>
                    <a:pt x="96" y="882"/>
                  </a:cubicBezTo>
                  <a:cubicBezTo>
                    <a:pt x="96" y="871"/>
                    <a:pt x="84" y="873"/>
                    <a:pt x="84" y="863"/>
                  </a:cubicBezTo>
                  <a:cubicBezTo>
                    <a:pt x="84" y="860"/>
                    <a:pt x="84" y="859"/>
                    <a:pt x="84" y="857"/>
                  </a:cubicBezTo>
                  <a:cubicBezTo>
                    <a:pt x="84" y="848"/>
                    <a:pt x="78" y="832"/>
                    <a:pt x="78" y="825"/>
                  </a:cubicBezTo>
                  <a:cubicBezTo>
                    <a:pt x="78" y="817"/>
                    <a:pt x="88" y="814"/>
                    <a:pt x="88" y="807"/>
                  </a:cubicBezTo>
                  <a:cubicBezTo>
                    <a:pt x="88" y="803"/>
                    <a:pt x="83" y="796"/>
                    <a:pt x="82" y="791"/>
                  </a:cubicBezTo>
                  <a:cubicBezTo>
                    <a:pt x="82" y="787"/>
                    <a:pt x="82" y="787"/>
                    <a:pt x="82" y="787"/>
                  </a:cubicBezTo>
                  <a:cubicBezTo>
                    <a:pt x="82" y="787"/>
                    <a:pt x="82" y="787"/>
                    <a:pt x="82" y="787"/>
                  </a:cubicBezTo>
                  <a:cubicBezTo>
                    <a:pt x="82" y="784"/>
                    <a:pt x="84" y="782"/>
                    <a:pt x="86" y="782"/>
                  </a:cubicBezTo>
                  <a:cubicBezTo>
                    <a:pt x="94" y="782"/>
                    <a:pt x="91" y="790"/>
                    <a:pt x="98" y="790"/>
                  </a:cubicBezTo>
                  <a:cubicBezTo>
                    <a:pt x="112" y="725"/>
                    <a:pt x="112" y="725"/>
                    <a:pt x="112" y="725"/>
                  </a:cubicBezTo>
                  <a:cubicBezTo>
                    <a:pt x="112" y="718"/>
                    <a:pt x="112" y="718"/>
                    <a:pt x="112" y="718"/>
                  </a:cubicBezTo>
                  <a:cubicBezTo>
                    <a:pt x="111" y="718"/>
                    <a:pt x="109" y="717"/>
                    <a:pt x="108" y="718"/>
                  </a:cubicBezTo>
                  <a:cubicBezTo>
                    <a:pt x="105" y="719"/>
                    <a:pt x="105" y="723"/>
                    <a:pt x="102" y="723"/>
                  </a:cubicBezTo>
                  <a:cubicBezTo>
                    <a:pt x="98" y="723"/>
                    <a:pt x="95" y="713"/>
                    <a:pt x="95" y="708"/>
                  </a:cubicBezTo>
                  <a:cubicBezTo>
                    <a:pt x="95" y="699"/>
                    <a:pt x="98" y="696"/>
                    <a:pt x="100" y="688"/>
                  </a:cubicBezTo>
                  <a:cubicBezTo>
                    <a:pt x="103" y="688"/>
                    <a:pt x="104" y="687"/>
                    <a:pt x="104" y="685"/>
                  </a:cubicBezTo>
                  <a:cubicBezTo>
                    <a:pt x="104" y="683"/>
                    <a:pt x="102" y="680"/>
                    <a:pt x="102" y="680"/>
                  </a:cubicBezTo>
                  <a:cubicBezTo>
                    <a:pt x="100" y="680"/>
                    <a:pt x="99" y="668"/>
                    <a:pt x="99" y="665"/>
                  </a:cubicBezTo>
                  <a:cubicBezTo>
                    <a:pt x="99" y="655"/>
                    <a:pt x="106" y="645"/>
                    <a:pt x="109" y="639"/>
                  </a:cubicBezTo>
                  <a:cubicBezTo>
                    <a:pt x="111" y="635"/>
                    <a:pt x="112" y="629"/>
                    <a:pt x="114" y="626"/>
                  </a:cubicBezTo>
                  <a:cubicBezTo>
                    <a:pt x="116" y="624"/>
                    <a:pt x="118" y="625"/>
                    <a:pt x="118" y="623"/>
                  </a:cubicBezTo>
                  <a:cubicBezTo>
                    <a:pt x="121" y="613"/>
                    <a:pt x="121" y="605"/>
                    <a:pt x="124" y="595"/>
                  </a:cubicBezTo>
                  <a:cubicBezTo>
                    <a:pt x="124" y="562"/>
                    <a:pt x="124" y="562"/>
                    <a:pt x="124" y="562"/>
                  </a:cubicBezTo>
                  <a:cubicBezTo>
                    <a:pt x="121" y="554"/>
                    <a:pt x="126" y="548"/>
                    <a:pt x="126" y="541"/>
                  </a:cubicBezTo>
                  <a:cubicBezTo>
                    <a:pt x="126" y="524"/>
                    <a:pt x="136" y="513"/>
                    <a:pt x="136" y="498"/>
                  </a:cubicBezTo>
                  <a:cubicBezTo>
                    <a:pt x="136" y="497"/>
                    <a:pt x="136" y="495"/>
                    <a:pt x="136" y="494"/>
                  </a:cubicBezTo>
                  <a:cubicBezTo>
                    <a:pt x="136" y="491"/>
                    <a:pt x="138" y="483"/>
                    <a:pt x="139" y="478"/>
                  </a:cubicBezTo>
                  <a:cubicBezTo>
                    <a:pt x="139" y="465"/>
                    <a:pt x="139" y="465"/>
                    <a:pt x="139" y="459"/>
                  </a:cubicBezTo>
                  <a:cubicBezTo>
                    <a:pt x="139" y="453"/>
                    <a:pt x="143" y="441"/>
                    <a:pt x="143" y="434"/>
                  </a:cubicBezTo>
                  <a:cubicBezTo>
                    <a:pt x="143" y="429"/>
                    <a:pt x="141" y="403"/>
                    <a:pt x="140" y="399"/>
                  </a:cubicBezTo>
                  <a:cubicBezTo>
                    <a:pt x="136" y="388"/>
                    <a:pt x="128" y="381"/>
                    <a:pt x="121" y="377"/>
                  </a:cubicBezTo>
                  <a:cubicBezTo>
                    <a:pt x="114" y="374"/>
                    <a:pt x="109" y="375"/>
                    <a:pt x="104" y="370"/>
                  </a:cubicBezTo>
                  <a:cubicBezTo>
                    <a:pt x="99" y="365"/>
                    <a:pt x="96" y="363"/>
                    <a:pt x="90" y="362"/>
                  </a:cubicBezTo>
                  <a:cubicBezTo>
                    <a:pt x="78" y="358"/>
                    <a:pt x="72" y="351"/>
                    <a:pt x="64" y="343"/>
                  </a:cubicBezTo>
                  <a:cubicBezTo>
                    <a:pt x="60" y="340"/>
                    <a:pt x="62" y="335"/>
                    <a:pt x="62" y="330"/>
                  </a:cubicBezTo>
                  <a:cubicBezTo>
                    <a:pt x="62" y="323"/>
                    <a:pt x="55" y="319"/>
                    <a:pt x="53" y="313"/>
                  </a:cubicBezTo>
                  <a:cubicBezTo>
                    <a:pt x="50" y="302"/>
                    <a:pt x="41" y="294"/>
                    <a:pt x="38" y="285"/>
                  </a:cubicBezTo>
                  <a:cubicBezTo>
                    <a:pt x="35" y="275"/>
                    <a:pt x="32" y="269"/>
                    <a:pt x="28" y="261"/>
                  </a:cubicBezTo>
                  <a:cubicBezTo>
                    <a:pt x="27" y="258"/>
                    <a:pt x="24" y="259"/>
                    <a:pt x="23" y="257"/>
                  </a:cubicBezTo>
                  <a:cubicBezTo>
                    <a:pt x="20" y="254"/>
                    <a:pt x="19" y="248"/>
                    <a:pt x="17" y="245"/>
                  </a:cubicBezTo>
                  <a:cubicBezTo>
                    <a:pt x="16" y="242"/>
                    <a:pt x="12" y="243"/>
                    <a:pt x="11" y="242"/>
                  </a:cubicBezTo>
                  <a:cubicBezTo>
                    <a:pt x="6" y="237"/>
                    <a:pt x="0" y="228"/>
                    <a:pt x="0" y="220"/>
                  </a:cubicBezTo>
                  <a:cubicBezTo>
                    <a:pt x="0" y="215"/>
                    <a:pt x="3" y="209"/>
                    <a:pt x="5" y="207"/>
                  </a:cubicBezTo>
                  <a:cubicBezTo>
                    <a:pt x="8" y="200"/>
                    <a:pt x="16" y="198"/>
                    <a:pt x="18" y="191"/>
                  </a:cubicBezTo>
                  <a:cubicBezTo>
                    <a:pt x="14" y="189"/>
                    <a:pt x="15" y="191"/>
                    <a:pt x="12" y="191"/>
                  </a:cubicBezTo>
                  <a:cubicBezTo>
                    <a:pt x="5" y="191"/>
                    <a:pt x="5" y="182"/>
                    <a:pt x="5" y="176"/>
                  </a:cubicBezTo>
                  <a:cubicBezTo>
                    <a:pt x="5" y="166"/>
                    <a:pt x="16" y="168"/>
                    <a:pt x="14" y="148"/>
                  </a:cubicBezTo>
                  <a:cubicBezTo>
                    <a:pt x="26" y="148"/>
                    <a:pt x="29" y="136"/>
                    <a:pt x="32" y="129"/>
                  </a:cubicBezTo>
                  <a:cubicBezTo>
                    <a:pt x="37" y="119"/>
                    <a:pt x="49" y="123"/>
                    <a:pt x="51" y="111"/>
                  </a:cubicBezTo>
                  <a:cubicBezTo>
                    <a:pt x="49" y="110"/>
                    <a:pt x="47" y="107"/>
                    <a:pt x="47" y="106"/>
                  </a:cubicBezTo>
                  <a:cubicBezTo>
                    <a:pt x="49" y="103"/>
                    <a:pt x="49" y="103"/>
                    <a:pt x="49" y="10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 name="Group 277"/>
          <p:cNvGrpSpPr/>
          <p:nvPr/>
        </p:nvGrpSpPr>
        <p:grpSpPr>
          <a:xfrm>
            <a:off x="2590564" y="2099328"/>
            <a:ext cx="3039783" cy="2117789"/>
            <a:chOff x="1585913" y="960438"/>
            <a:chExt cx="2590800" cy="1804987"/>
          </a:xfrm>
          <a:solidFill>
            <a:srgbClr val="FF2B2A"/>
          </a:solidFill>
          <a:effectLst>
            <a:outerShdw blurRad="50800" dist="38100" dir="2700000" algn="tl" rotWithShape="0">
              <a:prstClr val="black">
                <a:alpha val="40000"/>
              </a:prstClr>
            </a:outerShdw>
          </a:effectLst>
        </p:grpSpPr>
        <p:sp>
          <p:nvSpPr>
            <p:cNvPr id="382" name="Freeform 21"/>
            <p:cNvSpPr>
              <a:spLocks/>
            </p:cNvSpPr>
            <p:nvPr/>
          </p:nvSpPr>
          <p:spPr bwMode="auto">
            <a:xfrm>
              <a:off x="3359150" y="2703513"/>
              <a:ext cx="12700" cy="14288"/>
            </a:xfrm>
            <a:custGeom>
              <a:avLst/>
              <a:gdLst/>
              <a:ahLst/>
              <a:cxnLst>
                <a:cxn ang="0">
                  <a:pos x="9" y="4"/>
                </a:cxn>
                <a:cxn ang="0">
                  <a:pos x="9" y="0"/>
                </a:cxn>
                <a:cxn ang="0">
                  <a:pos x="5" y="0"/>
                </a:cxn>
                <a:cxn ang="0">
                  <a:pos x="0" y="9"/>
                </a:cxn>
                <a:cxn ang="0">
                  <a:pos x="4" y="9"/>
                </a:cxn>
                <a:cxn ang="0">
                  <a:pos x="9" y="4"/>
                </a:cxn>
              </a:cxnLst>
              <a:rect l="0" t="0" r="r" b="b"/>
              <a:pathLst>
                <a:path w="9" h="11">
                  <a:moveTo>
                    <a:pt x="9" y="4"/>
                  </a:moveTo>
                  <a:cubicBezTo>
                    <a:pt x="9" y="0"/>
                    <a:pt x="9" y="0"/>
                    <a:pt x="9" y="0"/>
                  </a:cubicBezTo>
                  <a:cubicBezTo>
                    <a:pt x="8" y="0"/>
                    <a:pt x="6" y="0"/>
                    <a:pt x="5" y="0"/>
                  </a:cubicBezTo>
                  <a:cubicBezTo>
                    <a:pt x="2" y="0"/>
                    <a:pt x="0" y="5"/>
                    <a:pt x="0" y="9"/>
                  </a:cubicBezTo>
                  <a:cubicBezTo>
                    <a:pt x="0" y="11"/>
                    <a:pt x="2" y="9"/>
                    <a:pt x="4" y="9"/>
                  </a:cubicBezTo>
                  <a:cubicBezTo>
                    <a:pt x="6" y="9"/>
                    <a:pt x="8" y="5"/>
                    <a:pt x="9"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3" name="Freeform 39"/>
            <p:cNvSpPr>
              <a:spLocks/>
            </p:cNvSpPr>
            <p:nvPr/>
          </p:nvSpPr>
          <p:spPr bwMode="auto">
            <a:xfrm>
              <a:off x="3989388" y="1552575"/>
              <a:ext cx="169863" cy="77788"/>
            </a:xfrm>
            <a:custGeom>
              <a:avLst/>
              <a:gdLst/>
              <a:ahLst/>
              <a:cxnLst>
                <a:cxn ang="0">
                  <a:pos x="127" y="31"/>
                </a:cxn>
                <a:cxn ang="0">
                  <a:pos x="108" y="47"/>
                </a:cxn>
                <a:cxn ang="0">
                  <a:pos x="74" y="58"/>
                </a:cxn>
                <a:cxn ang="0">
                  <a:pos x="34" y="50"/>
                </a:cxn>
                <a:cxn ang="0">
                  <a:pos x="14" y="42"/>
                </a:cxn>
                <a:cxn ang="0">
                  <a:pos x="18" y="40"/>
                </a:cxn>
                <a:cxn ang="0">
                  <a:pos x="21" y="27"/>
                </a:cxn>
                <a:cxn ang="0">
                  <a:pos x="2" y="25"/>
                </a:cxn>
                <a:cxn ang="0">
                  <a:pos x="25" y="21"/>
                </a:cxn>
                <a:cxn ang="0">
                  <a:pos x="23" y="18"/>
                </a:cxn>
                <a:cxn ang="0">
                  <a:pos x="0" y="8"/>
                </a:cxn>
                <a:cxn ang="0">
                  <a:pos x="9" y="9"/>
                </a:cxn>
                <a:cxn ang="0">
                  <a:pos x="9" y="5"/>
                </a:cxn>
                <a:cxn ang="0">
                  <a:pos x="17" y="0"/>
                </a:cxn>
                <a:cxn ang="0">
                  <a:pos x="21" y="0"/>
                </a:cxn>
                <a:cxn ang="0">
                  <a:pos x="23" y="7"/>
                </a:cxn>
                <a:cxn ang="0">
                  <a:pos x="30" y="16"/>
                </a:cxn>
                <a:cxn ang="0">
                  <a:pos x="38" y="13"/>
                </a:cxn>
                <a:cxn ang="0">
                  <a:pos x="38" y="8"/>
                </a:cxn>
                <a:cxn ang="0">
                  <a:pos x="44" y="12"/>
                </a:cxn>
                <a:cxn ang="0">
                  <a:pos x="54" y="9"/>
                </a:cxn>
                <a:cxn ang="0">
                  <a:pos x="60" y="12"/>
                </a:cxn>
                <a:cxn ang="0">
                  <a:pos x="60" y="8"/>
                </a:cxn>
                <a:cxn ang="0">
                  <a:pos x="74" y="9"/>
                </a:cxn>
                <a:cxn ang="0">
                  <a:pos x="89" y="8"/>
                </a:cxn>
                <a:cxn ang="0">
                  <a:pos x="91" y="1"/>
                </a:cxn>
                <a:cxn ang="0">
                  <a:pos x="96" y="1"/>
                </a:cxn>
                <a:cxn ang="0">
                  <a:pos x="104" y="7"/>
                </a:cxn>
                <a:cxn ang="0">
                  <a:pos x="115" y="4"/>
                </a:cxn>
                <a:cxn ang="0">
                  <a:pos x="112" y="8"/>
                </a:cxn>
                <a:cxn ang="0">
                  <a:pos x="128" y="30"/>
                </a:cxn>
                <a:cxn ang="0">
                  <a:pos x="127" y="31"/>
                </a:cxn>
              </a:cxnLst>
              <a:rect l="0" t="0" r="r" b="b"/>
              <a:pathLst>
                <a:path w="128" h="58">
                  <a:moveTo>
                    <a:pt x="127" y="31"/>
                  </a:moveTo>
                  <a:cubicBezTo>
                    <a:pt x="124" y="38"/>
                    <a:pt x="113" y="45"/>
                    <a:pt x="108" y="47"/>
                  </a:cubicBezTo>
                  <a:cubicBezTo>
                    <a:pt x="97" y="51"/>
                    <a:pt x="89" y="58"/>
                    <a:pt x="74" y="58"/>
                  </a:cubicBezTo>
                  <a:cubicBezTo>
                    <a:pt x="57" y="58"/>
                    <a:pt x="46" y="54"/>
                    <a:pt x="34" y="50"/>
                  </a:cubicBezTo>
                  <a:cubicBezTo>
                    <a:pt x="28" y="49"/>
                    <a:pt x="24" y="42"/>
                    <a:pt x="14" y="42"/>
                  </a:cubicBezTo>
                  <a:cubicBezTo>
                    <a:pt x="16" y="41"/>
                    <a:pt x="17" y="40"/>
                    <a:pt x="18" y="40"/>
                  </a:cubicBezTo>
                  <a:cubicBezTo>
                    <a:pt x="18" y="34"/>
                    <a:pt x="20" y="32"/>
                    <a:pt x="21" y="27"/>
                  </a:cubicBezTo>
                  <a:cubicBezTo>
                    <a:pt x="14" y="25"/>
                    <a:pt x="6" y="30"/>
                    <a:pt x="2" y="25"/>
                  </a:cubicBezTo>
                  <a:cubicBezTo>
                    <a:pt x="8" y="25"/>
                    <a:pt x="20" y="23"/>
                    <a:pt x="25" y="21"/>
                  </a:cubicBezTo>
                  <a:cubicBezTo>
                    <a:pt x="23" y="20"/>
                    <a:pt x="23" y="19"/>
                    <a:pt x="23" y="18"/>
                  </a:cubicBezTo>
                  <a:cubicBezTo>
                    <a:pt x="18" y="18"/>
                    <a:pt x="1" y="13"/>
                    <a:pt x="0" y="8"/>
                  </a:cubicBezTo>
                  <a:cubicBezTo>
                    <a:pt x="4" y="7"/>
                    <a:pt x="7" y="8"/>
                    <a:pt x="9" y="9"/>
                  </a:cubicBezTo>
                  <a:cubicBezTo>
                    <a:pt x="9" y="8"/>
                    <a:pt x="9" y="7"/>
                    <a:pt x="9" y="5"/>
                  </a:cubicBezTo>
                  <a:cubicBezTo>
                    <a:pt x="13" y="5"/>
                    <a:pt x="14" y="0"/>
                    <a:pt x="17" y="0"/>
                  </a:cubicBezTo>
                  <a:cubicBezTo>
                    <a:pt x="18" y="0"/>
                    <a:pt x="19" y="0"/>
                    <a:pt x="21" y="0"/>
                  </a:cubicBezTo>
                  <a:cubicBezTo>
                    <a:pt x="21" y="3"/>
                    <a:pt x="23" y="4"/>
                    <a:pt x="23" y="7"/>
                  </a:cubicBezTo>
                  <a:cubicBezTo>
                    <a:pt x="23" y="10"/>
                    <a:pt x="27" y="16"/>
                    <a:pt x="30" y="16"/>
                  </a:cubicBezTo>
                  <a:cubicBezTo>
                    <a:pt x="33" y="16"/>
                    <a:pt x="36" y="14"/>
                    <a:pt x="38" y="13"/>
                  </a:cubicBezTo>
                  <a:cubicBezTo>
                    <a:pt x="37" y="10"/>
                    <a:pt x="37" y="9"/>
                    <a:pt x="38" y="8"/>
                  </a:cubicBezTo>
                  <a:cubicBezTo>
                    <a:pt x="40" y="9"/>
                    <a:pt x="41" y="12"/>
                    <a:pt x="44" y="12"/>
                  </a:cubicBezTo>
                  <a:cubicBezTo>
                    <a:pt x="54" y="9"/>
                    <a:pt x="54" y="9"/>
                    <a:pt x="54" y="9"/>
                  </a:cubicBezTo>
                  <a:cubicBezTo>
                    <a:pt x="58" y="10"/>
                    <a:pt x="59" y="11"/>
                    <a:pt x="60" y="12"/>
                  </a:cubicBezTo>
                  <a:cubicBezTo>
                    <a:pt x="60" y="11"/>
                    <a:pt x="60" y="9"/>
                    <a:pt x="60" y="8"/>
                  </a:cubicBezTo>
                  <a:cubicBezTo>
                    <a:pt x="67" y="8"/>
                    <a:pt x="70" y="9"/>
                    <a:pt x="74" y="9"/>
                  </a:cubicBezTo>
                  <a:cubicBezTo>
                    <a:pt x="80" y="9"/>
                    <a:pt x="85" y="4"/>
                    <a:pt x="89" y="8"/>
                  </a:cubicBezTo>
                  <a:cubicBezTo>
                    <a:pt x="89" y="4"/>
                    <a:pt x="90" y="3"/>
                    <a:pt x="91" y="1"/>
                  </a:cubicBezTo>
                  <a:cubicBezTo>
                    <a:pt x="94" y="2"/>
                    <a:pt x="94" y="2"/>
                    <a:pt x="96" y="1"/>
                  </a:cubicBezTo>
                  <a:cubicBezTo>
                    <a:pt x="96" y="6"/>
                    <a:pt x="100" y="7"/>
                    <a:pt x="104" y="7"/>
                  </a:cubicBezTo>
                  <a:cubicBezTo>
                    <a:pt x="108" y="7"/>
                    <a:pt x="111" y="4"/>
                    <a:pt x="115" y="4"/>
                  </a:cubicBezTo>
                  <a:cubicBezTo>
                    <a:pt x="113" y="5"/>
                    <a:pt x="112" y="7"/>
                    <a:pt x="112" y="8"/>
                  </a:cubicBezTo>
                  <a:cubicBezTo>
                    <a:pt x="112" y="21"/>
                    <a:pt x="128" y="18"/>
                    <a:pt x="128" y="30"/>
                  </a:cubicBezTo>
                  <a:lnTo>
                    <a:pt x="127" y="3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40"/>
            <p:cNvSpPr>
              <a:spLocks/>
            </p:cNvSpPr>
            <p:nvPr/>
          </p:nvSpPr>
          <p:spPr bwMode="auto">
            <a:xfrm>
              <a:off x="2971800" y="2487613"/>
              <a:ext cx="174625" cy="60325"/>
            </a:xfrm>
            <a:custGeom>
              <a:avLst/>
              <a:gdLst/>
              <a:ahLst/>
              <a:cxnLst>
                <a:cxn ang="0">
                  <a:pos x="131" y="40"/>
                </a:cxn>
                <a:cxn ang="0">
                  <a:pos x="114" y="45"/>
                </a:cxn>
                <a:cxn ang="0">
                  <a:pos x="88" y="42"/>
                </a:cxn>
                <a:cxn ang="0">
                  <a:pos x="88" y="39"/>
                </a:cxn>
                <a:cxn ang="0">
                  <a:pos x="93" y="35"/>
                </a:cxn>
                <a:cxn ang="0">
                  <a:pos x="78" y="26"/>
                </a:cxn>
                <a:cxn ang="0">
                  <a:pos x="73" y="22"/>
                </a:cxn>
                <a:cxn ang="0">
                  <a:pos x="64" y="22"/>
                </a:cxn>
                <a:cxn ang="0">
                  <a:pos x="48" y="15"/>
                </a:cxn>
                <a:cxn ang="0">
                  <a:pos x="35" y="15"/>
                </a:cxn>
                <a:cxn ang="0">
                  <a:pos x="34" y="10"/>
                </a:cxn>
                <a:cxn ang="0">
                  <a:pos x="28" y="9"/>
                </a:cxn>
                <a:cxn ang="0">
                  <a:pos x="4" y="20"/>
                </a:cxn>
                <a:cxn ang="0">
                  <a:pos x="0" y="20"/>
                </a:cxn>
                <a:cxn ang="0">
                  <a:pos x="36" y="0"/>
                </a:cxn>
                <a:cxn ang="0">
                  <a:pos x="79" y="11"/>
                </a:cxn>
                <a:cxn ang="0">
                  <a:pos x="86" y="17"/>
                </a:cxn>
                <a:cxn ang="0">
                  <a:pos x="114" y="28"/>
                </a:cxn>
                <a:cxn ang="0">
                  <a:pos x="114" y="31"/>
                </a:cxn>
                <a:cxn ang="0">
                  <a:pos x="120" y="31"/>
                </a:cxn>
                <a:cxn ang="0">
                  <a:pos x="131" y="40"/>
                </a:cxn>
              </a:cxnLst>
              <a:rect l="0" t="0" r="r" b="b"/>
              <a:pathLst>
                <a:path w="131" h="45">
                  <a:moveTo>
                    <a:pt x="131" y="40"/>
                  </a:moveTo>
                  <a:cubicBezTo>
                    <a:pt x="127" y="45"/>
                    <a:pt x="119" y="45"/>
                    <a:pt x="114" y="45"/>
                  </a:cubicBezTo>
                  <a:cubicBezTo>
                    <a:pt x="104" y="45"/>
                    <a:pt x="97" y="42"/>
                    <a:pt x="88" y="42"/>
                  </a:cubicBezTo>
                  <a:cubicBezTo>
                    <a:pt x="88" y="41"/>
                    <a:pt x="88" y="40"/>
                    <a:pt x="88" y="39"/>
                  </a:cubicBezTo>
                  <a:cubicBezTo>
                    <a:pt x="90" y="39"/>
                    <a:pt x="92" y="38"/>
                    <a:pt x="93" y="35"/>
                  </a:cubicBezTo>
                  <a:cubicBezTo>
                    <a:pt x="86" y="32"/>
                    <a:pt x="79" y="33"/>
                    <a:pt x="78" y="26"/>
                  </a:cubicBezTo>
                  <a:cubicBezTo>
                    <a:pt x="74" y="26"/>
                    <a:pt x="75" y="23"/>
                    <a:pt x="73" y="22"/>
                  </a:cubicBezTo>
                  <a:cubicBezTo>
                    <a:pt x="69" y="20"/>
                    <a:pt x="67" y="22"/>
                    <a:pt x="64" y="22"/>
                  </a:cubicBezTo>
                  <a:cubicBezTo>
                    <a:pt x="57" y="22"/>
                    <a:pt x="54" y="15"/>
                    <a:pt x="48" y="15"/>
                  </a:cubicBezTo>
                  <a:cubicBezTo>
                    <a:pt x="35" y="15"/>
                    <a:pt x="35" y="15"/>
                    <a:pt x="35" y="15"/>
                  </a:cubicBezTo>
                  <a:cubicBezTo>
                    <a:pt x="33" y="13"/>
                    <a:pt x="33" y="12"/>
                    <a:pt x="34" y="10"/>
                  </a:cubicBezTo>
                  <a:cubicBezTo>
                    <a:pt x="33" y="9"/>
                    <a:pt x="30" y="9"/>
                    <a:pt x="28" y="9"/>
                  </a:cubicBezTo>
                  <a:cubicBezTo>
                    <a:pt x="20" y="9"/>
                    <a:pt x="8" y="15"/>
                    <a:pt x="4" y="20"/>
                  </a:cubicBezTo>
                  <a:cubicBezTo>
                    <a:pt x="0" y="20"/>
                    <a:pt x="0" y="20"/>
                    <a:pt x="0" y="20"/>
                  </a:cubicBezTo>
                  <a:cubicBezTo>
                    <a:pt x="7" y="8"/>
                    <a:pt x="16" y="0"/>
                    <a:pt x="36" y="0"/>
                  </a:cubicBezTo>
                  <a:cubicBezTo>
                    <a:pt x="55" y="0"/>
                    <a:pt x="64" y="11"/>
                    <a:pt x="79" y="11"/>
                  </a:cubicBezTo>
                  <a:cubicBezTo>
                    <a:pt x="82" y="11"/>
                    <a:pt x="86" y="16"/>
                    <a:pt x="86" y="17"/>
                  </a:cubicBezTo>
                  <a:cubicBezTo>
                    <a:pt x="93" y="23"/>
                    <a:pt x="104" y="28"/>
                    <a:pt x="114" y="28"/>
                  </a:cubicBezTo>
                  <a:cubicBezTo>
                    <a:pt x="114" y="28"/>
                    <a:pt x="113" y="30"/>
                    <a:pt x="114" y="31"/>
                  </a:cubicBezTo>
                  <a:cubicBezTo>
                    <a:pt x="120" y="31"/>
                    <a:pt x="120" y="31"/>
                    <a:pt x="120" y="31"/>
                  </a:cubicBezTo>
                  <a:cubicBezTo>
                    <a:pt x="125" y="32"/>
                    <a:pt x="127" y="39"/>
                    <a:pt x="131" y="4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41"/>
            <p:cNvSpPr>
              <a:spLocks/>
            </p:cNvSpPr>
            <p:nvPr/>
          </p:nvSpPr>
          <p:spPr bwMode="auto">
            <a:xfrm>
              <a:off x="2995613" y="2509838"/>
              <a:ext cx="9525" cy="11113"/>
            </a:xfrm>
            <a:custGeom>
              <a:avLst/>
              <a:gdLst/>
              <a:ahLst/>
              <a:cxnLst>
                <a:cxn ang="0">
                  <a:pos x="6" y="0"/>
                </a:cxn>
                <a:cxn ang="0">
                  <a:pos x="6" y="7"/>
                </a:cxn>
                <a:cxn ang="0">
                  <a:pos x="0" y="7"/>
                </a:cxn>
                <a:cxn ang="0">
                  <a:pos x="4" y="3"/>
                </a:cxn>
                <a:cxn ang="0">
                  <a:pos x="4" y="0"/>
                </a:cxn>
                <a:cxn ang="0">
                  <a:pos x="5" y="0"/>
                </a:cxn>
                <a:cxn ang="0">
                  <a:pos x="6" y="0"/>
                </a:cxn>
              </a:cxnLst>
              <a:rect l="0" t="0" r="r" b="b"/>
              <a:pathLst>
                <a:path w="7" h="8">
                  <a:moveTo>
                    <a:pt x="6" y="0"/>
                  </a:moveTo>
                  <a:cubicBezTo>
                    <a:pt x="6" y="3"/>
                    <a:pt x="7" y="5"/>
                    <a:pt x="6" y="7"/>
                  </a:cubicBezTo>
                  <a:cubicBezTo>
                    <a:pt x="5" y="7"/>
                    <a:pt x="0" y="8"/>
                    <a:pt x="0" y="7"/>
                  </a:cubicBezTo>
                  <a:cubicBezTo>
                    <a:pt x="0" y="4"/>
                    <a:pt x="2" y="3"/>
                    <a:pt x="4" y="3"/>
                  </a:cubicBezTo>
                  <a:cubicBezTo>
                    <a:pt x="4" y="0"/>
                    <a:pt x="4" y="0"/>
                    <a:pt x="4" y="0"/>
                  </a:cubicBezTo>
                  <a:cubicBezTo>
                    <a:pt x="5" y="0"/>
                    <a:pt x="5" y="0"/>
                    <a:pt x="5" y="0"/>
                  </a:cubicBezTo>
                  <a:lnTo>
                    <a:pt x="6"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42"/>
            <p:cNvSpPr>
              <a:spLocks/>
            </p:cNvSpPr>
            <p:nvPr/>
          </p:nvSpPr>
          <p:spPr bwMode="auto">
            <a:xfrm>
              <a:off x="3082925" y="2568575"/>
              <a:ext cx="28575" cy="14288"/>
            </a:xfrm>
            <a:custGeom>
              <a:avLst/>
              <a:gdLst/>
              <a:ahLst/>
              <a:cxnLst>
                <a:cxn ang="0">
                  <a:pos x="18" y="3"/>
                </a:cxn>
                <a:cxn ang="0">
                  <a:pos x="22" y="7"/>
                </a:cxn>
                <a:cxn ang="0">
                  <a:pos x="7" y="10"/>
                </a:cxn>
                <a:cxn ang="0">
                  <a:pos x="0" y="3"/>
                </a:cxn>
                <a:cxn ang="0">
                  <a:pos x="5" y="0"/>
                </a:cxn>
                <a:cxn ang="0">
                  <a:pos x="19" y="4"/>
                </a:cxn>
                <a:cxn ang="0">
                  <a:pos x="18" y="3"/>
                </a:cxn>
              </a:cxnLst>
              <a:rect l="0" t="0" r="r" b="b"/>
              <a:pathLst>
                <a:path w="22" h="10">
                  <a:moveTo>
                    <a:pt x="18" y="3"/>
                  </a:moveTo>
                  <a:cubicBezTo>
                    <a:pt x="21" y="4"/>
                    <a:pt x="22" y="5"/>
                    <a:pt x="22" y="7"/>
                  </a:cubicBezTo>
                  <a:cubicBezTo>
                    <a:pt x="17" y="8"/>
                    <a:pt x="13" y="10"/>
                    <a:pt x="7" y="10"/>
                  </a:cubicBezTo>
                  <a:cubicBezTo>
                    <a:pt x="4" y="10"/>
                    <a:pt x="0" y="7"/>
                    <a:pt x="0" y="3"/>
                  </a:cubicBezTo>
                  <a:cubicBezTo>
                    <a:pt x="0" y="1"/>
                    <a:pt x="3" y="0"/>
                    <a:pt x="5" y="0"/>
                  </a:cubicBezTo>
                  <a:cubicBezTo>
                    <a:pt x="10" y="0"/>
                    <a:pt x="16" y="3"/>
                    <a:pt x="19" y="4"/>
                  </a:cubicBezTo>
                  <a:lnTo>
                    <a:pt x="18"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43"/>
            <p:cNvSpPr>
              <a:spLocks/>
            </p:cNvSpPr>
            <p:nvPr/>
          </p:nvSpPr>
          <p:spPr bwMode="auto">
            <a:xfrm>
              <a:off x="3267075" y="2568575"/>
              <a:ext cx="23813" cy="9525"/>
            </a:xfrm>
            <a:custGeom>
              <a:avLst/>
              <a:gdLst/>
              <a:ahLst/>
              <a:cxnLst>
                <a:cxn ang="0">
                  <a:pos x="18" y="4"/>
                </a:cxn>
                <a:cxn ang="0">
                  <a:pos x="11" y="7"/>
                </a:cxn>
                <a:cxn ang="0">
                  <a:pos x="0" y="2"/>
                </a:cxn>
                <a:cxn ang="0">
                  <a:pos x="5" y="0"/>
                </a:cxn>
                <a:cxn ang="0">
                  <a:pos x="18" y="4"/>
                </a:cxn>
              </a:cxnLst>
              <a:rect l="0" t="0" r="r" b="b"/>
              <a:pathLst>
                <a:path w="18" h="7">
                  <a:moveTo>
                    <a:pt x="18" y="4"/>
                  </a:moveTo>
                  <a:cubicBezTo>
                    <a:pt x="17" y="7"/>
                    <a:pt x="14" y="7"/>
                    <a:pt x="11" y="7"/>
                  </a:cubicBezTo>
                  <a:cubicBezTo>
                    <a:pt x="6" y="7"/>
                    <a:pt x="0" y="7"/>
                    <a:pt x="0" y="2"/>
                  </a:cubicBezTo>
                  <a:cubicBezTo>
                    <a:pt x="0" y="0"/>
                    <a:pt x="4" y="0"/>
                    <a:pt x="5" y="0"/>
                  </a:cubicBezTo>
                  <a:cubicBezTo>
                    <a:pt x="6" y="0"/>
                    <a:pt x="17" y="2"/>
                    <a:pt x="18"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44"/>
            <p:cNvSpPr>
              <a:spLocks/>
            </p:cNvSpPr>
            <p:nvPr/>
          </p:nvSpPr>
          <p:spPr bwMode="auto">
            <a:xfrm>
              <a:off x="3146425" y="2543175"/>
              <a:ext cx="100013" cy="39688"/>
            </a:xfrm>
            <a:custGeom>
              <a:avLst/>
              <a:gdLst/>
              <a:ahLst/>
              <a:cxnLst>
                <a:cxn ang="0">
                  <a:pos x="64" y="11"/>
                </a:cxn>
                <a:cxn ang="0">
                  <a:pos x="75" y="21"/>
                </a:cxn>
                <a:cxn ang="0">
                  <a:pos x="59" y="21"/>
                </a:cxn>
                <a:cxn ang="0">
                  <a:pos x="51" y="24"/>
                </a:cxn>
                <a:cxn ang="0">
                  <a:pos x="47" y="22"/>
                </a:cxn>
                <a:cxn ang="0">
                  <a:pos x="37" y="30"/>
                </a:cxn>
                <a:cxn ang="0">
                  <a:pos x="31" y="24"/>
                </a:cxn>
                <a:cxn ang="0">
                  <a:pos x="11" y="23"/>
                </a:cxn>
                <a:cxn ang="0">
                  <a:pos x="6" y="23"/>
                </a:cxn>
                <a:cxn ang="0">
                  <a:pos x="6" y="27"/>
                </a:cxn>
                <a:cxn ang="0">
                  <a:pos x="0" y="19"/>
                </a:cxn>
                <a:cxn ang="0">
                  <a:pos x="3" y="18"/>
                </a:cxn>
                <a:cxn ang="0">
                  <a:pos x="22" y="17"/>
                </a:cxn>
                <a:cxn ang="0">
                  <a:pos x="19" y="8"/>
                </a:cxn>
                <a:cxn ang="0">
                  <a:pos x="14" y="3"/>
                </a:cxn>
                <a:cxn ang="0">
                  <a:pos x="17" y="0"/>
                </a:cxn>
                <a:cxn ang="0">
                  <a:pos x="28" y="3"/>
                </a:cxn>
                <a:cxn ang="0">
                  <a:pos x="41" y="1"/>
                </a:cxn>
                <a:cxn ang="0">
                  <a:pos x="66" y="13"/>
                </a:cxn>
                <a:cxn ang="0">
                  <a:pos x="64" y="11"/>
                </a:cxn>
              </a:cxnLst>
              <a:rect l="0" t="0" r="r" b="b"/>
              <a:pathLst>
                <a:path w="75" h="30">
                  <a:moveTo>
                    <a:pt x="64" y="11"/>
                  </a:moveTo>
                  <a:cubicBezTo>
                    <a:pt x="68" y="15"/>
                    <a:pt x="72" y="16"/>
                    <a:pt x="75" y="21"/>
                  </a:cubicBezTo>
                  <a:cubicBezTo>
                    <a:pt x="59" y="21"/>
                    <a:pt x="59" y="21"/>
                    <a:pt x="59" y="21"/>
                  </a:cubicBezTo>
                  <a:cubicBezTo>
                    <a:pt x="56" y="23"/>
                    <a:pt x="54" y="24"/>
                    <a:pt x="51" y="24"/>
                  </a:cubicBezTo>
                  <a:cubicBezTo>
                    <a:pt x="49" y="24"/>
                    <a:pt x="49" y="22"/>
                    <a:pt x="47" y="22"/>
                  </a:cubicBezTo>
                  <a:cubicBezTo>
                    <a:pt x="41" y="22"/>
                    <a:pt x="41" y="30"/>
                    <a:pt x="37" y="30"/>
                  </a:cubicBezTo>
                  <a:cubicBezTo>
                    <a:pt x="33" y="30"/>
                    <a:pt x="34" y="26"/>
                    <a:pt x="31" y="24"/>
                  </a:cubicBezTo>
                  <a:cubicBezTo>
                    <a:pt x="27" y="22"/>
                    <a:pt x="17" y="23"/>
                    <a:pt x="11" y="23"/>
                  </a:cubicBezTo>
                  <a:cubicBezTo>
                    <a:pt x="8" y="23"/>
                    <a:pt x="8" y="24"/>
                    <a:pt x="6" y="23"/>
                  </a:cubicBezTo>
                  <a:cubicBezTo>
                    <a:pt x="6" y="24"/>
                    <a:pt x="6" y="25"/>
                    <a:pt x="6" y="27"/>
                  </a:cubicBezTo>
                  <a:cubicBezTo>
                    <a:pt x="3" y="26"/>
                    <a:pt x="0" y="22"/>
                    <a:pt x="0" y="19"/>
                  </a:cubicBezTo>
                  <a:cubicBezTo>
                    <a:pt x="1" y="19"/>
                    <a:pt x="2" y="18"/>
                    <a:pt x="3" y="18"/>
                  </a:cubicBezTo>
                  <a:cubicBezTo>
                    <a:pt x="13" y="18"/>
                    <a:pt x="17" y="20"/>
                    <a:pt x="22" y="17"/>
                  </a:cubicBezTo>
                  <a:cubicBezTo>
                    <a:pt x="20" y="15"/>
                    <a:pt x="19" y="12"/>
                    <a:pt x="19" y="8"/>
                  </a:cubicBezTo>
                  <a:cubicBezTo>
                    <a:pt x="17" y="8"/>
                    <a:pt x="14" y="6"/>
                    <a:pt x="14" y="3"/>
                  </a:cubicBezTo>
                  <a:cubicBezTo>
                    <a:pt x="14" y="2"/>
                    <a:pt x="16" y="0"/>
                    <a:pt x="17" y="0"/>
                  </a:cubicBezTo>
                  <a:cubicBezTo>
                    <a:pt x="21" y="0"/>
                    <a:pt x="24" y="3"/>
                    <a:pt x="28" y="3"/>
                  </a:cubicBezTo>
                  <a:cubicBezTo>
                    <a:pt x="34" y="3"/>
                    <a:pt x="36" y="1"/>
                    <a:pt x="41" y="1"/>
                  </a:cubicBezTo>
                  <a:cubicBezTo>
                    <a:pt x="55" y="1"/>
                    <a:pt x="58" y="9"/>
                    <a:pt x="66" y="13"/>
                  </a:cubicBezTo>
                  <a:lnTo>
                    <a:pt x="6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9" name="Freeform 45"/>
            <p:cNvSpPr>
              <a:spLocks/>
            </p:cNvSpPr>
            <p:nvPr/>
          </p:nvSpPr>
          <p:spPr bwMode="auto">
            <a:xfrm>
              <a:off x="3076575" y="2455863"/>
              <a:ext cx="9525" cy="11113"/>
            </a:xfrm>
            <a:custGeom>
              <a:avLst/>
              <a:gdLst/>
              <a:ahLst/>
              <a:cxnLst>
                <a:cxn ang="0">
                  <a:pos x="2" y="0"/>
                </a:cxn>
                <a:cxn ang="0">
                  <a:pos x="7" y="6"/>
                </a:cxn>
                <a:cxn ang="0">
                  <a:pos x="5" y="8"/>
                </a:cxn>
                <a:cxn ang="0">
                  <a:pos x="0" y="0"/>
                </a:cxn>
                <a:cxn ang="0">
                  <a:pos x="2" y="0"/>
                </a:cxn>
              </a:cxnLst>
              <a:rect l="0" t="0" r="r" b="b"/>
              <a:pathLst>
                <a:path w="7" h="8">
                  <a:moveTo>
                    <a:pt x="2" y="0"/>
                  </a:moveTo>
                  <a:cubicBezTo>
                    <a:pt x="6" y="0"/>
                    <a:pt x="7" y="3"/>
                    <a:pt x="7" y="6"/>
                  </a:cubicBezTo>
                  <a:cubicBezTo>
                    <a:pt x="7" y="7"/>
                    <a:pt x="6" y="8"/>
                    <a:pt x="5" y="8"/>
                  </a:cubicBezTo>
                  <a:cubicBezTo>
                    <a:pt x="0" y="8"/>
                    <a:pt x="0" y="3"/>
                    <a:pt x="0" y="0"/>
                  </a:cubicBezTo>
                  <a:cubicBezTo>
                    <a:pt x="0" y="0"/>
                    <a:pt x="2" y="0"/>
                    <a:pt x="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0" name="Freeform 46"/>
            <p:cNvSpPr>
              <a:spLocks/>
            </p:cNvSpPr>
            <p:nvPr/>
          </p:nvSpPr>
          <p:spPr bwMode="auto">
            <a:xfrm>
              <a:off x="3068638" y="2422525"/>
              <a:ext cx="14288" cy="4763"/>
            </a:xfrm>
            <a:custGeom>
              <a:avLst/>
              <a:gdLst/>
              <a:ahLst/>
              <a:cxnLst>
                <a:cxn ang="0">
                  <a:pos x="0" y="3"/>
                </a:cxn>
                <a:cxn ang="0">
                  <a:pos x="6" y="0"/>
                </a:cxn>
                <a:cxn ang="0">
                  <a:pos x="11" y="3"/>
                </a:cxn>
                <a:cxn ang="0">
                  <a:pos x="0" y="3"/>
                </a:cxn>
              </a:cxnLst>
              <a:rect l="0" t="0" r="r" b="b"/>
              <a:pathLst>
                <a:path w="11" h="4">
                  <a:moveTo>
                    <a:pt x="0" y="3"/>
                  </a:moveTo>
                  <a:cubicBezTo>
                    <a:pt x="1" y="2"/>
                    <a:pt x="4" y="0"/>
                    <a:pt x="6" y="0"/>
                  </a:cubicBezTo>
                  <a:cubicBezTo>
                    <a:pt x="9" y="0"/>
                    <a:pt x="10" y="2"/>
                    <a:pt x="11" y="3"/>
                  </a:cubicBezTo>
                  <a:cubicBezTo>
                    <a:pt x="7" y="4"/>
                    <a:pt x="2" y="3"/>
                    <a:pt x="0" y="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1" name="Freeform 47"/>
            <p:cNvSpPr>
              <a:spLocks/>
            </p:cNvSpPr>
            <p:nvPr/>
          </p:nvSpPr>
          <p:spPr bwMode="auto">
            <a:xfrm>
              <a:off x="3094038" y="2428875"/>
              <a:ext cx="4763" cy="6350"/>
            </a:xfrm>
            <a:custGeom>
              <a:avLst/>
              <a:gdLst/>
              <a:ahLst/>
              <a:cxnLst>
                <a:cxn ang="0">
                  <a:pos x="3" y="4"/>
                </a:cxn>
                <a:cxn ang="0">
                  <a:pos x="1" y="0"/>
                </a:cxn>
                <a:cxn ang="0">
                  <a:pos x="3" y="4"/>
                </a:cxn>
              </a:cxnLst>
              <a:rect l="0" t="0" r="r" b="b"/>
              <a:pathLst>
                <a:path w="3" h="4">
                  <a:moveTo>
                    <a:pt x="3" y="4"/>
                  </a:moveTo>
                  <a:cubicBezTo>
                    <a:pt x="2" y="4"/>
                    <a:pt x="0" y="1"/>
                    <a:pt x="1" y="0"/>
                  </a:cubicBezTo>
                  <a:lnTo>
                    <a:pt x="3"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48"/>
            <p:cNvSpPr>
              <a:spLocks/>
            </p:cNvSpPr>
            <p:nvPr/>
          </p:nvSpPr>
          <p:spPr bwMode="auto">
            <a:xfrm>
              <a:off x="3154363" y="2517775"/>
              <a:ext cx="11113" cy="7938"/>
            </a:xfrm>
            <a:custGeom>
              <a:avLst/>
              <a:gdLst/>
              <a:ahLst/>
              <a:cxnLst>
                <a:cxn ang="0">
                  <a:pos x="0" y="4"/>
                </a:cxn>
                <a:cxn ang="0">
                  <a:pos x="0" y="7"/>
                </a:cxn>
                <a:cxn ang="0">
                  <a:pos x="2" y="7"/>
                </a:cxn>
                <a:cxn ang="0">
                  <a:pos x="9" y="4"/>
                </a:cxn>
                <a:cxn ang="0">
                  <a:pos x="9" y="0"/>
                </a:cxn>
                <a:cxn ang="0">
                  <a:pos x="0" y="4"/>
                </a:cxn>
              </a:cxnLst>
              <a:rect l="0" t="0" r="r" b="b"/>
              <a:pathLst>
                <a:path w="9" h="7">
                  <a:moveTo>
                    <a:pt x="0" y="4"/>
                  </a:moveTo>
                  <a:cubicBezTo>
                    <a:pt x="0" y="5"/>
                    <a:pt x="0" y="6"/>
                    <a:pt x="0" y="7"/>
                  </a:cubicBezTo>
                  <a:cubicBezTo>
                    <a:pt x="0" y="7"/>
                    <a:pt x="1" y="7"/>
                    <a:pt x="2" y="7"/>
                  </a:cubicBezTo>
                  <a:cubicBezTo>
                    <a:pt x="4" y="7"/>
                    <a:pt x="7" y="6"/>
                    <a:pt x="9" y="4"/>
                  </a:cubicBezTo>
                  <a:cubicBezTo>
                    <a:pt x="9" y="0"/>
                    <a:pt x="9" y="0"/>
                    <a:pt x="9" y="0"/>
                  </a:cubicBezTo>
                  <a:cubicBezTo>
                    <a:pt x="7" y="3"/>
                    <a:pt x="4" y="5"/>
                    <a:pt x="0"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49"/>
            <p:cNvSpPr>
              <a:spLocks/>
            </p:cNvSpPr>
            <p:nvPr/>
          </p:nvSpPr>
          <p:spPr bwMode="auto">
            <a:xfrm>
              <a:off x="2301875" y="1979613"/>
              <a:ext cx="966788" cy="473075"/>
            </a:xfrm>
            <a:custGeom>
              <a:avLst/>
              <a:gdLst/>
              <a:ahLst/>
              <a:cxnLst>
                <a:cxn ang="0">
                  <a:pos x="543" y="285"/>
                </a:cxn>
                <a:cxn ang="0">
                  <a:pos x="555" y="317"/>
                </a:cxn>
                <a:cxn ang="0">
                  <a:pos x="560" y="338"/>
                </a:cxn>
                <a:cxn ang="0">
                  <a:pos x="542" y="345"/>
                </a:cxn>
                <a:cxn ang="0">
                  <a:pos x="507" y="287"/>
                </a:cxn>
                <a:cxn ang="0">
                  <a:pos x="474" y="283"/>
                </a:cxn>
                <a:cxn ang="0">
                  <a:pos x="460" y="283"/>
                </a:cxn>
                <a:cxn ang="0">
                  <a:pos x="443" y="286"/>
                </a:cxn>
                <a:cxn ang="0">
                  <a:pos x="412" y="292"/>
                </a:cxn>
                <a:cxn ang="0">
                  <a:pos x="393" y="291"/>
                </a:cxn>
                <a:cxn ang="0">
                  <a:pos x="357" y="309"/>
                </a:cxn>
                <a:cxn ang="0">
                  <a:pos x="343" y="342"/>
                </a:cxn>
                <a:cxn ang="0">
                  <a:pos x="282" y="290"/>
                </a:cxn>
                <a:cxn ang="0">
                  <a:pos x="246" y="281"/>
                </a:cxn>
                <a:cxn ang="0">
                  <a:pos x="207" y="262"/>
                </a:cxn>
                <a:cxn ang="0">
                  <a:pos x="170" y="268"/>
                </a:cxn>
                <a:cxn ang="0">
                  <a:pos x="95" y="252"/>
                </a:cxn>
                <a:cxn ang="0">
                  <a:pos x="47" y="214"/>
                </a:cxn>
                <a:cxn ang="0">
                  <a:pos x="4" y="141"/>
                </a:cxn>
                <a:cxn ang="0">
                  <a:pos x="4" y="95"/>
                </a:cxn>
                <a:cxn ang="0">
                  <a:pos x="0" y="23"/>
                </a:cxn>
                <a:cxn ang="0">
                  <a:pos x="20" y="27"/>
                </a:cxn>
                <a:cxn ang="0">
                  <a:pos x="20" y="5"/>
                </a:cxn>
                <a:cxn ang="0">
                  <a:pos x="373" y="0"/>
                </a:cxn>
                <a:cxn ang="0">
                  <a:pos x="406" y="11"/>
                </a:cxn>
                <a:cxn ang="0">
                  <a:pos x="408" y="45"/>
                </a:cxn>
                <a:cxn ang="0">
                  <a:pos x="423" y="42"/>
                </a:cxn>
                <a:cxn ang="0">
                  <a:pos x="441" y="40"/>
                </a:cxn>
                <a:cxn ang="0">
                  <a:pos x="456" y="42"/>
                </a:cxn>
                <a:cxn ang="0">
                  <a:pos x="472" y="47"/>
                </a:cxn>
                <a:cxn ang="0">
                  <a:pos x="510" y="48"/>
                </a:cxn>
                <a:cxn ang="0">
                  <a:pos x="490" y="54"/>
                </a:cxn>
                <a:cxn ang="0">
                  <a:pos x="472" y="69"/>
                </a:cxn>
                <a:cxn ang="0">
                  <a:pos x="471" y="121"/>
                </a:cxn>
                <a:cxn ang="0">
                  <a:pos x="480" y="88"/>
                </a:cxn>
                <a:cxn ang="0">
                  <a:pos x="501" y="57"/>
                </a:cxn>
                <a:cxn ang="0">
                  <a:pos x="516" y="87"/>
                </a:cxn>
                <a:cxn ang="0">
                  <a:pos x="531" y="97"/>
                </a:cxn>
                <a:cxn ang="0">
                  <a:pos x="527" y="123"/>
                </a:cxn>
                <a:cxn ang="0">
                  <a:pos x="564" y="97"/>
                </a:cxn>
                <a:cxn ang="0">
                  <a:pos x="610" y="84"/>
                </a:cxn>
                <a:cxn ang="0">
                  <a:pos x="653" y="65"/>
                </a:cxn>
                <a:cxn ang="0">
                  <a:pos x="675" y="63"/>
                </a:cxn>
                <a:cxn ang="0">
                  <a:pos x="699" y="28"/>
                </a:cxn>
                <a:cxn ang="0">
                  <a:pos x="726" y="73"/>
                </a:cxn>
                <a:cxn ang="0">
                  <a:pos x="701" y="80"/>
                </a:cxn>
                <a:cxn ang="0">
                  <a:pos x="681" y="113"/>
                </a:cxn>
                <a:cxn ang="0">
                  <a:pos x="690" y="118"/>
                </a:cxn>
                <a:cxn ang="0">
                  <a:pos x="676" y="122"/>
                </a:cxn>
                <a:cxn ang="0">
                  <a:pos x="648" y="132"/>
                </a:cxn>
                <a:cxn ang="0">
                  <a:pos x="642" y="134"/>
                </a:cxn>
                <a:cxn ang="0">
                  <a:pos x="635" y="137"/>
                </a:cxn>
                <a:cxn ang="0">
                  <a:pos x="627" y="161"/>
                </a:cxn>
                <a:cxn ang="0">
                  <a:pos x="622" y="159"/>
                </a:cxn>
                <a:cxn ang="0">
                  <a:pos x="615" y="186"/>
                </a:cxn>
                <a:cxn ang="0">
                  <a:pos x="614" y="178"/>
                </a:cxn>
                <a:cxn ang="0">
                  <a:pos x="608" y="170"/>
                </a:cxn>
                <a:cxn ang="0">
                  <a:pos x="611" y="192"/>
                </a:cxn>
                <a:cxn ang="0">
                  <a:pos x="614" y="196"/>
                </a:cxn>
                <a:cxn ang="0">
                  <a:pos x="614" y="205"/>
                </a:cxn>
                <a:cxn ang="0">
                  <a:pos x="607" y="213"/>
                </a:cxn>
                <a:cxn ang="0">
                  <a:pos x="607" y="221"/>
                </a:cxn>
                <a:cxn ang="0">
                  <a:pos x="589" y="232"/>
                </a:cxn>
              </a:cxnLst>
              <a:rect l="0" t="0" r="r" b="b"/>
              <a:pathLst>
                <a:path w="726" h="356">
                  <a:moveTo>
                    <a:pt x="590" y="233"/>
                  </a:moveTo>
                  <a:cubicBezTo>
                    <a:pt x="569" y="245"/>
                    <a:pt x="543" y="253"/>
                    <a:pt x="543" y="285"/>
                  </a:cubicBezTo>
                  <a:cubicBezTo>
                    <a:pt x="543" y="300"/>
                    <a:pt x="555" y="304"/>
                    <a:pt x="555" y="318"/>
                  </a:cubicBezTo>
                  <a:cubicBezTo>
                    <a:pt x="555" y="317"/>
                    <a:pt x="555" y="317"/>
                    <a:pt x="555" y="317"/>
                  </a:cubicBezTo>
                  <a:cubicBezTo>
                    <a:pt x="555" y="320"/>
                    <a:pt x="555" y="320"/>
                    <a:pt x="555" y="320"/>
                  </a:cubicBezTo>
                  <a:cubicBezTo>
                    <a:pt x="556" y="326"/>
                    <a:pt x="560" y="330"/>
                    <a:pt x="560" y="338"/>
                  </a:cubicBezTo>
                  <a:cubicBezTo>
                    <a:pt x="560" y="347"/>
                    <a:pt x="558" y="356"/>
                    <a:pt x="551" y="356"/>
                  </a:cubicBezTo>
                  <a:cubicBezTo>
                    <a:pt x="544" y="356"/>
                    <a:pt x="544" y="349"/>
                    <a:pt x="542" y="345"/>
                  </a:cubicBezTo>
                  <a:cubicBezTo>
                    <a:pt x="537" y="338"/>
                    <a:pt x="532" y="335"/>
                    <a:pt x="529" y="328"/>
                  </a:cubicBezTo>
                  <a:cubicBezTo>
                    <a:pt x="522" y="314"/>
                    <a:pt x="527" y="287"/>
                    <a:pt x="507" y="287"/>
                  </a:cubicBezTo>
                  <a:cubicBezTo>
                    <a:pt x="503" y="287"/>
                    <a:pt x="502" y="293"/>
                    <a:pt x="498" y="293"/>
                  </a:cubicBezTo>
                  <a:cubicBezTo>
                    <a:pt x="490" y="293"/>
                    <a:pt x="485" y="283"/>
                    <a:pt x="474" y="283"/>
                  </a:cubicBezTo>
                  <a:cubicBezTo>
                    <a:pt x="468" y="283"/>
                    <a:pt x="467" y="286"/>
                    <a:pt x="463" y="286"/>
                  </a:cubicBezTo>
                  <a:cubicBezTo>
                    <a:pt x="462" y="286"/>
                    <a:pt x="460" y="284"/>
                    <a:pt x="460" y="283"/>
                  </a:cubicBezTo>
                  <a:cubicBezTo>
                    <a:pt x="453" y="285"/>
                    <a:pt x="444" y="284"/>
                    <a:pt x="436" y="286"/>
                  </a:cubicBezTo>
                  <a:cubicBezTo>
                    <a:pt x="441" y="288"/>
                    <a:pt x="440" y="288"/>
                    <a:pt x="443" y="286"/>
                  </a:cubicBezTo>
                  <a:cubicBezTo>
                    <a:pt x="442" y="293"/>
                    <a:pt x="438" y="297"/>
                    <a:pt x="443" y="301"/>
                  </a:cubicBezTo>
                  <a:cubicBezTo>
                    <a:pt x="431" y="307"/>
                    <a:pt x="421" y="292"/>
                    <a:pt x="412" y="292"/>
                  </a:cubicBezTo>
                  <a:cubicBezTo>
                    <a:pt x="409" y="292"/>
                    <a:pt x="408" y="295"/>
                    <a:pt x="405" y="295"/>
                  </a:cubicBezTo>
                  <a:cubicBezTo>
                    <a:pt x="400" y="295"/>
                    <a:pt x="398" y="291"/>
                    <a:pt x="393" y="291"/>
                  </a:cubicBezTo>
                  <a:cubicBezTo>
                    <a:pt x="380" y="291"/>
                    <a:pt x="374" y="302"/>
                    <a:pt x="368" y="307"/>
                  </a:cubicBezTo>
                  <a:cubicBezTo>
                    <a:pt x="365" y="311"/>
                    <a:pt x="361" y="308"/>
                    <a:pt x="357" y="309"/>
                  </a:cubicBezTo>
                  <a:cubicBezTo>
                    <a:pt x="347" y="313"/>
                    <a:pt x="341" y="325"/>
                    <a:pt x="341" y="338"/>
                  </a:cubicBezTo>
                  <a:cubicBezTo>
                    <a:pt x="341" y="339"/>
                    <a:pt x="343" y="341"/>
                    <a:pt x="343" y="342"/>
                  </a:cubicBezTo>
                  <a:cubicBezTo>
                    <a:pt x="336" y="342"/>
                    <a:pt x="325" y="339"/>
                    <a:pt x="321" y="336"/>
                  </a:cubicBezTo>
                  <a:cubicBezTo>
                    <a:pt x="307" y="322"/>
                    <a:pt x="308" y="290"/>
                    <a:pt x="282" y="290"/>
                  </a:cubicBezTo>
                  <a:cubicBezTo>
                    <a:pt x="272" y="290"/>
                    <a:pt x="275" y="302"/>
                    <a:pt x="266" y="302"/>
                  </a:cubicBezTo>
                  <a:cubicBezTo>
                    <a:pt x="257" y="302"/>
                    <a:pt x="250" y="287"/>
                    <a:pt x="246" y="281"/>
                  </a:cubicBezTo>
                  <a:cubicBezTo>
                    <a:pt x="239" y="268"/>
                    <a:pt x="230" y="266"/>
                    <a:pt x="215" y="262"/>
                  </a:cubicBezTo>
                  <a:cubicBezTo>
                    <a:pt x="207" y="262"/>
                    <a:pt x="207" y="262"/>
                    <a:pt x="207" y="262"/>
                  </a:cubicBezTo>
                  <a:cubicBezTo>
                    <a:pt x="207" y="268"/>
                    <a:pt x="207" y="268"/>
                    <a:pt x="207" y="268"/>
                  </a:cubicBezTo>
                  <a:cubicBezTo>
                    <a:pt x="170" y="268"/>
                    <a:pt x="170" y="268"/>
                    <a:pt x="170" y="268"/>
                  </a:cubicBezTo>
                  <a:cubicBezTo>
                    <a:pt x="123" y="252"/>
                    <a:pt x="123" y="252"/>
                    <a:pt x="123" y="252"/>
                  </a:cubicBezTo>
                  <a:cubicBezTo>
                    <a:pt x="95" y="252"/>
                    <a:pt x="95" y="252"/>
                    <a:pt x="95" y="252"/>
                  </a:cubicBezTo>
                  <a:cubicBezTo>
                    <a:pt x="88" y="239"/>
                    <a:pt x="66" y="230"/>
                    <a:pt x="50" y="223"/>
                  </a:cubicBezTo>
                  <a:cubicBezTo>
                    <a:pt x="47" y="222"/>
                    <a:pt x="48" y="217"/>
                    <a:pt x="47" y="214"/>
                  </a:cubicBezTo>
                  <a:cubicBezTo>
                    <a:pt x="40" y="198"/>
                    <a:pt x="28" y="193"/>
                    <a:pt x="30" y="175"/>
                  </a:cubicBezTo>
                  <a:cubicBezTo>
                    <a:pt x="21" y="174"/>
                    <a:pt x="11" y="154"/>
                    <a:pt x="4" y="141"/>
                  </a:cubicBezTo>
                  <a:cubicBezTo>
                    <a:pt x="2" y="137"/>
                    <a:pt x="6" y="134"/>
                    <a:pt x="8" y="133"/>
                  </a:cubicBezTo>
                  <a:cubicBezTo>
                    <a:pt x="3" y="123"/>
                    <a:pt x="8" y="107"/>
                    <a:pt x="4" y="95"/>
                  </a:cubicBezTo>
                  <a:cubicBezTo>
                    <a:pt x="0" y="85"/>
                    <a:pt x="11" y="60"/>
                    <a:pt x="11" y="46"/>
                  </a:cubicBezTo>
                  <a:cubicBezTo>
                    <a:pt x="11" y="36"/>
                    <a:pt x="0" y="32"/>
                    <a:pt x="0" y="23"/>
                  </a:cubicBezTo>
                  <a:cubicBezTo>
                    <a:pt x="0" y="20"/>
                    <a:pt x="5" y="20"/>
                    <a:pt x="7" y="20"/>
                  </a:cubicBezTo>
                  <a:cubicBezTo>
                    <a:pt x="13" y="20"/>
                    <a:pt x="17" y="23"/>
                    <a:pt x="20" y="27"/>
                  </a:cubicBezTo>
                  <a:cubicBezTo>
                    <a:pt x="22" y="24"/>
                    <a:pt x="26" y="19"/>
                    <a:pt x="26" y="15"/>
                  </a:cubicBezTo>
                  <a:cubicBezTo>
                    <a:pt x="26" y="11"/>
                    <a:pt x="22" y="10"/>
                    <a:pt x="20" y="5"/>
                  </a:cubicBezTo>
                  <a:cubicBezTo>
                    <a:pt x="373" y="5"/>
                    <a:pt x="373" y="5"/>
                    <a:pt x="373" y="5"/>
                  </a:cubicBezTo>
                  <a:cubicBezTo>
                    <a:pt x="373" y="0"/>
                    <a:pt x="373" y="0"/>
                    <a:pt x="373" y="0"/>
                  </a:cubicBezTo>
                  <a:cubicBezTo>
                    <a:pt x="379" y="4"/>
                    <a:pt x="378" y="8"/>
                    <a:pt x="384" y="11"/>
                  </a:cubicBezTo>
                  <a:cubicBezTo>
                    <a:pt x="406" y="11"/>
                    <a:pt x="406" y="11"/>
                    <a:pt x="406" y="11"/>
                  </a:cubicBezTo>
                  <a:cubicBezTo>
                    <a:pt x="415" y="20"/>
                    <a:pt x="426" y="20"/>
                    <a:pt x="443" y="20"/>
                  </a:cubicBezTo>
                  <a:cubicBezTo>
                    <a:pt x="431" y="28"/>
                    <a:pt x="418" y="32"/>
                    <a:pt x="408" y="45"/>
                  </a:cubicBezTo>
                  <a:cubicBezTo>
                    <a:pt x="415" y="45"/>
                    <a:pt x="415" y="45"/>
                    <a:pt x="415" y="45"/>
                  </a:cubicBezTo>
                  <a:cubicBezTo>
                    <a:pt x="418" y="43"/>
                    <a:pt x="420" y="42"/>
                    <a:pt x="423" y="42"/>
                  </a:cubicBezTo>
                  <a:cubicBezTo>
                    <a:pt x="425" y="46"/>
                    <a:pt x="426" y="46"/>
                    <a:pt x="429" y="46"/>
                  </a:cubicBezTo>
                  <a:cubicBezTo>
                    <a:pt x="437" y="46"/>
                    <a:pt x="437" y="40"/>
                    <a:pt x="441" y="40"/>
                  </a:cubicBezTo>
                  <a:cubicBezTo>
                    <a:pt x="446" y="40"/>
                    <a:pt x="454" y="32"/>
                    <a:pt x="461" y="31"/>
                  </a:cubicBezTo>
                  <a:cubicBezTo>
                    <a:pt x="461" y="37"/>
                    <a:pt x="458" y="38"/>
                    <a:pt x="456" y="42"/>
                  </a:cubicBezTo>
                  <a:cubicBezTo>
                    <a:pt x="465" y="42"/>
                    <a:pt x="465" y="42"/>
                    <a:pt x="465" y="42"/>
                  </a:cubicBezTo>
                  <a:cubicBezTo>
                    <a:pt x="465" y="45"/>
                    <a:pt x="469" y="47"/>
                    <a:pt x="472" y="47"/>
                  </a:cubicBezTo>
                  <a:cubicBezTo>
                    <a:pt x="478" y="47"/>
                    <a:pt x="480" y="43"/>
                    <a:pt x="484" y="43"/>
                  </a:cubicBezTo>
                  <a:cubicBezTo>
                    <a:pt x="495" y="43"/>
                    <a:pt x="500" y="48"/>
                    <a:pt x="510" y="48"/>
                  </a:cubicBezTo>
                  <a:cubicBezTo>
                    <a:pt x="510" y="54"/>
                    <a:pt x="510" y="54"/>
                    <a:pt x="510" y="54"/>
                  </a:cubicBezTo>
                  <a:cubicBezTo>
                    <a:pt x="503" y="56"/>
                    <a:pt x="493" y="54"/>
                    <a:pt x="490" y="54"/>
                  </a:cubicBezTo>
                  <a:cubicBezTo>
                    <a:pt x="480" y="54"/>
                    <a:pt x="462" y="66"/>
                    <a:pt x="462" y="75"/>
                  </a:cubicBezTo>
                  <a:cubicBezTo>
                    <a:pt x="466" y="72"/>
                    <a:pt x="468" y="69"/>
                    <a:pt x="472" y="69"/>
                  </a:cubicBezTo>
                  <a:cubicBezTo>
                    <a:pt x="465" y="78"/>
                    <a:pt x="461" y="101"/>
                    <a:pt x="461" y="112"/>
                  </a:cubicBezTo>
                  <a:cubicBezTo>
                    <a:pt x="461" y="117"/>
                    <a:pt x="466" y="121"/>
                    <a:pt x="471" y="121"/>
                  </a:cubicBezTo>
                  <a:cubicBezTo>
                    <a:pt x="478" y="121"/>
                    <a:pt x="480" y="108"/>
                    <a:pt x="480" y="102"/>
                  </a:cubicBezTo>
                  <a:cubicBezTo>
                    <a:pt x="480" y="97"/>
                    <a:pt x="480" y="88"/>
                    <a:pt x="480" y="88"/>
                  </a:cubicBezTo>
                  <a:cubicBezTo>
                    <a:pt x="480" y="82"/>
                    <a:pt x="480" y="69"/>
                    <a:pt x="485" y="69"/>
                  </a:cubicBezTo>
                  <a:cubicBezTo>
                    <a:pt x="501" y="68"/>
                    <a:pt x="494" y="57"/>
                    <a:pt x="501" y="57"/>
                  </a:cubicBezTo>
                  <a:cubicBezTo>
                    <a:pt x="504" y="57"/>
                    <a:pt x="521" y="65"/>
                    <a:pt x="521" y="70"/>
                  </a:cubicBezTo>
                  <a:cubicBezTo>
                    <a:pt x="521" y="77"/>
                    <a:pt x="517" y="81"/>
                    <a:pt x="516" y="87"/>
                  </a:cubicBezTo>
                  <a:cubicBezTo>
                    <a:pt x="521" y="87"/>
                    <a:pt x="520" y="85"/>
                    <a:pt x="525" y="84"/>
                  </a:cubicBezTo>
                  <a:cubicBezTo>
                    <a:pt x="526" y="91"/>
                    <a:pt x="526" y="94"/>
                    <a:pt x="531" y="97"/>
                  </a:cubicBezTo>
                  <a:cubicBezTo>
                    <a:pt x="526" y="103"/>
                    <a:pt x="521" y="106"/>
                    <a:pt x="521" y="112"/>
                  </a:cubicBezTo>
                  <a:cubicBezTo>
                    <a:pt x="521" y="117"/>
                    <a:pt x="523" y="123"/>
                    <a:pt x="527" y="123"/>
                  </a:cubicBezTo>
                  <a:cubicBezTo>
                    <a:pt x="539" y="123"/>
                    <a:pt x="559" y="112"/>
                    <a:pt x="568" y="108"/>
                  </a:cubicBezTo>
                  <a:cubicBezTo>
                    <a:pt x="567" y="103"/>
                    <a:pt x="565" y="99"/>
                    <a:pt x="564" y="97"/>
                  </a:cubicBezTo>
                  <a:cubicBezTo>
                    <a:pt x="567" y="97"/>
                    <a:pt x="567" y="97"/>
                    <a:pt x="569" y="97"/>
                  </a:cubicBezTo>
                  <a:cubicBezTo>
                    <a:pt x="582" y="97"/>
                    <a:pt x="610" y="101"/>
                    <a:pt x="610" y="84"/>
                  </a:cubicBezTo>
                  <a:cubicBezTo>
                    <a:pt x="611" y="84"/>
                    <a:pt x="627" y="68"/>
                    <a:pt x="630" y="66"/>
                  </a:cubicBezTo>
                  <a:cubicBezTo>
                    <a:pt x="632" y="64"/>
                    <a:pt x="643" y="65"/>
                    <a:pt x="653" y="65"/>
                  </a:cubicBezTo>
                  <a:cubicBezTo>
                    <a:pt x="657" y="65"/>
                    <a:pt x="660" y="65"/>
                    <a:pt x="664" y="65"/>
                  </a:cubicBezTo>
                  <a:cubicBezTo>
                    <a:pt x="668" y="65"/>
                    <a:pt x="672" y="63"/>
                    <a:pt x="675" y="63"/>
                  </a:cubicBezTo>
                  <a:cubicBezTo>
                    <a:pt x="680" y="62"/>
                    <a:pt x="678" y="61"/>
                    <a:pt x="680" y="59"/>
                  </a:cubicBezTo>
                  <a:cubicBezTo>
                    <a:pt x="688" y="51"/>
                    <a:pt x="688" y="36"/>
                    <a:pt x="699" y="28"/>
                  </a:cubicBezTo>
                  <a:cubicBezTo>
                    <a:pt x="704" y="35"/>
                    <a:pt x="712" y="25"/>
                    <a:pt x="716" y="32"/>
                  </a:cubicBezTo>
                  <a:cubicBezTo>
                    <a:pt x="723" y="44"/>
                    <a:pt x="717" y="62"/>
                    <a:pt x="726" y="73"/>
                  </a:cubicBezTo>
                  <a:cubicBezTo>
                    <a:pt x="723" y="77"/>
                    <a:pt x="718" y="80"/>
                    <a:pt x="712" y="80"/>
                  </a:cubicBezTo>
                  <a:cubicBezTo>
                    <a:pt x="706" y="80"/>
                    <a:pt x="706" y="78"/>
                    <a:pt x="701" y="80"/>
                  </a:cubicBezTo>
                  <a:cubicBezTo>
                    <a:pt x="694" y="87"/>
                    <a:pt x="679" y="92"/>
                    <a:pt x="679" y="109"/>
                  </a:cubicBezTo>
                  <a:cubicBezTo>
                    <a:pt x="679" y="110"/>
                    <a:pt x="680" y="112"/>
                    <a:pt x="681" y="113"/>
                  </a:cubicBezTo>
                  <a:cubicBezTo>
                    <a:pt x="681" y="115"/>
                    <a:pt x="683" y="121"/>
                    <a:pt x="686" y="121"/>
                  </a:cubicBezTo>
                  <a:cubicBezTo>
                    <a:pt x="687" y="121"/>
                    <a:pt x="690" y="118"/>
                    <a:pt x="690" y="118"/>
                  </a:cubicBezTo>
                  <a:cubicBezTo>
                    <a:pt x="690" y="121"/>
                    <a:pt x="690" y="121"/>
                    <a:pt x="690" y="121"/>
                  </a:cubicBezTo>
                  <a:cubicBezTo>
                    <a:pt x="685" y="122"/>
                    <a:pt x="678" y="124"/>
                    <a:pt x="676" y="122"/>
                  </a:cubicBezTo>
                  <a:cubicBezTo>
                    <a:pt x="667" y="129"/>
                    <a:pt x="652" y="126"/>
                    <a:pt x="643" y="132"/>
                  </a:cubicBezTo>
                  <a:cubicBezTo>
                    <a:pt x="648" y="132"/>
                    <a:pt x="648" y="132"/>
                    <a:pt x="648" y="132"/>
                  </a:cubicBezTo>
                  <a:cubicBezTo>
                    <a:pt x="652" y="132"/>
                    <a:pt x="656" y="129"/>
                    <a:pt x="659" y="132"/>
                  </a:cubicBezTo>
                  <a:cubicBezTo>
                    <a:pt x="653" y="134"/>
                    <a:pt x="648" y="134"/>
                    <a:pt x="642" y="134"/>
                  </a:cubicBezTo>
                  <a:cubicBezTo>
                    <a:pt x="641" y="134"/>
                    <a:pt x="639" y="133"/>
                    <a:pt x="638" y="133"/>
                  </a:cubicBezTo>
                  <a:cubicBezTo>
                    <a:pt x="637" y="134"/>
                    <a:pt x="635" y="135"/>
                    <a:pt x="635" y="137"/>
                  </a:cubicBezTo>
                  <a:cubicBezTo>
                    <a:pt x="635" y="139"/>
                    <a:pt x="639" y="142"/>
                    <a:pt x="639" y="142"/>
                  </a:cubicBezTo>
                  <a:cubicBezTo>
                    <a:pt x="638" y="145"/>
                    <a:pt x="630" y="161"/>
                    <a:pt x="627" y="161"/>
                  </a:cubicBezTo>
                  <a:cubicBezTo>
                    <a:pt x="626" y="161"/>
                    <a:pt x="625" y="158"/>
                    <a:pt x="624" y="157"/>
                  </a:cubicBezTo>
                  <a:cubicBezTo>
                    <a:pt x="622" y="159"/>
                    <a:pt x="622" y="159"/>
                    <a:pt x="622" y="159"/>
                  </a:cubicBezTo>
                  <a:cubicBezTo>
                    <a:pt x="623" y="163"/>
                    <a:pt x="626" y="164"/>
                    <a:pt x="626" y="168"/>
                  </a:cubicBezTo>
                  <a:cubicBezTo>
                    <a:pt x="626" y="170"/>
                    <a:pt x="617" y="186"/>
                    <a:pt x="615" y="186"/>
                  </a:cubicBezTo>
                  <a:cubicBezTo>
                    <a:pt x="615" y="186"/>
                    <a:pt x="614" y="184"/>
                    <a:pt x="614" y="183"/>
                  </a:cubicBezTo>
                  <a:cubicBezTo>
                    <a:pt x="614" y="181"/>
                    <a:pt x="614" y="180"/>
                    <a:pt x="614" y="178"/>
                  </a:cubicBezTo>
                  <a:cubicBezTo>
                    <a:pt x="614" y="175"/>
                    <a:pt x="610" y="168"/>
                    <a:pt x="609" y="164"/>
                  </a:cubicBezTo>
                  <a:cubicBezTo>
                    <a:pt x="608" y="166"/>
                    <a:pt x="608" y="170"/>
                    <a:pt x="608" y="170"/>
                  </a:cubicBezTo>
                  <a:cubicBezTo>
                    <a:pt x="608" y="173"/>
                    <a:pt x="611" y="181"/>
                    <a:pt x="611" y="185"/>
                  </a:cubicBezTo>
                  <a:cubicBezTo>
                    <a:pt x="611" y="189"/>
                    <a:pt x="608" y="189"/>
                    <a:pt x="611" y="192"/>
                  </a:cubicBezTo>
                  <a:cubicBezTo>
                    <a:pt x="612" y="192"/>
                    <a:pt x="613" y="192"/>
                    <a:pt x="614" y="192"/>
                  </a:cubicBezTo>
                  <a:cubicBezTo>
                    <a:pt x="614" y="193"/>
                    <a:pt x="614" y="195"/>
                    <a:pt x="614" y="196"/>
                  </a:cubicBezTo>
                  <a:cubicBezTo>
                    <a:pt x="614" y="200"/>
                    <a:pt x="610" y="201"/>
                    <a:pt x="608" y="201"/>
                  </a:cubicBezTo>
                  <a:cubicBezTo>
                    <a:pt x="610" y="205"/>
                    <a:pt x="612" y="205"/>
                    <a:pt x="614" y="205"/>
                  </a:cubicBezTo>
                  <a:cubicBezTo>
                    <a:pt x="613" y="210"/>
                    <a:pt x="611" y="210"/>
                    <a:pt x="607" y="210"/>
                  </a:cubicBezTo>
                  <a:cubicBezTo>
                    <a:pt x="607" y="213"/>
                    <a:pt x="607" y="213"/>
                    <a:pt x="607" y="213"/>
                  </a:cubicBezTo>
                  <a:cubicBezTo>
                    <a:pt x="612" y="216"/>
                    <a:pt x="612" y="216"/>
                    <a:pt x="612" y="216"/>
                  </a:cubicBezTo>
                  <a:cubicBezTo>
                    <a:pt x="611" y="218"/>
                    <a:pt x="610" y="221"/>
                    <a:pt x="607" y="221"/>
                  </a:cubicBezTo>
                  <a:cubicBezTo>
                    <a:pt x="602" y="222"/>
                    <a:pt x="600" y="226"/>
                    <a:pt x="596" y="226"/>
                  </a:cubicBezTo>
                  <a:cubicBezTo>
                    <a:pt x="591" y="228"/>
                    <a:pt x="591" y="230"/>
                    <a:pt x="589" y="232"/>
                  </a:cubicBezTo>
                  <a:lnTo>
                    <a:pt x="590" y="2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4" name="Freeform 50"/>
            <p:cNvSpPr>
              <a:spLocks/>
            </p:cNvSpPr>
            <p:nvPr/>
          </p:nvSpPr>
          <p:spPr bwMode="auto">
            <a:xfrm>
              <a:off x="2030413" y="1400175"/>
              <a:ext cx="1425575" cy="736600"/>
            </a:xfrm>
            <a:custGeom>
              <a:avLst/>
              <a:gdLst/>
              <a:ahLst/>
              <a:cxnLst>
                <a:cxn ang="0">
                  <a:pos x="950" y="501"/>
                </a:cxn>
                <a:cxn ang="0">
                  <a:pos x="950" y="527"/>
                </a:cxn>
                <a:cxn ang="0">
                  <a:pos x="955" y="469"/>
                </a:cxn>
                <a:cxn ang="0">
                  <a:pos x="944" y="436"/>
                </a:cxn>
                <a:cxn ang="0">
                  <a:pos x="982" y="418"/>
                </a:cxn>
                <a:cxn ang="0">
                  <a:pos x="1060" y="356"/>
                </a:cxn>
                <a:cxn ang="0">
                  <a:pos x="1050" y="346"/>
                </a:cxn>
                <a:cxn ang="0">
                  <a:pos x="991" y="310"/>
                </a:cxn>
                <a:cxn ang="0">
                  <a:pos x="965" y="247"/>
                </a:cxn>
                <a:cxn ang="0">
                  <a:pos x="908" y="267"/>
                </a:cxn>
                <a:cxn ang="0">
                  <a:pos x="831" y="204"/>
                </a:cxn>
                <a:cxn ang="0">
                  <a:pos x="794" y="247"/>
                </a:cxn>
                <a:cxn ang="0">
                  <a:pos x="783" y="387"/>
                </a:cxn>
                <a:cxn ang="0">
                  <a:pos x="726" y="334"/>
                </a:cxn>
                <a:cxn ang="0">
                  <a:pos x="607" y="306"/>
                </a:cxn>
                <a:cxn ang="0">
                  <a:pos x="595" y="216"/>
                </a:cxn>
                <a:cxn ang="0">
                  <a:pos x="633" y="178"/>
                </a:cxn>
                <a:cxn ang="0">
                  <a:pos x="675" y="146"/>
                </a:cxn>
                <a:cxn ang="0">
                  <a:pos x="686" y="127"/>
                </a:cxn>
                <a:cxn ang="0">
                  <a:pos x="722" y="120"/>
                </a:cxn>
                <a:cxn ang="0">
                  <a:pos x="746" y="61"/>
                </a:cxn>
                <a:cxn ang="0">
                  <a:pos x="702" y="67"/>
                </a:cxn>
                <a:cxn ang="0">
                  <a:pos x="665" y="74"/>
                </a:cxn>
                <a:cxn ang="0">
                  <a:pos x="625" y="55"/>
                </a:cxn>
                <a:cxn ang="0">
                  <a:pos x="574" y="0"/>
                </a:cxn>
                <a:cxn ang="0">
                  <a:pos x="555" y="38"/>
                </a:cxn>
                <a:cxn ang="0">
                  <a:pos x="567" y="98"/>
                </a:cxn>
                <a:cxn ang="0">
                  <a:pos x="492" y="92"/>
                </a:cxn>
                <a:cxn ang="0">
                  <a:pos x="430" y="75"/>
                </a:cxn>
                <a:cxn ang="0">
                  <a:pos x="387" y="89"/>
                </a:cxn>
                <a:cxn ang="0">
                  <a:pos x="333" y="81"/>
                </a:cxn>
                <a:cxn ang="0">
                  <a:pos x="202" y="42"/>
                </a:cxn>
                <a:cxn ang="0">
                  <a:pos x="138" y="40"/>
                </a:cxn>
                <a:cxn ang="0">
                  <a:pos x="61" y="70"/>
                </a:cxn>
                <a:cxn ang="0">
                  <a:pos x="0" y="242"/>
                </a:cxn>
                <a:cxn ang="0">
                  <a:pos x="67" y="253"/>
                </a:cxn>
                <a:cxn ang="0">
                  <a:pos x="124" y="316"/>
                </a:cxn>
                <a:cxn ang="0">
                  <a:pos x="136" y="366"/>
                </a:cxn>
                <a:cxn ang="0">
                  <a:pos x="181" y="413"/>
                </a:cxn>
                <a:cxn ang="0">
                  <a:pos x="224" y="440"/>
                </a:cxn>
                <a:cxn ang="0">
                  <a:pos x="610" y="446"/>
                </a:cxn>
                <a:cxn ang="0">
                  <a:pos x="676" y="453"/>
                </a:cxn>
                <a:cxn ang="0">
                  <a:pos x="705" y="477"/>
                </a:cxn>
                <a:cxn ang="0">
                  <a:pos x="759" y="512"/>
                </a:cxn>
                <a:cxn ang="0">
                  <a:pos x="732" y="553"/>
                </a:cxn>
                <a:cxn ang="0">
                  <a:pos x="772" y="543"/>
                </a:cxn>
                <a:cxn ang="0">
                  <a:pos x="814" y="519"/>
                </a:cxn>
                <a:cxn ang="0">
                  <a:pos x="879" y="498"/>
                </a:cxn>
                <a:cxn ang="0">
                  <a:pos x="928" y="505"/>
                </a:cxn>
              </a:cxnLst>
              <a:rect l="0" t="0" r="r" b="b"/>
              <a:pathLst>
                <a:path w="1071" h="553">
                  <a:moveTo>
                    <a:pt x="928" y="503"/>
                  </a:moveTo>
                  <a:cubicBezTo>
                    <a:pt x="928" y="502"/>
                    <a:pt x="928" y="502"/>
                    <a:pt x="928" y="502"/>
                  </a:cubicBezTo>
                  <a:cubicBezTo>
                    <a:pt x="928" y="502"/>
                    <a:pt x="931" y="502"/>
                    <a:pt x="932" y="502"/>
                  </a:cubicBezTo>
                  <a:cubicBezTo>
                    <a:pt x="935" y="502"/>
                    <a:pt x="946" y="504"/>
                    <a:pt x="950" y="501"/>
                  </a:cubicBezTo>
                  <a:cubicBezTo>
                    <a:pt x="954" y="498"/>
                    <a:pt x="954" y="493"/>
                    <a:pt x="960" y="492"/>
                  </a:cubicBezTo>
                  <a:cubicBezTo>
                    <a:pt x="960" y="498"/>
                    <a:pt x="960" y="499"/>
                    <a:pt x="967" y="499"/>
                  </a:cubicBezTo>
                  <a:cubicBezTo>
                    <a:pt x="957" y="500"/>
                    <a:pt x="941" y="507"/>
                    <a:pt x="941" y="516"/>
                  </a:cubicBezTo>
                  <a:cubicBezTo>
                    <a:pt x="941" y="520"/>
                    <a:pt x="947" y="527"/>
                    <a:pt x="950" y="527"/>
                  </a:cubicBezTo>
                  <a:cubicBezTo>
                    <a:pt x="953" y="527"/>
                    <a:pt x="961" y="516"/>
                    <a:pt x="970" y="513"/>
                  </a:cubicBezTo>
                  <a:cubicBezTo>
                    <a:pt x="972" y="513"/>
                    <a:pt x="1003" y="501"/>
                    <a:pt x="1003" y="497"/>
                  </a:cubicBezTo>
                  <a:cubicBezTo>
                    <a:pt x="1003" y="493"/>
                    <a:pt x="991" y="492"/>
                    <a:pt x="988" y="492"/>
                  </a:cubicBezTo>
                  <a:cubicBezTo>
                    <a:pt x="976" y="492"/>
                    <a:pt x="955" y="480"/>
                    <a:pt x="955" y="469"/>
                  </a:cubicBezTo>
                  <a:cubicBezTo>
                    <a:pt x="955" y="466"/>
                    <a:pt x="959" y="463"/>
                    <a:pt x="960" y="458"/>
                  </a:cubicBezTo>
                  <a:cubicBezTo>
                    <a:pt x="958" y="458"/>
                    <a:pt x="953" y="457"/>
                    <a:pt x="949" y="457"/>
                  </a:cubicBezTo>
                  <a:cubicBezTo>
                    <a:pt x="951" y="453"/>
                    <a:pt x="967" y="451"/>
                    <a:pt x="967" y="442"/>
                  </a:cubicBezTo>
                  <a:cubicBezTo>
                    <a:pt x="967" y="434"/>
                    <a:pt x="954" y="436"/>
                    <a:pt x="944" y="436"/>
                  </a:cubicBezTo>
                  <a:cubicBezTo>
                    <a:pt x="925" y="436"/>
                    <a:pt x="916" y="449"/>
                    <a:pt x="903" y="451"/>
                  </a:cubicBezTo>
                  <a:cubicBezTo>
                    <a:pt x="909" y="439"/>
                    <a:pt x="918" y="443"/>
                    <a:pt x="928" y="433"/>
                  </a:cubicBezTo>
                  <a:cubicBezTo>
                    <a:pt x="934" y="427"/>
                    <a:pt x="929" y="423"/>
                    <a:pt x="939" y="420"/>
                  </a:cubicBezTo>
                  <a:cubicBezTo>
                    <a:pt x="955" y="415"/>
                    <a:pt x="965" y="418"/>
                    <a:pt x="982" y="418"/>
                  </a:cubicBezTo>
                  <a:cubicBezTo>
                    <a:pt x="1004" y="418"/>
                    <a:pt x="1016" y="425"/>
                    <a:pt x="1029" y="408"/>
                  </a:cubicBezTo>
                  <a:cubicBezTo>
                    <a:pt x="1035" y="400"/>
                    <a:pt x="1071" y="398"/>
                    <a:pt x="1071" y="384"/>
                  </a:cubicBezTo>
                  <a:cubicBezTo>
                    <a:pt x="1071" y="374"/>
                    <a:pt x="1067" y="370"/>
                    <a:pt x="1063" y="363"/>
                  </a:cubicBezTo>
                  <a:cubicBezTo>
                    <a:pt x="1060" y="363"/>
                    <a:pt x="1065" y="359"/>
                    <a:pt x="1060" y="356"/>
                  </a:cubicBezTo>
                  <a:cubicBezTo>
                    <a:pt x="1060" y="351"/>
                    <a:pt x="1060" y="351"/>
                    <a:pt x="1060" y="351"/>
                  </a:cubicBezTo>
                  <a:cubicBezTo>
                    <a:pt x="1050" y="357"/>
                    <a:pt x="1029" y="364"/>
                    <a:pt x="1018" y="364"/>
                  </a:cubicBezTo>
                  <a:cubicBezTo>
                    <a:pt x="1017" y="364"/>
                    <a:pt x="1014" y="363"/>
                    <a:pt x="1014" y="362"/>
                  </a:cubicBezTo>
                  <a:cubicBezTo>
                    <a:pt x="1022" y="358"/>
                    <a:pt x="1047" y="354"/>
                    <a:pt x="1050" y="346"/>
                  </a:cubicBezTo>
                  <a:cubicBezTo>
                    <a:pt x="1050" y="344"/>
                    <a:pt x="1046" y="343"/>
                    <a:pt x="1046" y="341"/>
                  </a:cubicBezTo>
                  <a:cubicBezTo>
                    <a:pt x="1035" y="342"/>
                    <a:pt x="1013" y="337"/>
                    <a:pt x="1013" y="322"/>
                  </a:cubicBezTo>
                  <a:cubicBezTo>
                    <a:pt x="1013" y="321"/>
                    <a:pt x="1013" y="321"/>
                    <a:pt x="1013" y="321"/>
                  </a:cubicBezTo>
                  <a:cubicBezTo>
                    <a:pt x="1003" y="321"/>
                    <a:pt x="997" y="315"/>
                    <a:pt x="991" y="310"/>
                  </a:cubicBezTo>
                  <a:cubicBezTo>
                    <a:pt x="994" y="309"/>
                    <a:pt x="998" y="308"/>
                    <a:pt x="998" y="302"/>
                  </a:cubicBezTo>
                  <a:cubicBezTo>
                    <a:pt x="998" y="298"/>
                    <a:pt x="994" y="295"/>
                    <a:pt x="995" y="290"/>
                  </a:cubicBezTo>
                  <a:cubicBezTo>
                    <a:pt x="991" y="289"/>
                    <a:pt x="977" y="280"/>
                    <a:pt x="980" y="272"/>
                  </a:cubicBezTo>
                  <a:cubicBezTo>
                    <a:pt x="985" y="262"/>
                    <a:pt x="966" y="259"/>
                    <a:pt x="965" y="247"/>
                  </a:cubicBezTo>
                  <a:cubicBezTo>
                    <a:pt x="964" y="247"/>
                    <a:pt x="959" y="243"/>
                    <a:pt x="958" y="242"/>
                  </a:cubicBezTo>
                  <a:cubicBezTo>
                    <a:pt x="954" y="244"/>
                    <a:pt x="947" y="248"/>
                    <a:pt x="947" y="254"/>
                  </a:cubicBezTo>
                  <a:cubicBezTo>
                    <a:pt x="947" y="261"/>
                    <a:pt x="933" y="277"/>
                    <a:pt x="922" y="277"/>
                  </a:cubicBezTo>
                  <a:cubicBezTo>
                    <a:pt x="914" y="277"/>
                    <a:pt x="913" y="267"/>
                    <a:pt x="908" y="267"/>
                  </a:cubicBezTo>
                  <a:cubicBezTo>
                    <a:pt x="900" y="267"/>
                    <a:pt x="897" y="246"/>
                    <a:pt x="896" y="236"/>
                  </a:cubicBezTo>
                  <a:cubicBezTo>
                    <a:pt x="894" y="224"/>
                    <a:pt x="870" y="233"/>
                    <a:pt x="870" y="216"/>
                  </a:cubicBezTo>
                  <a:cubicBezTo>
                    <a:pt x="858" y="215"/>
                    <a:pt x="855" y="200"/>
                    <a:pt x="843" y="200"/>
                  </a:cubicBezTo>
                  <a:cubicBezTo>
                    <a:pt x="837" y="200"/>
                    <a:pt x="837" y="204"/>
                    <a:pt x="831" y="204"/>
                  </a:cubicBezTo>
                  <a:cubicBezTo>
                    <a:pt x="818" y="204"/>
                    <a:pt x="810" y="197"/>
                    <a:pt x="797" y="197"/>
                  </a:cubicBezTo>
                  <a:cubicBezTo>
                    <a:pt x="791" y="197"/>
                    <a:pt x="784" y="200"/>
                    <a:pt x="784" y="208"/>
                  </a:cubicBezTo>
                  <a:cubicBezTo>
                    <a:pt x="784" y="212"/>
                    <a:pt x="800" y="218"/>
                    <a:pt x="786" y="227"/>
                  </a:cubicBezTo>
                  <a:cubicBezTo>
                    <a:pt x="780" y="231"/>
                    <a:pt x="794" y="241"/>
                    <a:pt x="794" y="247"/>
                  </a:cubicBezTo>
                  <a:cubicBezTo>
                    <a:pt x="796" y="260"/>
                    <a:pt x="783" y="264"/>
                    <a:pt x="778" y="266"/>
                  </a:cubicBezTo>
                  <a:cubicBezTo>
                    <a:pt x="788" y="283"/>
                    <a:pt x="803" y="289"/>
                    <a:pt x="803" y="318"/>
                  </a:cubicBezTo>
                  <a:cubicBezTo>
                    <a:pt x="803" y="326"/>
                    <a:pt x="777" y="346"/>
                    <a:pt x="768" y="347"/>
                  </a:cubicBezTo>
                  <a:cubicBezTo>
                    <a:pt x="783" y="355"/>
                    <a:pt x="777" y="379"/>
                    <a:pt x="783" y="387"/>
                  </a:cubicBezTo>
                  <a:cubicBezTo>
                    <a:pt x="782" y="389"/>
                    <a:pt x="776" y="392"/>
                    <a:pt x="775" y="397"/>
                  </a:cubicBezTo>
                  <a:cubicBezTo>
                    <a:pt x="770" y="397"/>
                    <a:pt x="766" y="406"/>
                    <a:pt x="762" y="403"/>
                  </a:cubicBezTo>
                  <a:cubicBezTo>
                    <a:pt x="751" y="394"/>
                    <a:pt x="736" y="380"/>
                    <a:pt x="736" y="367"/>
                  </a:cubicBezTo>
                  <a:cubicBezTo>
                    <a:pt x="736" y="353"/>
                    <a:pt x="738" y="342"/>
                    <a:pt x="726" y="334"/>
                  </a:cubicBezTo>
                  <a:cubicBezTo>
                    <a:pt x="697" y="334"/>
                    <a:pt x="697" y="334"/>
                    <a:pt x="697" y="334"/>
                  </a:cubicBezTo>
                  <a:cubicBezTo>
                    <a:pt x="681" y="322"/>
                    <a:pt x="662" y="315"/>
                    <a:pt x="643" y="308"/>
                  </a:cubicBezTo>
                  <a:cubicBezTo>
                    <a:pt x="640" y="306"/>
                    <a:pt x="629" y="299"/>
                    <a:pt x="623" y="299"/>
                  </a:cubicBezTo>
                  <a:cubicBezTo>
                    <a:pt x="617" y="299"/>
                    <a:pt x="614" y="306"/>
                    <a:pt x="607" y="306"/>
                  </a:cubicBezTo>
                  <a:cubicBezTo>
                    <a:pt x="607" y="295"/>
                    <a:pt x="600" y="270"/>
                    <a:pt x="590" y="270"/>
                  </a:cubicBezTo>
                  <a:cubicBezTo>
                    <a:pt x="586" y="270"/>
                    <a:pt x="584" y="274"/>
                    <a:pt x="579" y="275"/>
                  </a:cubicBezTo>
                  <a:cubicBezTo>
                    <a:pt x="581" y="269"/>
                    <a:pt x="579" y="268"/>
                    <a:pt x="579" y="255"/>
                  </a:cubicBezTo>
                  <a:cubicBezTo>
                    <a:pt x="579" y="237"/>
                    <a:pt x="584" y="227"/>
                    <a:pt x="595" y="216"/>
                  </a:cubicBezTo>
                  <a:cubicBezTo>
                    <a:pt x="598" y="213"/>
                    <a:pt x="606" y="196"/>
                    <a:pt x="609" y="194"/>
                  </a:cubicBezTo>
                  <a:cubicBezTo>
                    <a:pt x="617" y="192"/>
                    <a:pt x="630" y="196"/>
                    <a:pt x="630" y="186"/>
                  </a:cubicBezTo>
                  <a:cubicBezTo>
                    <a:pt x="630" y="179"/>
                    <a:pt x="613" y="178"/>
                    <a:pt x="607" y="175"/>
                  </a:cubicBezTo>
                  <a:cubicBezTo>
                    <a:pt x="611" y="176"/>
                    <a:pt x="597" y="167"/>
                    <a:pt x="633" y="178"/>
                  </a:cubicBezTo>
                  <a:cubicBezTo>
                    <a:pt x="643" y="181"/>
                    <a:pt x="637" y="169"/>
                    <a:pt x="642" y="169"/>
                  </a:cubicBezTo>
                  <a:cubicBezTo>
                    <a:pt x="643" y="169"/>
                    <a:pt x="647" y="169"/>
                    <a:pt x="652" y="169"/>
                  </a:cubicBezTo>
                  <a:cubicBezTo>
                    <a:pt x="662" y="169"/>
                    <a:pt x="668" y="158"/>
                    <a:pt x="675" y="153"/>
                  </a:cubicBezTo>
                  <a:cubicBezTo>
                    <a:pt x="675" y="146"/>
                    <a:pt x="675" y="146"/>
                    <a:pt x="675" y="146"/>
                  </a:cubicBezTo>
                  <a:cubicBezTo>
                    <a:pt x="660" y="142"/>
                    <a:pt x="645" y="145"/>
                    <a:pt x="639" y="131"/>
                  </a:cubicBezTo>
                  <a:cubicBezTo>
                    <a:pt x="639" y="131"/>
                    <a:pt x="643" y="131"/>
                    <a:pt x="647" y="131"/>
                  </a:cubicBezTo>
                  <a:cubicBezTo>
                    <a:pt x="652" y="135"/>
                    <a:pt x="658" y="141"/>
                    <a:pt x="666" y="141"/>
                  </a:cubicBezTo>
                  <a:cubicBezTo>
                    <a:pt x="673" y="141"/>
                    <a:pt x="686" y="132"/>
                    <a:pt x="686" y="127"/>
                  </a:cubicBezTo>
                  <a:cubicBezTo>
                    <a:pt x="686" y="125"/>
                    <a:pt x="680" y="117"/>
                    <a:pt x="683" y="117"/>
                  </a:cubicBezTo>
                  <a:cubicBezTo>
                    <a:pt x="693" y="117"/>
                    <a:pt x="696" y="126"/>
                    <a:pt x="703" y="126"/>
                  </a:cubicBezTo>
                  <a:cubicBezTo>
                    <a:pt x="707" y="126"/>
                    <a:pt x="709" y="123"/>
                    <a:pt x="717" y="123"/>
                  </a:cubicBezTo>
                  <a:cubicBezTo>
                    <a:pt x="715" y="120"/>
                    <a:pt x="717" y="112"/>
                    <a:pt x="722" y="120"/>
                  </a:cubicBezTo>
                  <a:cubicBezTo>
                    <a:pt x="725" y="125"/>
                    <a:pt x="748" y="105"/>
                    <a:pt x="748" y="100"/>
                  </a:cubicBezTo>
                  <a:cubicBezTo>
                    <a:pt x="748" y="96"/>
                    <a:pt x="738" y="91"/>
                    <a:pt x="738" y="89"/>
                  </a:cubicBezTo>
                  <a:cubicBezTo>
                    <a:pt x="738" y="85"/>
                    <a:pt x="732" y="78"/>
                    <a:pt x="746" y="72"/>
                  </a:cubicBezTo>
                  <a:cubicBezTo>
                    <a:pt x="748" y="68"/>
                    <a:pt x="746" y="68"/>
                    <a:pt x="746" y="61"/>
                  </a:cubicBezTo>
                  <a:cubicBezTo>
                    <a:pt x="732" y="61"/>
                    <a:pt x="735" y="50"/>
                    <a:pt x="717" y="50"/>
                  </a:cubicBezTo>
                  <a:cubicBezTo>
                    <a:pt x="713" y="49"/>
                    <a:pt x="710" y="47"/>
                    <a:pt x="706" y="47"/>
                  </a:cubicBezTo>
                  <a:cubicBezTo>
                    <a:pt x="701" y="47"/>
                    <a:pt x="695" y="50"/>
                    <a:pt x="695" y="55"/>
                  </a:cubicBezTo>
                  <a:cubicBezTo>
                    <a:pt x="695" y="61"/>
                    <a:pt x="702" y="63"/>
                    <a:pt x="702" y="67"/>
                  </a:cubicBezTo>
                  <a:cubicBezTo>
                    <a:pt x="702" y="72"/>
                    <a:pt x="692" y="72"/>
                    <a:pt x="689" y="76"/>
                  </a:cubicBezTo>
                  <a:cubicBezTo>
                    <a:pt x="686" y="84"/>
                    <a:pt x="687" y="90"/>
                    <a:pt x="681" y="98"/>
                  </a:cubicBezTo>
                  <a:cubicBezTo>
                    <a:pt x="671" y="110"/>
                    <a:pt x="658" y="90"/>
                    <a:pt x="658" y="85"/>
                  </a:cubicBezTo>
                  <a:cubicBezTo>
                    <a:pt x="658" y="79"/>
                    <a:pt x="665" y="81"/>
                    <a:pt x="665" y="74"/>
                  </a:cubicBezTo>
                  <a:cubicBezTo>
                    <a:pt x="665" y="71"/>
                    <a:pt x="652" y="59"/>
                    <a:pt x="649" y="59"/>
                  </a:cubicBezTo>
                  <a:cubicBezTo>
                    <a:pt x="636" y="59"/>
                    <a:pt x="645" y="78"/>
                    <a:pt x="631" y="78"/>
                  </a:cubicBezTo>
                  <a:cubicBezTo>
                    <a:pt x="631" y="70"/>
                    <a:pt x="630" y="65"/>
                    <a:pt x="621" y="60"/>
                  </a:cubicBezTo>
                  <a:cubicBezTo>
                    <a:pt x="622" y="58"/>
                    <a:pt x="623" y="57"/>
                    <a:pt x="625" y="55"/>
                  </a:cubicBezTo>
                  <a:cubicBezTo>
                    <a:pt x="618" y="51"/>
                    <a:pt x="609" y="55"/>
                    <a:pt x="603" y="48"/>
                  </a:cubicBezTo>
                  <a:cubicBezTo>
                    <a:pt x="606" y="47"/>
                    <a:pt x="614" y="44"/>
                    <a:pt x="614" y="38"/>
                  </a:cubicBezTo>
                  <a:cubicBezTo>
                    <a:pt x="614" y="29"/>
                    <a:pt x="601" y="30"/>
                    <a:pt x="601" y="23"/>
                  </a:cubicBezTo>
                  <a:cubicBezTo>
                    <a:pt x="601" y="10"/>
                    <a:pt x="591" y="1"/>
                    <a:pt x="574" y="0"/>
                  </a:cubicBezTo>
                  <a:cubicBezTo>
                    <a:pt x="565" y="0"/>
                    <a:pt x="569" y="6"/>
                    <a:pt x="569" y="10"/>
                  </a:cubicBezTo>
                  <a:cubicBezTo>
                    <a:pt x="564" y="11"/>
                    <a:pt x="557" y="10"/>
                    <a:pt x="557" y="17"/>
                  </a:cubicBezTo>
                  <a:cubicBezTo>
                    <a:pt x="557" y="21"/>
                    <a:pt x="561" y="23"/>
                    <a:pt x="561" y="28"/>
                  </a:cubicBezTo>
                  <a:cubicBezTo>
                    <a:pt x="561" y="32"/>
                    <a:pt x="555" y="32"/>
                    <a:pt x="555" y="38"/>
                  </a:cubicBezTo>
                  <a:cubicBezTo>
                    <a:pt x="555" y="52"/>
                    <a:pt x="585" y="44"/>
                    <a:pt x="585" y="59"/>
                  </a:cubicBezTo>
                  <a:cubicBezTo>
                    <a:pt x="585" y="61"/>
                    <a:pt x="581" y="72"/>
                    <a:pt x="581" y="72"/>
                  </a:cubicBezTo>
                  <a:cubicBezTo>
                    <a:pt x="584" y="70"/>
                    <a:pt x="587" y="69"/>
                    <a:pt x="591" y="67"/>
                  </a:cubicBezTo>
                  <a:cubicBezTo>
                    <a:pt x="596" y="85"/>
                    <a:pt x="567" y="77"/>
                    <a:pt x="567" y="98"/>
                  </a:cubicBezTo>
                  <a:cubicBezTo>
                    <a:pt x="553" y="102"/>
                    <a:pt x="564" y="88"/>
                    <a:pt x="561" y="83"/>
                  </a:cubicBezTo>
                  <a:cubicBezTo>
                    <a:pt x="559" y="81"/>
                    <a:pt x="547" y="78"/>
                    <a:pt x="541" y="78"/>
                  </a:cubicBezTo>
                  <a:cubicBezTo>
                    <a:pt x="533" y="78"/>
                    <a:pt x="530" y="82"/>
                    <a:pt x="530" y="92"/>
                  </a:cubicBezTo>
                  <a:cubicBezTo>
                    <a:pt x="522" y="91"/>
                    <a:pt x="517" y="92"/>
                    <a:pt x="492" y="92"/>
                  </a:cubicBezTo>
                  <a:cubicBezTo>
                    <a:pt x="468" y="92"/>
                    <a:pt x="441" y="83"/>
                    <a:pt x="435" y="65"/>
                  </a:cubicBezTo>
                  <a:cubicBezTo>
                    <a:pt x="427" y="67"/>
                    <a:pt x="400" y="68"/>
                    <a:pt x="400" y="78"/>
                  </a:cubicBezTo>
                  <a:cubicBezTo>
                    <a:pt x="400" y="81"/>
                    <a:pt x="403" y="82"/>
                    <a:pt x="406" y="82"/>
                  </a:cubicBezTo>
                  <a:cubicBezTo>
                    <a:pt x="413" y="82"/>
                    <a:pt x="425" y="79"/>
                    <a:pt x="430" y="75"/>
                  </a:cubicBezTo>
                  <a:cubicBezTo>
                    <a:pt x="432" y="90"/>
                    <a:pt x="409" y="78"/>
                    <a:pt x="409" y="93"/>
                  </a:cubicBezTo>
                  <a:cubicBezTo>
                    <a:pt x="409" y="96"/>
                    <a:pt x="414" y="106"/>
                    <a:pt x="412" y="106"/>
                  </a:cubicBezTo>
                  <a:cubicBezTo>
                    <a:pt x="403" y="106"/>
                    <a:pt x="401" y="95"/>
                    <a:pt x="394" y="92"/>
                  </a:cubicBezTo>
                  <a:cubicBezTo>
                    <a:pt x="387" y="89"/>
                    <a:pt x="387" y="89"/>
                    <a:pt x="387" y="89"/>
                  </a:cubicBezTo>
                  <a:cubicBezTo>
                    <a:pt x="377" y="89"/>
                    <a:pt x="370" y="89"/>
                    <a:pt x="359" y="89"/>
                  </a:cubicBezTo>
                  <a:cubicBezTo>
                    <a:pt x="350" y="89"/>
                    <a:pt x="344" y="92"/>
                    <a:pt x="335" y="93"/>
                  </a:cubicBezTo>
                  <a:cubicBezTo>
                    <a:pt x="317" y="93"/>
                    <a:pt x="317" y="87"/>
                    <a:pt x="317" y="86"/>
                  </a:cubicBezTo>
                  <a:cubicBezTo>
                    <a:pt x="317" y="82"/>
                    <a:pt x="331" y="83"/>
                    <a:pt x="333" y="81"/>
                  </a:cubicBezTo>
                  <a:cubicBezTo>
                    <a:pt x="321" y="64"/>
                    <a:pt x="323" y="66"/>
                    <a:pt x="298" y="68"/>
                  </a:cubicBezTo>
                  <a:cubicBezTo>
                    <a:pt x="271" y="70"/>
                    <a:pt x="258" y="48"/>
                    <a:pt x="231" y="48"/>
                  </a:cubicBezTo>
                  <a:cubicBezTo>
                    <a:pt x="223" y="48"/>
                    <a:pt x="219" y="54"/>
                    <a:pt x="212" y="54"/>
                  </a:cubicBezTo>
                  <a:cubicBezTo>
                    <a:pt x="207" y="54"/>
                    <a:pt x="202" y="46"/>
                    <a:pt x="202" y="42"/>
                  </a:cubicBezTo>
                  <a:cubicBezTo>
                    <a:pt x="193" y="44"/>
                    <a:pt x="193" y="54"/>
                    <a:pt x="184" y="54"/>
                  </a:cubicBezTo>
                  <a:cubicBezTo>
                    <a:pt x="176" y="54"/>
                    <a:pt x="164" y="34"/>
                    <a:pt x="161" y="34"/>
                  </a:cubicBezTo>
                  <a:cubicBezTo>
                    <a:pt x="153" y="34"/>
                    <a:pt x="156" y="47"/>
                    <a:pt x="146" y="47"/>
                  </a:cubicBezTo>
                  <a:cubicBezTo>
                    <a:pt x="143" y="47"/>
                    <a:pt x="140" y="44"/>
                    <a:pt x="138" y="40"/>
                  </a:cubicBezTo>
                  <a:cubicBezTo>
                    <a:pt x="125" y="44"/>
                    <a:pt x="120" y="44"/>
                    <a:pt x="108" y="49"/>
                  </a:cubicBezTo>
                  <a:cubicBezTo>
                    <a:pt x="103" y="50"/>
                    <a:pt x="91" y="59"/>
                    <a:pt x="87" y="55"/>
                  </a:cubicBezTo>
                  <a:cubicBezTo>
                    <a:pt x="76" y="44"/>
                    <a:pt x="78" y="58"/>
                    <a:pt x="74" y="58"/>
                  </a:cubicBezTo>
                  <a:cubicBezTo>
                    <a:pt x="45" y="59"/>
                    <a:pt x="65" y="70"/>
                    <a:pt x="61" y="70"/>
                  </a:cubicBezTo>
                  <a:cubicBezTo>
                    <a:pt x="50" y="70"/>
                    <a:pt x="30" y="67"/>
                    <a:pt x="12" y="56"/>
                  </a:cubicBezTo>
                  <a:cubicBezTo>
                    <a:pt x="11" y="56"/>
                    <a:pt x="6" y="52"/>
                    <a:pt x="6" y="51"/>
                  </a:cubicBezTo>
                  <a:cubicBezTo>
                    <a:pt x="3" y="52"/>
                    <a:pt x="5" y="52"/>
                    <a:pt x="0" y="51"/>
                  </a:cubicBezTo>
                  <a:cubicBezTo>
                    <a:pt x="0" y="242"/>
                    <a:pt x="0" y="242"/>
                    <a:pt x="0" y="242"/>
                  </a:cubicBezTo>
                  <a:cubicBezTo>
                    <a:pt x="6" y="247"/>
                    <a:pt x="19" y="240"/>
                    <a:pt x="25" y="248"/>
                  </a:cubicBezTo>
                  <a:cubicBezTo>
                    <a:pt x="29" y="254"/>
                    <a:pt x="38" y="266"/>
                    <a:pt x="47" y="266"/>
                  </a:cubicBezTo>
                  <a:cubicBezTo>
                    <a:pt x="53" y="266"/>
                    <a:pt x="53" y="257"/>
                    <a:pt x="59" y="255"/>
                  </a:cubicBezTo>
                  <a:cubicBezTo>
                    <a:pt x="62" y="254"/>
                    <a:pt x="64" y="255"/>
                    <a:pt x="67" y="253"/>
                  </a:cubicBezTo>
                  <a:cubicBezTo>
                    <a:pt x="81" y="266"/>
                    <a:pt x="87" y="271"/>
                    <a:pt x="99" y="288"/>
                  </a:cubicBezTo>
                  <a:cubicBezTo>
                    <a:pt x="100" y="290"/>
                    <a:pt x="103" y="291"/>
                    <a:pt x="105" y="295"/>
                  </a:cubicBezTo>
                  <a:cubicBezTo>
                    <a:pt x="106" y="300"/>
                    <a:pt x="108" y="306"/>
                    <a:pt x="113" y="311"/>
                  </a:cubicBezTo>
                  <a:cubicBezTo>
                    <a:pt x="116" y="314"/>
                    <a:pt x="121" y="313"/>
                    <a:pt x="124" y="316"/>
                  </a:cubicBezTo>
                  <a:cubicBezTo>
                    <a:pt x="128" y="320"/>
                    <a:pt x="135" y="322"/>
                    <a:pt x="135" y="332"/>
                  </a:cubicBezTo>
                  <a:cubicBezTo>
                    <a:pt x="135" y="336"/>
                    <a:pt x="129" y="337"/>
                    <a:pt x="129" y="340"/>
                  </a:cubicBezTo>
                  <a:cubicBezTo>
                    <a:pt x="129" y="343"/>
                    <a:pt x="132" y="344"/>
                    <a:pt x="132" y="347"/>
                  </a:cubicBezTo>
                  <a:cubicBezTo>
                    <a:pt x="132" y="352"/>
                    <a:pt x="130" y="364"/>
                    <a:pt x="136" y="366"/>
                  </a:cubicBezTo>
                  <a:cubicBezTo>
                    <a:pt x="140" y="367"/>
                    <a:pt x="143" y="367"/>
                    <a:pt x="146" y="370"/>
                  </a:cubicBezTo>
                  <a:cubicBezTo>
                    <a:pt x="150" y="373"/>
                    <a:pt x="145" y="379"/>
                    <a:pt x="150" y="383"/>
                  </a:cubicBezTo>
                  <a:cubicBezTo>
                    <a:pt x="150" y="383"/>
                    <a:pt x="162" y="390"/>
                    <a:pt x="162" y="391"/>
                  </a:cubicBezTo>
                  <a:cubicBezTo>
                    <a:pt x="165" y="401"/>
                    <a:pt x="166" y="413"/>
                    <a:pt x="181" y="413"/>
                  </a:cubicBezTo>
                  <a:cubicBezTo>
                    <a:pt x="183" y="422"/>
                    <a:pt x="199" y="416"/>
                    <a:pt x="202" y="428"/>
                  </a:cubicBezTo>
                  <a:cubicBezTo>
                    <a:pt x="204" y="432"/>
                    <a:pt x="215" y="433"/>
                    <a:pt x="219" y="437"/>
                  </a:cubicBezTo>
                  <a:cubicBezTo>
                    <a:pt x="220" y="438"/>
                    <a:pt x="222" y="439"/>
                    <a:pt x="224" y="440"/>
                  </a:cubicBezTo>
                  <a:cubicBezTo>
                    <a:pt x="224" y="440"/>
                    <a:pt x="224" y="440"/>
                    <a:pt x="224" y="440"/>
                  </a:cubicBezTo>
                  <a:cubicBezTo>
                    <a:pt x="577" y="440"/>
                    <a:pt x="577" y="440"/>
                    <a:pt x="577" y="440"/>
                  </a:cubicBezTo>
                  <a:cubicBezTo>
                    <a:pt x="577" y="435"/>
                    <a:pt x="577" y="435"/>
                    <a:pt x="577" y="435"/>
                  </a:cubicBezTo>
                  <a:cubicBezTo>
                    <a:pt x="583" y="439"/>
                    <a:pt x="582" y="443"/>
                    <a:pt x="588" y="446"/>
                  </a:cubicBezTo>
                  <a:cubicBezTo>
                    <a:pt x="610" y="446"/>
                    <a:pt x="610" y="446"/>
                    <a:pt x="610" y="446"/>
                  </a:cubicBezTo>
                  <a:cubicBezTo>
                    <a:pt x="619" y="455"/>
                    <a:pt x="630" y="455"/>
                    <a:pt x="647" y="455"/>
                  </a:cubicBezTo>
                  <a:cubicBezTo>
                    <a:pt x="652" y="453"/>
                    <a:pt x="653" y="455"/>
                    <a:pt x="658" y="452"/>
                  </a:cubicBezTo>
                  <a:cubicBezTo>
                    <a:pt x="662" y="450"/>
                    <a:pt x="661" y="443"/>
                    <a:pt x="665" y="443"/>
                  </a:cubicBezTo>
                  <a:cubicBezTo>
                    <a:pt x="670" y="443"/>
                    <a:pt x="674" y="451"/>
                    <a:pt x="676" y="453"/>
                  </a:cubicBezTo>
                  <a:cubicBezTo>
                    <a:pt x="677" y="451"/>
                    <a:pt x="676" y="448"/>
                    <a:pt x="676" y="447"/>
                  </a:cubicBezTo>
                  <a:cubicBezTo>
                    <a:pt x="677" y="447"/>
                    <a:pt x="678" y="447"/>
                    <a:pt x="680" y="447"/>
                  </a:cubicBezTo>
                  <a:cubicBezTo>
                    <a:pt x="682" y="447"/>
                    <a:pt x="701" y="462"/>
                    <a:pt x="702" y="463"/>
                  </a:cubicBezTo>
                  <a:cubicBezTo>
                    <a:pt x="704" y="469"/>
                    <a:pt x="702" y="473"/>
                    <a:pt x="705" y="477"/>
                  </a:cubicBezTo>
                  <a:cubicBezTo>
                    <a:pt x="715" y="487"/>
                    <a:pt x="729" y="485"/>
                    <a:pt x="740" y="492"/>
                  </a:cubicBezTo>
                  <a:cubicBezTo>
                    <a:pt x="752" y="492"/>
                    <a:pt x="752" y="492"/>
                    <a:pt x="752" y="492"/>
                  </a:cubicBezTo>
                  <a:cubicBezTo>
                    <a:pt x="757" y="495"/>
                    <a:pt x="763" y="500"/>
                    <a:pt x="763" y="506"/>
                  </a:cubicBezTo>
                  <a:cubicBezTo>
                    <a:pt x="763" y="509"/>
                    <a:pt x="762" y="512"/>
                    <a:pt x="759" y="512"/>
                  </a:cubicBezTo>
                  <a:cubicBezTo>
                    <a:pt x="754" y="512"/>
                    <a:pt x="748" y="506"/>
                    <a:pt x="747" y="504"/>
                  </a:cubicBezTo>
                  <a:cubicBezTo>
                    <a:pt x="745" y="511"/>
                    <a:pt x="741" y="532"/>
                    <a:pt x="735" y="532"/>
                  </a:cubicBezTo>
                  <a:cubicBezTo>
                    <a:pt x="730" y="538"/>
                    <a:pt x="725" y="541"/>
                    <a:pt x="725" y="547"/>
                  </a:cubicBezTo>
                  <a:cubicBezTo>
                    <a:pt x="726" y="549"/>
                    <a:pt x="729" y="553"/>
                    <a:pt x="732" y="553"/>
                  </a:cubicBezTo>
                  <a:cubicBezTo>
                    <a:pt x="736" y="553"/>
                    <a:pt x="736" y="550"/>
                    <a:pt x="738" y="548"/>
                  </a:cubicBezTo>
                  <a:cubicBezTo>
                    <a:pt x="742" y="544"/>
                    <a:pt x="748" y="545"/>
                    <a:pt x="755" y="545"/>
                  </a:cubicBezTo>
                  <a:cubicBezTo>
                    <a:pt x="760" y="545"/>
                    <a:pt x="763" y="548"/>
                    <a:pt x="765" y="546"/>
                  </a:cubicBezTo>
                  <a:cubicBezTo>
                    <a:pt x="768" y="545"/>
                    <a:pt x="770" y="544"/>
                    <a:pt x="772" y="543"/>
                  </a:cubicBezTo>
                  <a:cubicBezTo>
                    <a:pt x="772" y="540"/>
                    <a:pt x="771" y="538"/>
                    <a:pt x="770" y="536"/>
                  </a:cubicBezTo>
                  <a:cubicBezTo>
                    <a:pt x="769" y="534"/>
                    <a:pt x="767" y="533"/>
                    <a:pt x="767" y="531"/>
                  </a:cubicBezTo>
                  <a:cubicBezTo>
                    <a:pt x="767" y="529"/>
                    <a:pt x="771" y="528"/>
                    <a:pt x="773" y="528"/>
                  </a:cubicBezTo>
                  <a:cubicBezTo>
                    <a:pt x="782" y="525"/>
                    <a:pt x="803" y="519"/>
                    <a:pt x="814" y="519"/>
                  </a:cubicBezTo>
                  <a:cubicBezTo>
                    <a:pt x="815" y="519"/>
                    <a:pt x="831" y="503"/>
                    <a:pt x="834" y="501"/>
                  </a:cubicBezTo>
                  <a:cubicBezTo>
                    <a:pt x="836" y="499"/>
                    <a:pt x="847" y="500"/>
                    <a:pt x="857" y="500"/>
                  </a:cubicBezTo>
                  <a:cubicBezTo>
                    <a:pt x="861" y="500"/>
                    <a:pt x="864" y="500"/>
                    <a:pt x="868" y="500"/>
                  </a:cubicBezTo>
                  <a:cubicBezTo>
                    <a:pt x="872" y="500"/>
                    <a:pt x="876" y="498"/>
                    <a:pt x="879" y="498"/>
                  </a:cubicBezTo>
                  <a:cubicBezTo>
                    <a:pt x="884" y="497"/>
                    <a:pt x="882" y="496"/>
                    <a:pt x="884" y="494"/>
                  </a:cubicBezTo>
                  <a:cubicBezTo>
                    <a:pt x="892" y="486"/>
                    <a:pt x="892" y="471"/>
                    <a:pt x="903" y="463"/>
                  </a:cubicBezTo>
                  <a:cubicBezTo>
                    <a:pt x="908" y="470"/>
                    <a:pt x="916" y="460"/>
                    <a:pt x="920" y="467"/>
                  </a:cubicBezTo>
                  <a:cubicBezTo>
                    <a:pt x="926" y="478"/>
                    <a:pt x="922" y="494"/>
                    <a:pt x="928" y="505"/>
                  </a:cubicBezTo>
                  <a:lnTo>
                    <a:pt x="928" y="5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5" name="Freeform 51"/>
            <p:cNvSpPr>
              <a:spLocks/>
            </p:cNvSpPr>
            <p:nvPr/>
          </p:nvSpPr>
          <p:spPr bwMode="auto">
            <a:xfrm>
              <a:off x="1585913" y="1417638"/>
              <a:ext cx="623888" cy="457200"/>
            </a:xfrm>
            <a:custGeom>
              <a:avLst/>
              <a:gdLst/>
              <a:ahLst/>
              <a:cxnLst>
                <a:cxn ang="0">
                  <a:pos x="334" y="228"/>
                </a:cxn>
                <a:cxn ang="0">
                  <a:pos x="381" y="252"/>
                </a:cxn>
                <a:cxn ang="0">
                  <a:pos x="401" y="239"/>
                </a:cxn>
                <a:cxn ang="0">
                  <a:pos x="439" y="281"/>
                </a:cxn>
                <a:cxn ang="0">
                  <a:pos x="458" y="302"/>
                </a:cxn>
                <a:cxn ang="0">
                  <a:pos x="463" y="326"/>
                </a:cxn>
                <a:cxn ang="0">
                  <a:pos x="440" y="314"/>
                </a:cxn>
                <a:cxn ang="0">
                  <a:pos x="427" y="300"/>
                </a:cxn>
                <a:cxn ang="0">
                  <a:pos x="426" y="286"/>
                </a:cxn>
                <a:cxn ang="0">
                  <a:pos x="414" y="286"/>
                </a:cxn>
                <a:cxn ang="0">
                  <a:pos x="412" y="270"/>
                </a:cxn>
                <a:cxn ang="0">
                  <a:pos x="390" y="261"/>
                </a:cxn>
                <a:cxn ang="0">
                  <a:pos x="363" y="252"/>
                </a:cxn>
                <a:cxn ang="0">
                  <a:pos x="299" y="236"/>
                </a:cxn>
                <a:cxn ang="0">
                  <a:pos x="240" y="221"/>
                </a:cxn>
                <a:cxn ang="0">
                  <a:pos x="200" y="252"/>
                </a:cxn>
                <a:cxn ang="0">
                  <a:pos x="199" y="245"/>
                </a:cxn>
                <a:cxn ang="0">
                  <a:pos x="218" y="219"/>
                </a:cxn>
                <a:cxn ang="0">
                  <a:pos x="213" y="214"/>
                </a:cxn>
                <a:cxn ang="0">
                  <a:pos x="173" y="260"/>
                </a:cxn>
                <a:cxn ang="0">
                  <a:pos x="143" y="288"/>
                </a:cxn>
                <a:cxn ang="0">
                  <a:pos x="79" y="322"/>
                </a:cxn>
                <a:cxn ang="0">
                  <a:pos x="57" y="328"/>
                </a:cxn>
                <a:cxn ang="0">
                  <a:pos x="92" y="307"/>
                </a:cxn>
                <a:cxn ang="0">
                  <a:pos x="148" y="256"/>
                </a:cxn>
                <a:cxn ang="0">
                  <a:pos x="125" y="262"/>
                </a:cxn>
                <a:cxn ang="0">
                  <a:pos x="110" y="266"/>
                </a:cxn>
                <a:cxn ang="0">
                  <a:pos x="88" y="261"/>
                </a:cxn>
                <a:cxn ang="0">
                  <a:pos x="76" y="264"/>
                </a:cxn>
                <a:cxn ang="0">
                  <a:pos x="72" y="244"/>
                </a:cxn>
                <a:cxn ang="0">
                  <a:pos x="60" y="245"/>
                </a:cxn>
                <a:cxn ang="0">
                  <a:pos x="37" y="224"/>
                </a:cxn>
                <a:cxn ang="0">
                  <a:pos x="52" y="180"/>
                </a:cxn>
                <a:cxn ang="0">
                  <a:pos x="79" y="152"/>
                </a:cxn>
                <a:cxn ang="0">
                  <a:pos x="85" y="145"/>
                </a:cxn>
                <a:cxn ang="0">
                  <a:pos x="60" y="153"/>
                </a:cxn>
                <a:cxn ang="0">
                  <a:pos x="18" y="150"/>
                </a:cxn>
                <a:cxn ang="0">
                  <a:pos x="13" y="133"/>
                </a:cxn>
                <a:cxn ang="0">
                  <a:pos x="40" y="106"/>
                </a:cxn>
                <a:cxn ang="0">
                  <a:pos x="64" y="116"/>
                </a:cxn>
                <a:cxn ang="0">
                  <a:pos x="50" y="95"/>
                </a:cxn>
                <a:cxn ang="0">
                  <a:pos x="13" y="68"/>
                </a:cxn>
                <a:cxn ang="0">
                  <a:pos x="44" y="56"/>
                </a:cxn>
                <a:cxn ang="0">
                  <a:pos x="117" y="13"/>
                </a:cxn>
                <a:cxn ang="0">
                  <a:pos x="150" y="7"/>
                </a:cxn>
                <a:cxn ang="0">
                  <a:pos x="157" y="7"/>
                </a:cxn>
                <a:cxn ang="0">
                  <a:pos x="189" y="11"/>
                </a:cxn>
                <a:cxn ang="0">
                  <a:pos x="236" y="20"/>
                </a:cxn>
                <a:cxn ang="0">
                  <a:pos x="307" y="28"/>
                </a:cxn>
                <a:cxn ang="0">
                  <a:pos x="334" y="36"/>
                </a:cxn>
              </a:cxnLst>
              <a:rect l="0" t="0" r="r" b="b"/>
              <a:pathLst>
                <a:path w="469" h="343">
                  <a:moveTo>
                    <a:pt x="334" y="37"/>
                  </a:moveTo>
                  <a:cubicBezTo>
                    <a:pt x="334" y="228"/>
                    <a:pt x="334" y="228"/>
                    <a:pt x="334" y="228"/>
                  </a:cubicBezTo>
                  <a:cubicBezTo>
                    <a:pt x="340" y="233"/>
                    <a:pt x="353" y="226"/>
                    <a:pt x="359" y="234"/>
                  </a:cubicBezTo>
                  <a:cubicBezTo>
                    <a:pt x="363" y="240"/>
                    <a:pt x="372" y="252"/>
                    <a:pt x="381" y="252"/>
                  </a:cubicBezTo>
                  <a:cubicBezTo>
                    <a:pt x="387" y="252"/>
                    <a:pt x="387" y="243"/>
                    <a:pt x="393" y="241"/>
                  </a:cubicBezTo>
                  <a:cubicBezTo>
                    <a:pt x="396" y="240"/>
                    <a:pt x="398" y="241"/>
                    <a:pt x="401" y="239"/>
                  </a:cubicBezTo>
                  <a:cubicBezTo>
                    <a:pt x="415" y="252"/>
                    <a:pt x="421" y="257"/>
                    <a:pt x="433" y="274"/>
                  </a:cubicBezTo>
                  <a:cubicBezTo>
                    <a:pt x="434" y="276"/>
                    <a:pt x="437" y="277"/>
                    <a:pt x="439" y="281"/>
                  </a:cubicBezTo>
                  <a:cubicBezTo>
                    <a:pt x="440" y="286"/>
                    <a:pt x="442" y="292"/>
                    <a:pt x="447" y="297"/>
                  </a:cubicBezTo>
                  <a:cubicBezTo>
                    <a:pt x="450" y="300"/>
                    <a:pt x="455" y="299"/>
                    <a:pt x="458" y="302"/>
                  </a:cubicBezTo>
                  <a:cubicBezTo>
                    <a:pt x="462" y="306"/>
                    <a:pt x="469" y="308"/>
                    <a:pt x="469" y="318"/>
                  </a:cubicBezTo>
                  <a:cubicBezTo>
                    <a:pt x="469" y="322"/>
                    <a:pt x="463" y="323"/>
                    <a:pt x="463" y="326"/>
                  </a:cubicBezTo>
                  <a:cubicBezTo>
                    <a:pt x="461" y="326"/>
                    <a:pt x="461" y="327"/>
                    <a:pt x="459" y="327"/>
                  </a:cubicBezTo>
                  <a:cubicBezTo>
                    <a:pt x="451" y="327"/>
                    <a:pt x="440" y="318"/>
                    <a:pt x="440" y="314"/>
                  </a:cubicBezTo>
                  <a:cubicBezTo>
                    <a:pt x="440" y="310"/>
                    <a:pt x="440" y="311"/>
                    <a:pt x="440" y="307"/>
                  </a:cubicBezTo>
                  <a:cubicBezTo>
                    <a:pt x="440" y="300"/>
                    <a:pt x="435" y="300"/>
                    <a:pt x="427" y="300"/>
                  </a:cubicBezTo>
                  <a:cubicBezTo>
                    <a:pt x="421" y="300"/>
                    <a:pt x="419" y="296"/>
                    <a:pt x="419" y="294"/>
                  </a:cubicBezTo>
                  <a:cubicBezTo>
                    <a:pt x="419" y="290"/>
                    <a:pt x="426" y="290"/>
                    <a:pt x="426" y="286"/>
                  </a:cubicBezTo>
                  <a:cubicBezTo>
                    <a:pt x="426" y="283"/>
                    <a:pt x="426" y="281"/>
                    <a:pt x="426" y="281"/>
                  </a:cubicBezTo>
                  <a:cubicBezTo>
                    <a:pt x="417" y="281"/>
                    <a:pt x="420" y="286"/>
                    <a:pt x="414" y="286"/>
                  </a:cubicBezTo>
                  <a:cubicBezTo>
                    <a:pt x="412" y="286"/>
                    <a:pt x="407" y="282"/>
                    <a:pt x="407" y="280"/>
                  </a:cubicBezTo>
                  <a:cubicBezTo>
                    <a:pt x="407" y="274"/>
                    <a:pt x="410" y="273"/>
                    <a:pt x="412" y="270"/>
                  </a:cubicBezTo>
                  <a:cubicBezTo>
                    <a:pt x="409" y="268"/>
                    <a:pt x="405" y="264"/>
                    <a:pt x="404" y="267"/>
                  </a:cubicBezTo>
                  <a:cubicBezTo>
                    <a:pt x="397" y="267"/>
                    <a:pt x="394" y="264"/>
                    <a:pt x="390" y="261"/>
                  </a:cubicBezTo>
                  <a:cubicBezTo>
                    <a:pt x="389" y="264"/>
                    <a:pt x="387" y="269"/>
                    <a:pt x="384" y="269"/>
                  </a:cubicBezTo>
                  <a:cubicBezTo>
                    <a:pt x="375" y="269"/>
                    <a:pt x="368" y="256"/>
                    <a:pt x="363" y="252"/>
                  </a:cubicBezTo>
                  <a:cubicBezTo>
                    <a:pt x="352" y="243"/>
                    <a:pt x="337" y="244"/>
                    <a:pt x="323" y="236"/>
                  </a:cubicBezTo>
                  <a:cubicBezTo>
                    <a:pt x="299" y="236"/>
                    <a:pt x="299" y="236"/>
                    <a:pt x="299" y="236"/>
                  </a:cubicBezTo>
                  <a:cubicBezTo>
                    <a:pt x="285" y="232"/>
                    <a:pt x="265" y="230"/>
                    <a:pt x="258" y="214"/>
                  </a:cubicBezTo>
                  <a:cubicBezTo>
                    <a:pt x="252" y="217"/>
                    <a:pt x="244" y="219"/>
                    <a:pt x="240" y="221"/>
                  </a:cubicBezTo>
                  <a:cubicBezTo>
                    <a:pt x="241" y="224"/>
                    <a:pt x="242" y="225"/>
                    <a:pt x="244" y="227"/>
                  </a:cubicBezTo>
                  <a:cubicBezTo>
                    <a:pt x="238" y="236"/>
                    <a:pt x="210" y="252"/>
                    <a:pt x="200" y="252"/>
                  </a:cubicBezTo>
                  <a:cubicBezTo>
                    <a:pt x="198" y="252"/>
                    <a:pt x="195" y="251"/>
                    <a:pt x="195" y="249"/>
                  </a:cubicBezTo>
                  <a:cubicBezTo>
                    <a:pt x="195" y="246"/>
                    <a:pt x="198" y="246"/>
                    <a:pt x="199" y="245"/>
                  </a:cubicBezTo>
                  <a:cubicBezTo>
                    <a:pt x="197" y="242"/>
                    <a:pt x="199" y="242"/>
                    <a:pt x="199" y="240"/>
                  </a:cubicBezTo>
                  <a:cubicBezTo>
                    <a:pt x="199" y="230"/>
                    <a:pt x="205" y="223"/>
                    <a:pt x="218" y="219"/>
                  </a:cubicBezTo>
                  <a:cubicBezTo>
                    <a:pt x="218" y="217"/>
                    <a:pt x="218" y="216"/>
                    <a:pt x="218" y="214"/>
                  </a:cubicBezTo>
                  <a:cubicBezTo>
                    <a:pt x="214" y="214"/>
                    <a:pt x="215" y="214"/>
                    <a:pt x="213" y="214"/>
                  </a:cubicBezTo>
                  <a:cubicBezTo>
                    <a:pt x="203" y="214"/>
                    <a:pt x="173" y="239"/>
                    <a:pt x="173" y="253"/>
                  </a:cubicBezTo>
                  <a:cubicBezTo>
                    <a:pt x="173" y="255"/>
                    <a:pt x="173" y="258"/>
                    <a:pt x="173" y="260"/>
                  </a:cubicBezTo>
                  <a:cubicBezTo>
                    <a:pt x="173" y="270"/>
                    <a:pt x="164" y="273"/>
                    <a:pt x="154" y="277"/>
                  </a:cubicBezTo>
                  <a:cubicBezTo>
                    <a:pt x="148" y="280"/>
                    <a:pt x="146" y="284"/>
                    <a:pt x="143" y="288"/>
                  </a:cubicBezTo>
                  <a:cubicBezTo>
                    <a:pt x="136" y="297"/>
                    <a:pt x="121" y="301"/>
                    <a:pt x="114" y="308"/>
                  </a:cubicBezTo>
                  <a:cubicBezTo>
                    <a:pt x="107" y="315"/>
                    <a:pt x="91" y="320"/>
                    <a:pt x="79" y="322"/>
                  </a:cubicBezTo>
                  <a:cubicBezTo>
                    <a:pt x="63" y="324"/>
                    <a:pt x="54" y="343"/>
                    <a:pt x="35" y="337"/>
                  </a:cubicBezTo>
                  <a:cubicBezTo>
                    <a:pt x="41" y="329"/>
                    <a:pt x="49" y="333"/>
                    <a:pt x="57" y="328"/>
                  </a:cubicBezTo>
                  <a:cubicBezTo>
                    <a:pt x="62" y="325"/>
                    <a:pt x="66" y="316"/>
                    <a:pt x="71" y="314"/>
                  </a:cubicBezTo>
                  <a:cubicBezTo>
                    <a:pt x="78" y="309"/>
                    <a:pt x="87" y="314"/>
                    <a:pt x="92" y="307"/>
                  </a:cubicBezTo>
                  <a:cubicBezTo>
                    <a:pt x="99" y="297"/>
                    <a:pt x="117" y="290"/>
                    <a:pt x="127" y="283"/>
                  </a:cubicBezTo>
                  <a:cubicBezTo>
                    <a:pt x="137" y="276"/>
                    <a:pt x="137" y="263"/>
                    <a:pt x="148" y="256"/>
                  </a:cubicBezTo>
                  <a:cubicBezTo>
                    <a:pt x="141" y="256"/>
                    <a:pt x="141" y="256"/>
                    <a:pt x="141" y="256"/>
                  </a:cubicBezTo>
                  <a:cubicBezTo>
                    <a:pt x="135" y="259"/>
                    <a:pt x="132" y="262"/>
                    <a:pt x="125" y="262"/>
                  </a:cubicBezTo>
                  <a:cubicBezTo>
                    <a:pt x="120" y="262"/>
                    <a:pt x="117" y="260"/>
                    <a:pt x="113" y="258"/>
                  </a:cubicBezTo>
                  <a:cubicBezTo>
                    <a:pt x="112" y="262"/>
                    <a:pt x="110" y="263"/>
                    <a:pt x="110" y="266"/>
                  </a:cubicBezTo>
                  <a:cubicBezTo>
                    <a:pt x="99" y="262"/>
                    <a:pt x="96" y="260"/>
                    <a:pt x="89" y="254"/>
                  </a:cubicBezTo>
                  <a:cubicBezTo>
                    <a:pt x="88" y="257"/>
                    <a:pt x="88" y="259"/>
                    <a:pt x="88" y="261"/>
                  </a:cubicBezTo>
                  <a:cubicBezTo>
                    <a:pt x="84" y="261"/>
                    <a:pt x="85" y="261"/>
                    <a:pt x="83" y="261"/>
                  </a:cubicBezTo>
                  <a:cubicBezTo>
                    <a:pt x="80" y="261"/>
                    <a:pt x="78" y="264"/>
                    <a:pt x="76" y="264"/>
                  </a:cubicBezTo>
                  <a:cubicBezTo>
                    <a:pt x="74" y="264"/>
                    <a:pt x="72" y="257"/>
                    <a:pt x="72" y="253"/>
                  </a:cubicBezTo>
                  <a:cubicBezTo>
                    <a:pt x="72" y="248"/>
                    <a:pt x="72" y="248"/>
                    <a:pt x="72" y="244"/>
                  </a:cubicBezTo>
                  <a:cubicBezTo>
                    <a:pt x="72" y="243"/>
                    <a:pt x="72" y="238"/>
                    <a:pt x="68" y="238"/>
                  </a:cubicBezTo>
                  <a:cubicBezTo>
                    <a:pt x="65" y="238"/>
                    <a:pt x="61" y="245"/>
                    <a:pt x="60" y="245"/>
                  </a:cubicBezTo>
                  <a:cubicBezTo>
                    <a:pt x="54" y="245"/>
                    <a:pt x="33" y="229"/>
                    <a:pt x="30" y="225"/>
                  </a:cubicBezTo>
                  <a:cubicBezTo>
                    <a:pt x="32" y="225"/>
                    <a:pt x="35" y="224"/>
                    <a:pt x="37" y="224"/>
                  </a:cubicBezTo>
                  <a:cubicBezTo>
                    <a:pt x="33" y="214"/>
                    <a:pt x="19" y="212"/>
                    <a:pt x="19" y="205"/>
                  </a:cubicBezTo>
                  <a:cubicBezTo>
                    <a:pt x="19" y="191"/>
                    <a:pt x="43" y="180"/>
                    <a:pt x="52" y="180"/>
                  </a:cubicBezTo>
                  <a:cubicBezTo>
                    <a:pt x="56" y="180"/>
                    <a:pt x="86" y="169"/>
                    <a:pt x="86" y="163"/>
                  </a:cubicBezTo>
                  <a:cubicBezTo>
                    <a:pt x="86" y="160"/>
                    <a:pt x="79" y="153"/>
                    <a:pt x="79" y="152"/>
                  </a:cubicBezTo>
                  <a:cubicBezTo>
                    <a:pt x="83" y="150"/>
                    <a:pt x="82" y="150"/>
                    <a:pt x="85" y="152"/>
                  </a:cubicBezTo>
                  <a:cubicBezTo>
                    <a:pt x="85" y="145"/>
                    <a:pt x="85" y="145"/>
                    <a:pt x="85" y="145"/>
                  </a:cubicBezTo>
                  <a:cubicBezTo>
                    <a:pt x="81" y="145"/>
                    <a:pt x="81" y="145"/>
                    <a:pt x="79" y="145"/>
                  </a:cubicBezTo>
                  <a:cubicBezTo>
                    <a:pt x="72" y="145"/>
                    <a:pt x="69" y="153"/>
                    <a:pt x="60" y="153"/>
                  </a:cubicBezTo>
                  <a:cubicBezTo>
                    <a:pt x="51" y="153"/>
                    <a:pt x="48" y="148"/>
                    <a:pt x="41" y="150"/>
                  </a:cubicBezTo>
                  <a:cubicBezTo>
                    <a:pt x="32" y="150"/>
                    <a:pt x="21" y="150"/>
                    <a:pt x="18" y="150"/>
                  </a:cubicBezTo>
                  <a:cubicBezTo>
                    <a:pt x="17" y="143"/>
                    <a:pt x="12" y="141"/>
                    <a:pt x="12" y="137"/>
                  </a:cubicBezTo>
                  <a:cubicBezTo>
                    <a:pt x="12" y="136"/>
                    <a:pt x="13" y="134"/>
                    <a:pt x="13" y="133"/>
                  </a:cubicBezTo>
                  <a:cubicBezTo>
                    <a:pt x="6" y="133"/>
                    <a:pt x="2" y="130"/>
                    <a:pt x="0" y="126"/>
                  </a:cubicBezTo>
                  <a:cubicBezTo>
                    <a:pt x="11" y="119"/>
                    <a:pt x="29" y="113"/>
                    <a:pt x="40" y="106"/>
                  </a:cubicBezTo>
                  <a:cubicBezTo>
                    <a:pt x="48" y="106"/>
                    <a:pt x="48" y="106"/>
                    <a:pt x="48" y="106"/>
                  </a:cubicBezTo>
                  <a:cubicBezTo>
                    <a:pt x="48" y="120"/>
                    <a:pt x="55" y="116"/>
                    <a:pt x="64" y="116"/>
                  </a:cubicBezTo>
                  <a:cubicBezTo>
                    <a:pt x="70" y="116"/>
                    <a:pt x="71" y="118"/>
                    <a:pt x="76" y="116"/>
                  </a:cubicBezTo>
                  <a:cubicBezTo>
                    <a:pt x="72" y="102"/>
                    <a:pt x="63" y="101"/>
                    <a:pt x="50" y="95"/>
                  </a:cubicBezTo>
                  <a:cubicBezTo>
                    <a:pt x="46" y="94"/>
                    <a:pt x="41" y="80"/>
                    <a:pt x="37" y="78"/>
                  </a:cubicBezTo>
                  <a:cubicBezTo>
                    <a:pt x="31" y="75"/>
                    <a:pt x="13" y="71"/>
                    <a:pt x="13" y="68"/>
                  </a:cubicBezTo>
                  <a:cubicBezTo>
                    <a:pt x="13" y="68"/>
                    <a:pt x="20" y="57"/>
                    <a:pt x="20" y="56"/>
                  </a:cubicBezTo>
                  <a:cubicBezTo>
                    <a:pt x="44" y="56"/>
                    <a:pt x="44" y="56"/>
                    <a:pt x="44" y="56"/>
                  </a:cubicBezTo>
                  <a:cubicBezTo>
                    <a:pt x="57" y="38"/>
                    <a:pt x="77" y="21"/>
                    <a:pt x="101" y="14"/>
                  </a:cubicBezTo>
                  <a:cubicBezTo>
                    <a:pt x="107" y="12"/>
                    <a:pt x="111" y="15"/>
                    <a:pt x="117" y="13"/>
                  </a:cubicBezTo>
                  <a:cubicBezTo>
                    <a:pt x="124" y="10"/>
                    <a:pt x="128" y="0"/>
                    <a:pt x="136" y="0"/>
                  </a:cubicBezTo>
                  <a:cubicBezTo>
                    <a:pt x="142" y="0"/>
                    <a:pt x="144" y="5"/>
                    <a:pt x="150" y="7"/>
                  </a:cubicBezTo>
                  <a:cubicBezTo>
                    <a:pt x="147" y="10"/>
                    <a:pt x="147" y="11"/>
                    <a:pt x="146" y="13"/>
                  </a:cubicBezTo>
                  <a:cubicBezTo>
                    <a:pt x="150" y="14"/>
                    <a:pt x="154" y="11"/>
                    <a:pt x="157" y="7"/>
                  </a:cubicBezTo>
                  <a:cubicBezTo>
                    <a:pt x="162" y="9"/>
                    <a:pt x="163" y="10"/>
                    <a:pt x="167" y="11"/>
                  </a:cubicBezTo>
                  <a:cubicBezTo>
                    <a:pt x="189" y="11"/>
                    <a:pt x="189" y="11"/>
                    <a:pt x="189" y="11"/>
                  </a:cubicBezTo>
                  <a:cubicBezTo>
                    <a:pt x="194" y="15"/>
                    <a:pt x="196" y="17"/>
                    <a:pt x="202" y="20"/>
                  </a:cubicBezTo>
                  <a:cubicBezTo>
                    <a:pt x="236" y="20"/>
                    <a:pt x="236" y="20"/>
                    <a:pt x="236" y="20"/>
                  </a:cubicBezTo>
                  <a:cubicBezTo>
                    <a:pt x="245" y="29"/>
                    <a:pt x="272" y="31"/>
                    <a:pt x="286" y="31"/>
                  </a:cubicBezTo>
                  <a:cubicBezTo>
                    <a:pt x="294" y="31"/>
                    <a:pt x="299" y="28"/>
                    <a:pt x="307" y="28"/>
                  </a:cubicBezTo>
                  <a:cubicBezTo>
                    <a:pt x="319" y="28"/>
                    <a:pt x="323" y="34"/>
                    <a:pt x="334" y="37"/>
                  </a:cubicBezTo>
                  <a:cubicBezTo>
                    <a:pt x="334" y="36"/>
                    <a:pt x="334" y="36"/>
                    <a:pt x="334" y="36"/>
                  </a:cubicBezTo>
                  <a:lnTo>
                    <a:pt x="334" y="3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6" name="Freeform 52"/>
            <p:cNvSpPr>
              <a:spLocks/>
            </p:cNvSpPr>
            <p:nvPr/>
          </p:nvSpPr>
          <p:spPr bwMode="auto">
            <a:xfrm>
              <a:off x="2149475" y="1820863"/>
              <a:ext cx="28575" cy="38100"/>
            </a:xfrm>
            <a:custGeom>
              <a:avLst/>
              <a:gdLst/>
              <a:ahLst/>
              <a:cxnLst>
                <a:cxn ang="0">
                  <a:pos x="9" y="11"/>
                </a:cxn>
                <a:cxn ang="0">
                  <a:pos x="0" y="11"/>
                </a:cxn>
                <a:cxn ang="0">
                  <a:pos x="11" y="2"/>
                </a:cxn>
                <a:cxn ang="0">
                  <a:pos x="22" y="25"/>
                </a:cxn>
                <a:cxn ang="0">
                  <a:pos x="18" y="29"/>
                </a:cxn>
                <a:cxn ang="0">
                  <a:pos x="9" y="20"/>
                </a:cxn>
                <a:cxn ang="0">
                  <a:pos x="9" y="11"/>
                </a:cxn>
              </a:cxnLst>
              <a:rect l="0" t="0" r="r" b="b"/>
              <a:pathLst>
                <a:path w="22" h="29">
                  <a:moveTo>
                    <a:pt x="9" y="11"/>
                  </a:moveTo>
                  <a:cubicBezTo>
                    <a:pt x="2" y="9"/>
                    <a:pt x="5" y="7"/>
                    <a:pt x="0" y="11"/>
                  </a:cubicBezTo>
                  <a:cubicBezTo>
                    <a:pt x="0" y="0"/>
                    <a:pt x="2" y="0"/>
                    <a:pt x="11" y="2"/>
                  </a:cubicBezTo>
                  <a:cubicBezTo>
                    <a:pt x="10" y="14"/>
                    <a:pt x="22" y="15"/>
                    <a:pt x="22" y="25"/>
                  </a:cubicBezTo>
                  <a:cubicBezTo>
                    <a:pt x="22" y="28"/>
                    <a:pt x="20" y="29"/>
                    <a:pt x="18" y="29"/>
                  </a:cubicBezTo>
                  <a:cubicBezTo>
                    <a:pt x="14" y="29"/>
                    <a:pt x="9" y="20"/>
                    <a:pt x="9" y="20"/>
                  </a:cubicBezTo>
                  <a:cubicBezTo>
                    <a:pt x="9" y="16"/>
                    <a:pt x="8" y="13"/>
                    <a:pt x="9"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7" name="Freeform 53"/>
            <p:cNvSpPr>
              <a:spLocks/>
            </p:cNvSpPr>
            <p:nvPr/>
          </p:nvSpPr>
          <p:spPr bwMode="auto">
            <a:xfrm>
              <a:off x="2105025" y="1776413"/>
              <a:ext cx="30163" cy="46038"/>
            </a:xfrm>
            <a:custGeom>
              <a:avLst/>
              <a:gdLst/>
              <a:ahLst/>
              <a:cxnLst>
                <a:cxn ang="0">
                  <a:pos x="15" y="18"/>
                </a:cxn>
                <a:cxn ang="0">
                  <a:pos x="19" y="18"/>
                </a:cxn>
                <a:cxn ang="0">
                  <a:pos x="19" y="35"/>
                </a:cxn>
                <a:cxn ang="0">
                  <a:pos x="11" y="17"/>
                </a:cxn>
                <a:cxn ang="0">
                  <a:pos x="0" y="4"/>
                </a:cxn>
                <a:cxn ang="0">
                  <a:pos x="5" y="0"/>
                </a:cxn>
                <a:cxn ang="0">
                  <a:pos x="15" y="0"/>
                </a:cxn>
                <a:cxn ang="0">
                  <a:pos x="15" y="18"/>
                </a:cxn>
              </a:cxnLst>
              <a:rect l="0" t="0" r="r" b="b"/>
              <a:pathLst>
                <a:path w="23" h="35">
                  <a:moveTo>
                    <a:pt x="15" y="18"/>
                  </a:moveTo>
                  <a:cubicBezTo>
                    <a:pt x="15" y="19"/>
                    <a:pt x="19" y="19"/>
                    <a:pt x="19" y="18"/>
                  </a:cubicBezTo>
                  <a:cubicBezTo>
                    <a:pt x="19" y="24"/>
                    <a:pt x="23" y="30"/>
                    <a:pt x="19" y="35"/>
                  </a:cubicBezTo>
                  <a:cubicBezTo>
                    <a:pt x="13" y="30"/>
                    <a:pt x="11" y="24"/>
                    <a:pt x="11" y="17"/>
                  </a:cubicBezTo>
                  <a:cubicBezTo>
                    <a:pt x="5" y="16"/>
                    <a:pt x="0" y="11"/>
                    <a:pt x="0" y="4"/>
                  </a:cubicBezTo>
                  <a:cubicBezTo>
                    <a:pt x="0" y="1"/>
                    <a:pt x="3" y="0"/>
                    <a:pt x="5" y="0"/>
                  </a:cubicBezTo>
                  <a:cubicBezTo>
                    <a:pt x="13" y="0"/>
                    <a:pt x="9" y="3"/>
                    <a:pt x="15" y="0"/>
                  </a:cubicBezTo>
                  <a:cubicBezTo>
                    <a:pt x="15" y="11"/>
                    <a:pt x="13" y="11"/>
                    <a:pt x="15"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8" name="Freeform 54"/>
            <p:cNvSpPr>
              <a:spLocks/>
            </p:cNvSpPr>
            <p:nvPr/>
          </p:nvSpPr>
          <p:spPr bwMode="auto">
            <a:xfrm>
              <a:off x="2389188" y="1335088"/>
              <a:ext cx="307975" cy="161925"/>
            </a:xfrm>
            <a:custGeom>
              <a:avLst/>
              <a:gdLst/>
              <a:ahLst/>
              <a:cxnLst>
                <a:cxn ang="0">
                  <a:pos x="214" y="96"/>
                </a:cxn>
                <a:cxn ang="0">
                  <a:pos x="209" y="100"/>
                </a:cxn>
                <a:cxn ang="0">
                  <a:pos x="215" y="103"/>
                </a:cxn>
                <a:cxn ang="0">
                  <a:pos x="220" y="110"/>
                </a:cxn>
                <a:cxn ang="0">
                  <a:pos x="195" y="118"/>
                </a:cxn>
                <a:cxn ang="0">
                  <a:pos x="158" y="104"/>
                </a:cxn>
                <a:cxn ang="0">
                  <a:pos x="147" y="112"/>
                </a:cxn>
                <a:cxn ang="0">
                  <a:pos x="115" y="121"/>
                </a:cxn>
                <a:cxn ang="0">
                  <a:pos x="75" y="121"/>
                </a:cxn>
                <a:cxn ang="0">
                  <a:pos x="68" y="110"/>
                </a:cxn>
                <a:cxn ang="0">
                  <a:pos x="43" y="108"/>
                </a:cxn>
                <a:cxn ang="0">
                  <a:pos x="23" y="92"/>
                </a:cxn>
                <a:cxn ang="0">
                  <a:pos x="65" y="82"/>
                </a:cxn>
                <a:cxn ang="0">
                  <a:pos x="80" y="81"/>
                </a:cxn>
                <a:cxn ang="0">
                  <a:pos x="69" y="77"/>
                </a:cxn>
                <a:cxn ang="0">
                  <a:pos x="45" y="77"/>
                </a:cxn>
                <a:cxn ang="0">
                  <a:pos x="12" y="69"/>
                </a:cxn>
                <a:cxn ang="0">
                  <a:pos x="29" y="60"/>
                </a:cxn>
                <a:cxn ang="0">
                  <a:pos x="14" y="59"/>
                </a:cxn>
                <a:cxn ang="0">
                  <a:pos x="0" y="51"/>
                </a:cxn>
                <a:cxn ang="0">
                  <a:pos x="56" y="13"/>
                </a:cxn>
                <a:cxn ang="0">
                  <a:pos x="64" y="29"/>
                </a:cxn>
                <a:cxn ang="0">
                  <a:pos x="78" y="21"/>
                </a:cxn>
                <a:cxn ang="0">
                  <a:pos x="98" y="34"/>
                </a:cxn>
                <a:cxn ang="0">
                  <a:pos x="111" y="31"/>
                </a:cxn>
                <a:cxn ang="0">
                  <a:pos x="109" y="23"/>
                </a:cxn>
                <a:cxn ang="0">
                  <a:pos x="118" y="23"/>
                </a:cxn>
                <a:cxn ang="0">
                  <a:pos x="133" y="35"/>
                </a:cxn>
                <a:cxn ang="0">
                  <a:pos x="140" y="51"/>
                </a:cxn>
                <a:cxn ang="0">
                  <a:pos x="146" y="48"/>
                </a:cxn>
                <a:cxn ang="0">
                  <a:pos x="136" y="17"/>
                </a:cxn>
                <a:cxn ang="0">
                  <a:pos x="144" y="12"/>
                </a:cxn>
                <a:cxn ang="0">
                  <a:pos x="156" y="12"/>
                </a:cxn>
                <a:cxn ang="0">
                  <a:pos x="156" y="7"/>
                </a:cxn>
                <a:cxn ang="0">
                  <a:pos x="169" y="0"/>
                </a:cxn>
                <a:cxn ang="0">
                  <a:pos x="184" y="10"/>
                </a:cxn>
                <a:cxn ang="0">
                  <a:pos x="175" y="24"/>
                </a:cxn>
                <a:cxn ang="0">
                  <a:pos x="187" y="62"/>
                </a:cxn>
                <a:cxn ang="0">
                  <a:pos x="232" y="92"/>
                </a:cxn>
                <a:cxn ang="0">
                  <a:pos x="214" y="96"/>
                </a:cxn>
              </a:cxnLst>
              <a:rect l="0" t="0" r="r" b="b"/>
              <a:pathLst>
                <a:path w="232" h="121">
                  <a:moveTo>
                    <a:pt x="214" y="96"/>
                  </a:moveTo>
                  <a:cubicBezTo>
                    <a:pt x="211" y="96"/>
                    <a:pt x="209" y="97"/>
                    <a:pt x="209" y="100"/>
                  </a:cubicBezTo>
                  <a:cubicBezTo>
                    <a:pt x="209" y="103"/>
                    <a:pt x="214" y="103"/>
                    <a:pt x="215" y="103"/>
                  </a:cubicBezTo>
                  <a:cubicBezTo>
                    <a:pt x="216" y="107"/>
                    <a:pt x="218" y="108"/>
                    <a:pt x="220" y="110"/>
                  </a:cubicBezTo>
                  <a:cubicBezTo>
                    <a:pt x="216" y="118"/>
                    <a:pt x="206" y="118"/>
                    <a:pt x="195" y="118"/>
                  </a:cubicBezTo>
                  <a:cubicBezTo>
                    <a:pt x="177" y="118"/>
                    <a:pt x="171" y="104"/>
                    <a:pt x="158" y="104"/>
                  </a:cubicBezTo>
                  <a:cubicBezTo>
                    <a:pt x="150" y="104"/>
                    <a:pt x="154" y="109"/>
                    <a:pt x="147" y="112"/>
                  </a:cubicBezTo>
                  <a:cubicBezTo>
                    <a:pt x="135" y="118"/>
                    <a:pt x="124" y="115"/>
                    <a:pt x="115" y="121"/>
                  </a:cubicBezTo>
                  <a:cubicBezTo>
                    <a:pt x="95" y="121"/>
                    <a:pt x="87" y="121"/>
                    <a:pt x="75" y="121"/>
                  </a:cubicBezTo>
                  <a:cubicBezTo>
                    <a:pt x="68" y="121"/>
                    <a:pt x="73" y="114"/>
                    <a:pt x="68" y="110"/>
                  </a:cubicBezTo>
                  <a:cubicBezTo>
                    <a:pt x="63" y="107"/>
                    <a:pt x="49" y="108"/>
                    <a:pt x="43" y="108"/>
                  </a:cubicBezTo>
                  <a:cubicBezTo>
                    <a:pt x="34" y="108"/>
                    <a:pt x="26" y="98"/>
                    <a:pt x="23" y="92"/>
                  </a:cubicBezTo>
                  <a:cubicBezTo>
                    <a:pt x="33" y="85"/>
                    <a:pt x="47" y="82"/>
                    <a:pt x="65" y="82"/>
                  </a:cubicBezTo>
                  <a:cubicBezTo>
                    <a:pt x="72" y="82"/>
                    <a:pt x="75" y="82"/>
                    <a:pt x="80" y="81"/>
                  </a:cubicBezTo>
                  <a:cubicBezTo>
                    <a:pt x="77" y="80"/>
                    <a:pt x="73" y="77"/>
                    <a:pt x="69" y="77"/>
                  </a:cubicBezTo>
                  <a:cubicBezTo>
                    <a:pt x="60" y="77"/>
                    <a:pt x="50" y="77"/>
                    <a:pt x="45" y="77"/>
                  </a:cubicBezTo>
                  <a:cubicBezTo>
                    <a:pt x="36" y="77"/>
                    <a:pt x="12" y="81"/>
                    <a:pt x="12" y="69"/>
                  </a:cubicBezTo>
                  <a:cubicBezTo>
                    <a:pt x="12" y="59"/>
                    <a:pt x="24" y="63"/>
                    <a:pt x="29" y="60"/>
                  </a:cubicBezTo>
                  <a:cubicBezTo>
                    <a:pt x="22" y="58"/>
                    <a:pt x="19" y="59"/>
                    <a:pt x="14" y="59"/>
                  </a:cubicBezTo>
                  <a:cubicBezTo>
                    <a:pt x="9" y="59"/>
                    <a:pt x="0" y="53"/>
                    <a:pt x="0" y="51"/>
                  </a:cubicBezTo>
                  <a:cubicBezTo>
                    <a:pt x="0" y="29"/>
                    <a:pt x="41" y="13"/>
                    <a:pt x="56" y="13"/>
                  </a:cubicBezTo>
                  <a:cubicBezTo>
                    <a:pt x="63" y="13"/>
                    <a:pt x="62" y="26"/>
                    <a:pt x="64" y="29"/>
                  </a:cubicBezTo>
                  <a:cubicBezTo>
                    <a:pt x="68" y="26"/>
                    <a:pt x="71" y="21"/>
                    <a:pt x="78" y="21"/>
                  </a:cubicBezTo>
                  <a:cubicBezTo>
                    <a:pt x="90" y="21"/>
                    <a:pt x="94" y="26"/>
                    <a:pt x="98" y="34"/>
                  </a:cubicBezTo>
                  <a:cubicBezTo>
                    <a:pt x="102" y="33"/>
                    <a:pt x="106" y="32"/>
                    <a:pt x="111" y="31"/>
                  </a:cubicBezTo>
                  <a:cubicBezTo>
                    <a:pt x="110" y="27"/>
                    <a:pt x="109" y="25"/>
                    <a:pt x="109" y="23"/>
                  </a:cubicBezTo>
                  <a:cubicBezTo>
                    <a:pt x="118" y="23"/>
                    <a:pt x="118" y="23"/>
                    <a:pt x="118" y="23"/>
                  </a:cubicBezTo>
                  <a:cubicBezTo>
                    <a:pt x="124" y="25"/>
                    <a:pt x="131" y="30"/>
                    <a:pt x="133" y="35"/>
                  </a:cubicBezTo>
                  <a:cubicBezTo>
                    <a:pt x="135" y="40"/>
                    <a:pt x="132" y="51"/>
                    <a:pt x="140" y="51"/>
                  </a:cubicBezTo>
                  <a:cubicBezTo>
                    <a:pt x="144" y="51"/>
                    <a:pt x="144" y="50"/>
                    <a:pt x="146" y="48"/>
                  </a:cubicBezTo>
                  <a:cubicBezTo>
                    <a:pt x="142" y="42"/>
                    <a:pt x="136" y="21"/>
                    <a:pt x="136" y="17"/>
                  </a:cubicBezTo>
                  <a:cubicBezTo>
                    <a:pt x="136" y="14"/>
                    <a:pt x="140" y="12"/>
                    <a:pt x="144" y="12"/>
                  </a:cubicBezTo>
                  <a:cubicBezTo>
                    <a:pt x="152" y="12"/>
                    <a:pt x="149" y="15"/>
                    <a:pt x="156" y="12"/>
                  </a:cubicBezTo>
                  <a:cubicBezTo>
                    <a:pt x="156" y="10"/>
                    <a:pt x="156" y="9"/>
                    <a:pt x="156" y="7"/>
                  </a:cubicBezTo>
                  <a:cubicBezTo>
                    <a:pt x="156" y="3"/>
                    <a:pt x="162" y="0"/>
                    <a:pt x="169" y="0"/>
                  </a:cubicBezTo>
                  <a:cubicBezTo>
                    <a:pt x="177" y="0"/>
                    <a:pt x="184" y="3"/>
                    <a:pt x="184" y="10"/>
                  </a:cubicBezTo>
                  <a:cubicBezTo>
                    <a:pt x="184" y="16"/>
                    <a:pt x="175" y="20"/>
                    <a:pt x="175" y="24"/>
                  </a:cubicBezTo>
                  <a:cubicBezTo>
                    <a:pt x="175" y="40"/>
                    <a:pt x="187" y="50"/>
                    <a:pt x="187" y="62"/>
                  </a:cubicBezTo>
                  <a:cubicBezTo>
                    <a:pt x="187" y="76"/>
                    <a:pt x="224" y="85"/>
                    <a:pt x="232" y="92"/>
                  </a:cubicBezTo>
                  <a:cubicBezTo>
                    <a:pt x="224" y="97"/>
                    <a:pt x="222" y="96"/>
                    <a:pt x="214" y="9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55"/>
            <p:cNvSpPr>
              <a:spLocks/>
            </p:cNvSpPr>
            <p:nvPr/>
          </p:nvSpPr>
          <p:spPr bwMode="auto">
            <a:xfrm>
              <a:off x="2274888" y="1309688"/>
              <a:ext cx="173038" cy="114300"/>
            </a:xfrm>
            <a:custGeom>
              <a:avLst/>
              <a:gdLst/>
              <a:ahLst/>
              <a:cxnLst>
                <a:cxn ang="0">
                  <a:pos x="28" y="82"/>
                </a:cxn>
                <a:cxn ang="0">
                  <a:pos x="22" y="73"/>
                </a:cxn>
                <a:cxn ang="0">
                  <a:pos x="0" y="64"/>
                </a:cxn>
                <a:cxn ang="0">
                  <a:pos x="22" y="21"/>
                </a:cxn>
                <a:cxn ang="0">
                  <a:pos x="16" y="5"/>
                </a:cxn>
                <a:cxn ang="0">
                  <a:pos x="42" y="5"/>
                </a:cxn>
                <a:cxn ang="0">
                  <a:pos x="60" y="2"/>
                </a:cxn>
                <a:cxn ang="0">
                  <a:pos x="84" y="11"/>
                </a:cxn>
                <a:cxn ang="0">
                  <a:pos x="99" y="10"/>
                </a:cxn>
                <a:cxn ang="0">
                  <a:pos x="130" y="29"/>
                </a:cxn>
                <a:cxn ang="0">
                  <a:pos x="102" y="38"/>
                </a:cxn>
                <a:cxn ang="0">
                  <a:pos x="69" y="71"/>
                </a:cxn>
                <a:cxn ang="0">
                  <a:pos x="35" y="86"/>
                </a:cxn>
                <a:cxn ang="0">
                  <a:pos x="28" y="82"/>
                </a:cxn>
              </a:cxnLst>
              <a:rect l="0" t="0" r="r" b="b"/>
              <a:pathLst>
                <a:path w="130" h="86">
                  <a:moveTo>
                    <a:pt x="28" y="82"/>
                  </a:moveTo>
                  <a:cubicBezTo>
                    <a:pt x="26" y="82"/>
                    <a:pt x="23" y="75"/>
                    <a:pt x="22" y="73"/>
                  </a:cubicBezTo>
                  <a:cubicBezTo>
                    <a:pt x="18" y="68"/>
                    <a:pt x="0" y="69"/>
                    <a:pt x="0" y="64"/>
                  </a:cubicBezTo>
                  <a:cubicBezTo>
                    <a:pt x="0" y="49"/>
                    <a:pt x="22" y="37"/>
                    <a:pt x="22" y="21"/>
                  </a:cubicBezTo>
                  <a:cubicBezTo>
                    <a:pt x="22" y="17"/>
                    <a:pt x="16" y="10"/>
                    <a:pt x="16" y="5"/>
                  </a:cubicBezTo>
                  <a:cubicBezTo>
                    <a:pt x="27" y="1"/>
                    <a:pt x="32" y="5"/>
                    <a:pt x="42" y="5"/>
                  </a:cubicBezTo>
                  <a:cubicBezTo>
                    <a:pt x="48" y="5"/>
                    <a:pt x="52" y="0"/>
                    <a:pt x="60" y="2"/>
                  </a:cubicBezTo>
                  <a:cubicBezTo>
                    <a:pt x="70" y="5"/>
                    <a:pt x="74" y="10"/>
                    <a:pt x="84" y="11"/>
                  </a:cubicBezTo>
                  <a:cubicBezTo>
                    <a:pt x="88" y="15"/>
                    <a:pt x="93" y="10"/>
                    <a:pt x="99" y="10"/>
                  </a:cubicBezTo>
                  <a:cubicBezTo>
                    <a:pt x="108" y="10"/>
                    <a:pt x="130" y="19"/>
                    <a:pt x="130" y="29"/>
                  </a:cubicBezTo>
                  <a:cubicBezTo>
                    <a:pt x="130" y="34"/>
                    <a:pt x="106" y="37"/>
                    <a:pt x="102" y="38"/>
                  </a:cubicBezTo>
                  <a:cubicBezTo>
                    <a:pt x="88" y="43"/>
                    <a:pt x="69" y="61"/>
                    <a:pt x="69" y="71"/>
                  </a:cubicBezTo>
                  <a:cubicBezTo>
                    <a:pt x="69" y="75"/>
                    <a:pt x="38" y="86"/>
                    <a:pt x="35" y="86"/>
                  </a:cubicBezTo>
                  <a:cubicBezTo>
                    <a:pt x="32" y="86"/>
                    <a:pt x="30" y="82"/>
                    <a:pt x="28" y="8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56"/>
            <p:cNvSpPr>
              <a:spLocks/>
            </p:cNvSpPr>
            <p:nvPr/>
          </p:nvSpPr>
          <p:spPr bwMode="auto">
            <a:xfrm>
              <a:off x="2413000" y="1228725"/>
              <a:ext cx="204788" cy="87313"/>
            </a:xfrm>
            <a:custGeom>
              <a:avLst/>
              <a:gdLst/>
              <a:ahLst/>
              <a:cxnLst>
                <a:cxn ang="0">
                  <a:pos x="53" y="65"/>
                </a:cxn>
                <a:cxn ang="0">
                  <a:pos x="41" y="59"/>
                </a:cxn>
                <a:cxn ang="0">
                  <a:pos x="53" y="53"/>
                </a:cxn>
                <a:cxn ang="0">
                  <a:pos x="46" y="43"/>
                </a:cxn>
                <a:cxn ang="0">
                  <a:pos x="41" y="49"/>
                </a:cxn>
                <a:cxn ang="0">
                  <a:pos x="22" y="52"/>
                </a:cxn>
                <a:cxn ang="0">
                  <a:pos x="7" y="49"/>
                </a:cxn>
                <a:cxn ang="0">
                  <a:pos x="0" y="42"/>
                </a:cxn>
                <a:cxn ang="0">
                  <a:pos x="0" y="36"/>
                </a:cxn>
                <a:cxn ang="0">
                  <a:pos x="11" y="31"/>
                </a:cxn>
                <a:cxn ang="0">
                  <a:pos x="31" y="36"/>
                </a:cxn>
                <a:cxn ang="0">
                  <a:pos x="11" y="30"/>
                </a:cxn>
                <a:cxn ang="0">
                  <a:pos x="11" y="23"/>
                </a:cxn>
                <a:cxn ang="0">
                  <a:pos x="19" y="23"/>
                </a:cxn>
                <a:cxn ang="0">
                  <a:pos x="38" y="26"/>
                </a:cxn>
                <a:cxn ang="0">
                  <a:pos x="16" y="22"/>
                </a:cxn>
                <a:cxn ang="0">
                  <a:pos x="25" y="17"/>
                </a:cxn>
                <a:cxn ang="0">
                  <a:pos x="36" y="18"/>
                </a:cxn>
                <a:cxn ang="0">
                  <a:pos x="23" y="12"/>
                </a:cxn>
                <a:cxn ang="0">
                  <a:pos x="38" y="12"/>
                </a:cxn>
                <a:cxn ang="0">
                  <a:pos x="45" y="19"/>
                </a:cxn>
                <a:cxn ang="0">
                  <a:pos x="55" y="19"/>
                </a:cxn>
                <a:cxn ang="0">
                  <a:pos x="97" y="36"/>
                </a:cxn>
                <a:cxn ang="0">
                  <a:pos x="107" y="30"/>
                </a:cxn>
                <a:cxn ang="0">
                  <a:pos x="98" y="29"/>
                </a:cxn>
                <a:cxn ang="0">
                  <a:pos x="102" y="27"/>
                </a:cxn>
                <a:cxn ang="0">
                  <a:pos x="102" y="21"/>
                </a:cxn>
                <a:cxn ang="0">
                  <a:pos x="91" y="15"/>
                </a:cxn>
                <a:cxn ang="0">
                  <a:pos x="107" y="0"/>
                </a:cxn>
                <a:cxn ang="0">
                  <a:pos x="116" y="4"/>
                </a:cxn>
                <a:cxn ang="0">
                  <a:pos x="116" y="9"/>
                </a:cxn>
                <a:cxn ang="0">
                  <a:pos x="132" y="26"/>
                </a:cxn>
                <a:cxn ang="0">
                  <a:pos x="144" y="20"/>
                </a:cxn>
                <a:cxn ang="0">
                  <a:pos x="154" y="31"/>
                </a:cxn>
                <a:cxn ang="0">
                  <a:pos x="140" y="52"/>
                </a:cxn>
                <a:cxn ang="0">
                  <a:pos x="111" y="51"/>
                </a:cxn>
                <a:cxn ang="0">
                  <a:pos x="82" y="59"/>
                </a:cxn>
                <a:cxn ang="0">
                  <a:pos x="53" y="65"/>
                </a:cxn>
              </a:cxnLst>
              <a:rect l="0" t="0" r="r" b="b"/>
              <a:pathLst>
                <a:path w="154" h="65">
                  <a:moveTo>
                    <a:pt x="53" y="65"/>
                  </a:moveTo>
                  <a:cubicBezTo>
                    <a:pt x="48" y="65"/>
                    <a:pt x="41" y="61"/>
                    <a:pt x="41" y="59"/>
                  </a:cubicBezTo>
                  <a:cubicBezTo>
                    <a:pt x="41" y="52"/>
                    <a:pt x="47" y="53"/>
                    <a:pt x="53" y="53"/>
                  </a:cubicBezTo>
                  <a:cubicBezTo>
                    <a:pt x="50" y="50"/>
                    <a:pt x="46" y="48"/>
                    <a:pt x="46" y="43"/>
                  </a:cubicBezTo>
                  <a:cubicBezTo>
                    <a:pt x="43" y="44"/>
                    <a:pt x="41" y="46"/>
                    <a:pt x="41" y="49"/>
                  </a:cubicBezTo>
                  <a:cubicBezTo>
                    <a:pt x="33" y="50"/>
                    <a:pt x="27" y="52"/>
                    <a:pt x="22" y="52"/>
                  </a:cubicBezTo>
                  <a:cubicBezTo>
                    <a:pt x="16" y="52"/>
                    <a:pt x="10" y="49"/>
                    <a:pt x="7" y="49"/>
                  </a:cubicBezTo>
                  <a:cubicBezTo>
                    <a:pt x="3" y="49"/>
                    <a:pt x="0" y="46"/>
                    <a:pt x="0" y="42"/>
                  </a:cubicBezTo>
                  <a:cubicBezTo>
                    <a:pt x="0" y="38"/>
                    <a:pt x="2" y="39"/>
                    <a:pt x="0" y="36"/>
                  </a:cubicBezTo>
                  <a:cubicBezTo>
                    <a:pt x="5" y="35"/>
                    <a:pt x="7" y="31"/>
                    <a:pt x="11" y="31"/>
                  </a:cubicBezTo>
                  <a:cubicBezTo>
                    <a:pt x="20" y="31"/>
                    <a:pt x="24" y="35"/>
                    <a:pt x="31" y="36"/>
                  </a:cubicBezTo>
                  <a:cubicBezTo>
                    <a:pt x="24" y="35"/>
                    <a:pt x="17" y="32"/>
                    <a:pt x="11" y="30"/>
                  </a:cubicBezTo>
                  <a:cubicBezTo>
                    <a:pt x="11" y="23"/>
                    <a:pt x="11" y="23"/>
                    <a:pt x="11" y="23"/>
                  </a:cubicBezTo>
                  <a:cubicBezTo>
                    <a:pt x="15" y="23"/>
                    <a:pt x="19" y="23"/>
                    <a:pt x="19" y="23"/>
                  </a:cubicBezTo>
                  <a:cubicBezTo>
                    <a:pt x="20" y="23"/>
                    <a:pt x="34" y="26"/>
                    <a:pt x="38" y="26"/>
                  </a:cubicBezTo>
                  <a:cubicBezTo>
                    <a:pt x="30" y="25"/>
                    <a:pt x="23" y="26"/>
                    <a:pt x="16" y="22"/>
                  </a:cubicBezTo>
                  <a:cubicBezTo>
                    <a:pt x="18" y="19"/>
                    <a:pt x="22" y="17"/>
                    <a:pt x="25" y="17"/>
                  </a:cubicBezTo>
                  <a:cubicBezTo>
                    <a:pt x="31" y="17"/>
                    <a:pt x="32" y="19"/>
                    <a:pt x="36" y="18"/>
                  </a:cubicBezTo>
                  <a:cubicBezTo>
                    <a:pt x="31" y="19"/>
                    <a:pt x="23" y="18"/>
                    <a:pt x="23" y="12"/>
                  </a:cubicBezTo>
                  <a:cubicBezTo>
                    <a:pt x="31" y="11"/>
                    <a:pt x="34" y="12"/>
                    <a:pt x="38" y="12"/>
                  </a:cubicBezTo>
                  <a:cubicBezTo>
                    <a:pt x="39" y="12"/>
                    <a:pt x="45" y="14"/>
                    <a:pt x="45" y="19"/>
                  </a:cubicBezTo>
                  <a:cubicBezTo>
                    <a:pt x="50" y="19"/>
                    <a:pt x="54" y="19"/>
                    <a:pt x="55" y="19"/>
                  </a:cubicBezTo>
                  <a:cubicBezTo>
                    <a:pt x="68" y="19"/>
                    <a:pt x="78" y="36"/>
                    <a:pt x="97" y="36"/>
                  </a:cubicBezTo>
                  <a:cubicBezTo>
                    <a:pt x="103" y="36"/>
                    <a:pt x="105" y="34"/>
                    <a:pt x="107" y="30"/>
                  </a:cubicBezTo>
                  <a:cubicBezTo>
                    <a:pt x="102" y="30"/>
                    <a:pt x="100" y="30"/>
                    <a:pt x="98" y="29"/>
                  </a:cubicBezTo>
                  <a:cubicBezTo>
                    <a:pt x="98" y="28"/>
                    <a:pt x="101" y="27"/>
                    <a:pt x="102" y="27"/>
                  </a:cubicBezTo>
                  <a:cubicBezTo>
                    <a:pt x="102" y="21"/>
                    <a:pt x="102" y="21"/>
                    <a:pt x="102" y="21"/>
                  </a:cubicBezTo>
                  <a:cubicBezTo>
                    <a:pt x="99" y="21"/>
                    <a:pt x="91" y="19"/>
                    <a:pt x="91" y="15"/>
                  </a:cubicBezTo>
                  <a:cubicBezTo>
                    <a:pt x="91" y="7"/>
                    <a:pt x="103" y="4"/>
                    <a:pt x="107" y="0"/>
                  </a:cubicBezTo>
                  <a:cubicBezTo>
                    <a:pt x="110" y="2"/>
                    <a:pt x="113" y="4"/>
                    <a:pt x="116" y="4"/>
                  </a:cubicBezTo>
                  <a:cubicBezTo>
                    <a:pt x="115" y="7"/>
                    <a:pt x="116" y="8"/>
                    <a:pt x="116" y="9"/>
                  </a:cubicBezTo>
                  <a:cubicBezTo>
                    <a:pt x="116" y="16"/>
                    <a:pt x="124" y="26"/>
                    <a:pt x="132" y="26"/>
                  </a:cubicBezTo>
                  <a:cubicBezTo>
                    <a:pt x="136" y="26"/>
                    <a:pt x="139" y="20"/>
                    <a:pt x="144" y="20"/>
                  </a:cubicBezTo>
                  <a:cubicBezTo>
                    <a:pt x="150" y="20"/>
                    <a:pt x="154" y="26"/>
                    <a:pt x="154" y="31"/>
                  </a:cubicBezTo>
                  <a:cubicBezTo>
                    <a:pt x="154" y="37"/>
                    <a:pt x="144" y="51"/>
                    <a:pt x="140" y="52"/>
                  </a:cubicBezTo>
                  <a:cubicBezTo>
                    <a:pt x="137" y="53"/>
                    <a:pt x="111" y="50"/>
                    <a:pt x="111" y="51"/>
                  </a:cubicBezTo>
                  <a:cubicBezTo>
                    <a:pt x="111" y="52"/>
                    <a:pt x="83" y="58"/>
                    <a:pt x="82" y="59"/>
                  </a:cubicBezTo>
                  <a:cubicBezTo>
                    <a:pt x="73" y="62"/>
                    <a:pt x="64" y="65"/>
                    <a:pt x="53" y="6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57"/>
            <p:cNvSpPr>
              <a:spLocks/>
            </p:cNvSpPr>
            <p:nvPr/>
          </p:nvSpPr>
          <p:spPr bwMode="auto">
            <a:xfrm>
              <a:off x="2382838" y="1260475"/>
              <a:ext cx="28575" cy="20638"/>
            </a:xfrm>
            <a:custGeom>
              <a:avLst/>
              <a:gdLst/>
              <a:ahLst/>
              <a:cxnLst>
                <a:cxn ang="0">
                  <a:pos x="8" y="16"/>
                </a:cxn>
                <a:cxn ang="0">
                  <a:pos x="0" y="11"/>
                </a:cxn>
                <a:cxn ang="0">
                  <a:pos x="21" y="0"/>
                </a:cxn>
                <a:cxn ang="0">
                  <a:pos x="8" y="16"/>
                </a:cxn>
              </a:cxnLst>
              <a:rect l="0" t="0" r="r" b="b"/>
              <a:pathLst>
                <a:path w="21" h="16">
                  <a:moveTo>
                    <a:pt x="8" y="16"/>
                  </a:moveTo>
                  <a:cubicBezTo>
                    <a:pt x="4" y="16"/>
                    <a:pt x="0" y="14"/>
                    <a:pt x="0" y="11"/>
                  </a:cubicBezTo>
                  <a:cubicBezTo>
                    <a:pt x="0" y="3"/>
                    <a:pt x="16" y="0"/>
                    <a:pt x="21" y="0"/>
                  </a:cubicBezTo>
                  <a:cubicBezTo>
                    <a:pt x="20" y="7"/>
                    <a:pt x="13" y="16"/>
                    <a:pt x="8" y="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58"/>
            <p:cNvSpPr>
              <a:spLocks/>
            </p:cNvSpPr>
            <p:nvPr/>
          </p:nvSpPr>
          <p:spPr bwMode="auto">
            <a:xfrm>
              <a:off x="2457450" y="1230313"/>
              <a:ext cx="22225" cy="7938"/>
            </a:xfrm>
            <a:custGeom>
              <a:avLst/>
              <a:gdLst/>
              <a:ahLst/>
              <a:cxnLst>
                <a:cxn ang="0">
                  <a:pos x="6" y="6"/>
                </a:cxn>
                <a:cxn ang="0">
                  <a:pos x="0" y="0"/>
                </a:cxn>
                <a:cxn ang="0">
                  <a:pos x="16" y="0"/>
                </a:cxn>
                <a:cxn ang="0">
                  <a:pos x="16" y="6"/>
                </a:cxn>
                <a:cxn ang="0">
                  <a:pos x="6" y="6"/>
                </a:cxn>
              </a:cxnLst>
              <a:rect l="0" t="0" r="r" b="b"/>
              <a:pathLst>
                <a:path w="16" h="6">
                  <a:moveTo>
                    <a:pt x="6" y="6"/>
                  </a:moveTo>
                  <a:cubicBezTo>
                    <a:pt x="4" y="6"/>
                    <a:pt x="0" y="4"/>
                    <a:pt x="0" y="0"/>
                  </a:cubicBezTo>
                  <a:cubicBezTo>
                    <a:pt x="16" y="0"/>
                    <a:pt x="16" y="0"/>
                    <a:pt x="16" y="0"/>
                  </a:cubicBezTo>
                  <a:cubicBezTo>
                    <a:pt x="16" y="6"/>
                    <a:pt x="16" y="6"/>
                    <a:pt x="16" y="6"/>
                  </a:cubicBezTo>
                  <a:cubicBezTo>
                    <a:pt x="14" y="6"/>
                    <a:pt x="6" y="6"/>
                    <a:pt x="6"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59"/>
            <p:cNvSpPr>
              <a:spLocks/>
            </p:cNvSpPr>
            <p:nvPr/>
          </p:nvSpPr>
          <p:spPr bwMode="auto">
            <a:xfrm>
              <a:off x="2324100" y="1203325"/>
              <a:ext cx="117475" cy="65088"/>
            </a:xfrm>
            <a:custGeom>
              <a:avLst/>
              <a:gdLst/>
              <a:ahLst/>
              <a:cxnLst>
                <a:cxn ang="0">
                  <a:pos x="88" y="8"/>
                </a:cxn>
                <a:cxn ang="0">
                  <a:pos x="82" y="15"/>
                </a:cxn>
                <a:cxn ang="0">
                  <a:pos x="86" y="24"/>
                </a:cxn>
                <a:cxn ang="0">
                  <a:pos x="67" y="38"/>
                </a:cxn>
                <a:cxn ang="0">
                  <a:pos x="56" y="26"/>
                </a:cxn>
                <a:cxn ang="0">
                  <a:pos x="41" y="39"/>
                </a:cxn>
                <a:cxn ang="0">
                  <a:pos x="32" y="49"/>
                </a:cxn>
                <a:cxn ang="0">
                  <a:pos x="24" y="42"/>
                </a:cxn>
                <a:cxn ang="0">
                  <a:pos x="12" y="42"/>
                </a:cxn>
                <a:cxn ang="0">
                  <a:pos x="4" y="46"/>
                </a:cxn>
                <a:cxn ang="0">
                  <a:pos x="0" y="39"/>
                </a:cxn>
                <a:cxn ang="0">
                  <a:pos x="10" y="31"/>
                </a:cxn>
                <a:cxn ang="0">
                  <a:pos x="31" y="23"/>
                </a:cxn>
                <a:cxn ang="0">
                  <a:pos x="54" y="6"/>
                </a:cxn>
                <a:cxn ang="0">
                  <a:pos x="62" y="7"/>
                </a:cxn>
                <a:cxn ang="0">
                  <a:pos x="88" y="8"/>
                </a:cxn>
              </a:cxnLst>
              <a:rect l="0" t="0" r="r" b="b"/>
              <a:pathLst>
                <a:path w="88" h="49">
                  <a:moveTo>
                    <a:pt x="88" y="8"/>
                  </a:moveTo>
                  <a:cubicBezTo>
                    <a:pt x="88" y="11"/>
                    <a:pt x="86" y="14"/>
                    <a:pt x="82" y="15"/>
                  </a:cubicBezTo>
                  <a:cubicBezTo>
                    <a:pt x="83" y="19"/>
                    <a:pt x="86" y="20"/>
                    <a:pt x="86" y="24"/>
                  </a:cubicBezTo>
                  <a:cubicBezTo>
                    <a:pt x="67" y="38"/>
                    <a:pt x="67" y="38"/>
                    <a:pt x="67" y="38"/>
                  </a:cubicBezTo>
                  <a:cubicBezTo>
                    <a:pt x="60" y="38"/>
                    <a:pt x="60" y="28"/>
                    <a:pt x="56" y="26"/>
                  </a:cubicBezTo>
                  <a:cubicBezTo>
                    <a:pt x="55" y="33"/>
                    <a:pt x="48" y="40"/>
                    <a:pt x="41" y="39"/>
                  </a:cubicBezTo>
                  <a:cubicBezTo>
                    <a:pt x="40" y="44"/>
                    <a:pt x="37" y="49"/>
                    <a:pt x="32" y="49"/>
                  </a:cubicBezTo>
                  <a:cubicBezTo>
                    <a:pt x="28" y="49"/>
                    <a:pt x="25" y="44"/>
                    <a:pt x="24" y="42"/>
                  </a:cubicBezTo>
                  <a:cubicBezTo>
                    <a:pt x="19" y="45"/>
                    <a:pt x="16" y="42"/>
                    <a:pt x="12" y="42"/>
                  </a:cubicBezTo>
                  <a:cubicBezTo>
                    <a:pt x="9" y="42"/>
                    <a:pt x="8" y="45"/>
                    <a:pt x="4" y="46"/>
                  </a:cubicBezTo>
                  <a:cubicBezTo>
                    <a:pt x="4" y="43"/>
                    <a:pt x="0" y="41"/>
                    <a:pt x="0" y="39"/>
                  </a:cubicBezTo>
                  <a:cubicBezTo>
                    <a:pt x="0" y="38"/>
                    <a:pt x="8" y="32"/>
                    <a:pt x="10" y="31"/>
                  </a:cubicBezTo>
                  <a:cubicBezTo>
                    <a:pt x="17" y="28"/>
                    <a:pt x="23" y="27"/>
                    <a:pt x="31" y="23"/>
                  </a:cubicBezTo>
                  <a:cubicBezTo>
                    <a:pt x="39" y="18"/>
                    <a:pt x="41" y="6"/>
                    <a:pt x="54" y="6"/>
                  </a:cubicBezTo>
                  <a:cubicBezTo>
                    <a:pt x="57" y="6"/>
                    <a:pt x="58" y="7"/>
                    <a:pt x="62" y="7"/>
                  </a:cubicBezTo>
                  <a:cubicBezTo>
                    <a:pt x="62" y="7"/>
                    <a:pt x="88" y="0"/>
                    <a:pt x="88"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60"/>
            <p:cNvSpPr>
              <a:spLocks/>
            </p:cNvSpPr>
            <p:nvPr/>
          </p:nvSpPr>
          <p:spPr bwMode="auto">
            <a:xfrm>
              <a:off x="2481263" y="1162050"/>
              <a:ext cx="66675" cy="20638"/>
            </a:xfrm>
            <a:custGeom>
              <a:avLst/>
              <a:gdLst/>
              <a:ahLst/>
              <a:cxnLst>
                <a:cxn ang="0">
                  <a:pos x="20" y="15"/>
                </a:cxn>
                <a:cxn ang="0">
                  <a:pos x="9" y="12"/>
                </a:cxn>
                <a:cxn ang="0">
                  <a:pos x="0" y="15"/>
                </a:cxn>
                <a:cxn ang="0">
                  <a:pos x="32" y="0"/>
                </a:cxn>
                <a:cxn ang="0">
                  <a:pos x="50" y="11"/>
                </a:cxn>
                <a:cxn ang="0">
                  <a:pos x="39" y="15"/>
                </a:cxn>
                <a:cxn ang="0">
                  <a:pos x="20" y="15"/>
                </a:cxn>
              </a:cxnLst>
              <a:rect l="0" t="0" r="r" b="b"/>
              <a:pathLst>
                <a:path w="50" h="15">
                  <a:moveTo>
                    <a:pt x="20" y="15"/>
                  </a:moveTo>
                  <a:cubicBezTo>
                    <a:pt x="14" y="15"/>
                    <a:pt x="13" y="12"/>
                    <a:pt x="9" y="12"/>
                  </a:cubicBezTo>
                  <a:cubicBezTo>
                    <a:pt x="5" y="12"/>
                    <a:pt x="3" y="15"/>
                    <a:pt x="0" y="15"/>
                  </a:cubicBezTo>
                  <a:cubicBezTo>
                    <a:pt x="0" y="9"/>
                    <a:pt x="26" y="0"/>
                    <a:pt x="32" y="0"/>
                  </a:cubicBezTo>
                  <a:cubicBezTo>
                    <a:pt x="41" y="0"/>
                    <a:pt x="49" y="5"/>
                    <a:pt x="50" y="11"/>
                  </a:cubicBezTo>
                  <a:cubicBezTo>
                    <a:pt x="47" y="12"/>
                    <a:pt x="44" y="15"/>
                    <a:pt x="39" y="15"/>
                  </a:cubicBezTo>
                  <a:cubicBezTo>
                    <a:pt x="27" y="15"/>
                    <a:pt x="29" y="15"/>
                    <a:pt x="20"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61"/>
            <p:cNvSpPr>
              <a:spLocks/>
            </p:cNvSpPr>
            <p:nvPr/>
          </p:nvSpPr>
          <p:spPr bwMode="auto">
            <a:xfrm>
              <a:off x="2482850" y="1185863"/>
              <a:ext cx="58738" cy="30163"/>
            </a:xfrm>
            <a:custGeom>
              <a:avLst/>
              <a:gdLst/>
              <a:ahLst/>
              <a:cxnLst>
                <a:cxn ang="0">
                  <a:pos x="38" y="10"/>
                </a:cxn>
                <a:cxn ang="0">
                  <a:pos x="14" y="23"/>
                </a:cxn>
                <a:cxn ang="0">
                  <a:pos x="0" y="11"/>
                </a:cxn>
                <a:cxn ang="0">
                  <a:pos x="36" y="0"/>
                </a:cxn>
                <a:cxn ang="0">
                  <a:pos x="44" y="5"/>
                </a:cxn>
                <a:cxn ang="0">
                  <a:pos x="25" y="10"/>
                </a:cxn>
                <a:cxn ang="0">
                  <a:pos x="38" y="10"/>
                </a:cxn>
              </a:cxnLst>
              <a:rect l="0" t="0" r="r" b="b"/>
              <a:pathLst>
                <a:path w="44" h="23">
                  <a:moveTo>
                    <a:pt x="38" y="10"/>
                  </a:moveTo>
                  <a:cubicBezTo>
                    <a:pt x="38" y="19"/>
                    <a:pt x="24" y="23"/>
                    <a:pt x="14" y="23"/>
                  </a:cubicBezTo>
                  <a:cubicBezTo>
                    <a:pt x="8" y="23"/>
                    <a:pt x="0" y="15"/>
                    <a:pt x="0" y="11"/>
                  </a:cubicBezTo>
                  <a:cubicBezTo>
                    <a:pt x="0" y="1"/>
                    <a:pt x="27" y="0"/>
                    <a:pt x="36" y="0"/>
                  </a:cubicBezTo>
                  <a:cubicBezTo>
                    <a:pt x="41" y="0"/>
                    <a:pt x="43" y="3"/>
                    <a:pt x="44" y="5"/>
                  </a:cubicBezTo>
                  <a:cubicBezTo>
                    <a:pt x="39" y="9"/>
                    <a:pt x="32" y="10"/>
                    <a:pt x="25" y="10"/>
                  </a:cubicBezTo>
                  <a:lnTo>
                    <a:pt x="38" y="1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62"/>
            <p:cNvSpPr>
              <a:spLocks/>
            </p:cNvSpPr>
            <p:nvPr/>
          </p:nvSpPr>
          <p:spPr bwMode="auto">
            <a:xfrm>
              <a:off x="2454275" y="1181100"/>
              <a:ext cx="20638" cy="22225"/>
            </a:xfrm>
            <a:custGeom>
              <a:avLst/>
              <a:gdLst/>
              <a:ahLst/>
              <a:cxnLst>
                <a:cxn ang="0">
                  <a:pos x="15" y="12"/>
                </a:cxn>
                <a:cxn ang="0">
                  <a:pos x="9" y="17"/>
                </a:cxn>
                <a:cxn ang="0">
                  <a:pos x="0" y="11"/>
                </a:cxn>
                <a:cxn ang="0">
                  <a:pos x="15" y="12"/>
                </a:cxn>
              </a:cxnLst>
              <a:rect l="0" t="0" r="r" b="b"/>
              <a:pathLst>
                <a:path w="15" h="17">
                  <a:moveTo>
                    <a:pt x="15" y="12"/>
                  </a:moveTo>
                  <a:cubicBezTo>
                    <a:pt x="13" y="15"/>
                    <a:pt x="12" y="17"/>
                    <a:pt x="9" y="17"/>
                  </a:cubicBezTo>
                  <a:cubicBezTo>
                    <a:pt x="5" y="17"/>
                    <a:pt x="0" y="13"/>
                    <a:pt x="0" y="11"/>
                  </a:cubicBezTo>
                  <a:cubicBezTo>
                    <a:pt x="0" y="0"/>
                    <a:pt x="12" y="11"/>
                    <a:pt x="1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7" name="Freeform 63"/>
            <p:cNvSpPr>
              <a:spLocks/>
            </p:cNvSpPr>
            <p:nvPr/>
          </p:nvSpPr>
          <p:spPr bwMode="auto">
            <a:xfrm>
              <a:off x="2671763" y="1335088"/>
              <a:ext cx="100013" cy="80963"/>
            </a:xfrm>
            <a:custGeom>
              <a:avLst/>
              <a:gdLst/>
              <a:ahLst/>
              <a:cxnLst>
                <a:cxn ang="0">
                  <a:pos x="66" y="23"/>
                </a:cxn>
                <a:cxn ang="0">
                  <a:pos x="65" y="30"/>
                </a:cxn>
                <a:cxn ang="0">
                  <a:pos x="75" y="32"/>
                </a:cxn>
                <a:cxn ang="0">
                  <a:pos x="57" y="55"/>
                </a:cxn>
                <a:cxn ang="0">
                  <a:pos x="49" y="61"/>
                </a:cxn>
                <a:cxn ang="0">
                  <a:pos x="39" y="54"/>
                </a:cxn>
                <a:cxn ang="0">
                  <a:pos x="0" y="30"/>
                </a:cxn>
                <a:cxn ang="0">
                  <a:pos x="0" y="23"/>
                </a:cxn>
                <a:cxn ang="0">
                  <a:pos x="20" y="28"/>
                </a:cxn>
                <a:cxn ang="0">
                  <a:pos x="27" y="28"/>
                </a:cxn>
                <a:cxn ang="0">
                  <a:pos x="27" y="16"/>
                </a:cxn>
                <a:cxn ang="0">
                  <a:pos x="12" y="11"/>
                </a:cxn>
                <a:cxn ang="0">
                  <a:pos x="16" y="7"/>
                </a:cxn>
                <a:cxn ang="0">
                  <a:pos x="42" y="2"/>
                </a:cxn>
                <a:cxn ang="0">
                  <a:pos x="60" y="2"/>
                </a:cxn>
                <a:cxn ang="0">
                  <a:pos x="64" y="6"/>
                </a:cxn>
                <a:cxn ang="0">
                  <a:pos x="50" y="22"/>
                </a:cxn>
                <a:cxn ang="0">
                  <a:pos x="66" y="23"/>
                </a:cxn>
              </a:cxnLst>
              <a:rect l="0" t="0" r="r" b="b"/>
              <a:pathLst>
                <a:path w="75" h="61">
                  <a:moveTo>
                    <a:pt x="66" y="23"/>
                  </a:moveTo>
                  <a:cubicBezTo>
                    <a:pt x="66" y="29"/>
                    <a:pt x="65" y="25"/>
                    <a:pt x="65" y="30"/>
                  </a:cubicBezTo>
                  <a:cubicBezTo>
                    <a:pt x="67" y="30"/>
                    <a:pt x="72" y="31"/>
                    <a:pt x="75" y="32"/>
                  </a:cubicBezTo>
                  <a:cubicBezTo>
                    <a:pt x="73" y="56"/>
                    <a:pt x="72" y="49"/>
                    <a:pt x="57" y="55"/>
                  </a:cubicBezTo>
                  <a:cubicBezTo>
                    <a:pt x="53" y="56"/>
                    <a:pt x="53" y="61"/>
                    <a:pt x="49" y="61"/>
                  </a:cubicBezTo>
                  <a:cubicBezTo>
                    <a:pt x="42" y="61"/>
                    <a:pt x="42" y="56"/>
                    <a:pt x="39" y="54"/>
                  </a:cubicBezTo>
                  <a:cubicBezTo>
                    <a:pt x="27" y="41"/>
                    <a:pt x="13" y="43"/>
                    <a:pt x="0" y="30"/>
                  </a:cubicBezTo>
                  <a:cubicBezTo>
                    <a:pt x="0" y="23"/>
                    <a:pt x="0" y="23"/>
                    <a:pt x="0" y="23"/>
                  </a:cubicBezTo>
                  <a:cubicBezTo>
                    <a:pt x="6" y="23"/>
                    <a:pt x="12" y="28"/>
                    <a:pt x="20" y="28"/>
                  </a:cubicBezTo>
                  <a:cubicBezTo>
                    <a:pt x="24" y="28"/>
                    <a:pt x="23" y="28"/>
                    <a:pt x="27" y="28"/>
                  </a:cubicBezTo>
                  <a:cubicBezTo>
                    <a:pt x="27" y="16"/>
                    <a:pt x="27" y="16"/>
                    <a:pt x="27" y="16"/>
                  </a:cubicBezTo>
                  <a:cubicBezTo>
                    <a:pt x="21" y="15"/>
                    <a:pt x="12" y="16"/>
                    <a:pt x="12" y="11"/>
                  </a:cubicBezTo>
                  <a:cubicBezTo>
                    <a:pt x="12" y="9"/>
                    <a:pt x="15" y="8"/>
                    <a:pt x="16" y="7"/>
                  </a:cubicBezTo>
                  <a:cubicBezTo>
                    <a:pt x="23" y="0"/>
                    <a:pt x="32" y="2"/>
                    <a:pt x="42" y="2"/>
                  </a:cubicBezTo>
                  <a:cubicBezTo>
                    <a:pt x="50" y="2"/>
                    <a:pt x="60" y="2"/>
                    <a:pt x="60" y="2"/>
                  </a:cubicBezTo>
                  <a:cubicBezTo>
                    <a:pt x="61" y="2"/>
                    <a:pt x="64" y="4"/>
                    <a:pt x="64" y="6"/>
                  </a:cubicBezTo>
                  <a:cubicBezTo>
                    <a:pt x="64" y="15"/>
                    <a:pt x="53" y="18"/>
                    <a:pt x="50" y="22"/>
                  </a:cubicBezTo>
                  <a:cubicBezTo>
                    <a:pt x="53" y="22"/>
                    <a:pt x="66" y="18"/>
                    <a:pt x="66" y="2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64"/>
            <p:cNvSpPr>
              <a:spLocks/>
            </p:cNvSpPr>
            <p:nvPr/>
          </p:nvSpPr>
          <p:spPr bwMode="auto">
            <a:xfrm>
              <a:off x="2636838" y="1236663"/>
              <a:ext cx="111125" cy="60325"/>
            </a:xfrm>
            <a:custGeom>
              <a:avLst/>
              <a:gdLst/>
              <a:ahLst/>
              <a:cxnLst>
                <a:cxn ang="0">
                  <a:pos x="4" y="11"/>
                </a:cxn>
                <a:cxn ang="0">
                  <a:pos x="0" y="2"/>
                </a:cxn>
                <a:cxn ang="0">
                  <a:pos x="5" y="2"/>
                </a:cxn>
                <a:cxn ang="0">
                  <a:pos x="38" y="20"/>
                </a:cxn>
                <a:cxn ang="0">
                  <a:pos x="29" y="13"/>
                </a:cxn>
                <a:cxn ang="0">
                  <a:pos x="29" y="8"/>
                </a:cxn>
                <a:cxn ang="0">
                  <a:pos x="54" y="17"/>
                </a:cxn>
                <a:cxn ang="0">
                  <a:pos x="54" y="8"/>
                </a:cxn>
                <a:cxn ang="0">
                  <a:pos x="38" y="1"/>
                </a:cxn>
                <a:cxn ang="0">
                  <a:pos x="46" y="1"/>
                </a:cxn>
                <a:cxn ang="0">
                  <a:pos x="66" y="5"/>
                </a:cxn>
                <a:cxn ang="0">
                  <a:pos x="75" y="2"/>
                </a:cxn>
                <a:cxn ang="0">
                  <a:pos x="84" y="13"/>
                </a:cxn>
                <a:cxn ang="0">
                  <a:pos x="80" y="41"/>
                </a:cxn>
                <a:cxn ang="0">
                  <a:pos x="62" y="43"/>
                </a:cxn>
                <a:cxn ang="0">
                  <a:pos x="48" y="41"/>
                </a:cxn>
                <a:cxn ang="0">
                  <a:pos x="51" y="36"/>
                </a:cxn>
                <a:cxn ang="0">
                  <a:pos x="51" y="32"/>
                </a:cxn>
                <a:cxn ang="0">
                  <a:pos x="62" y="25"/>
                </a:cxn>
                <a:cxn ang="0">
                  <a:pos x="57" y="24"/>
                </a:cxn>
                <a:cxn ang="0">
                  <a:pos x="25" y="28"/>
                </a:cxn>
                <a:cxn ang="0">
                  <a:pos x="20" y="23"/>
                </a:cxn>
                <a:cxn ang="0">
                  <a:pos x="13" y="23"/>
                </a:cxn>
                <a:cxn ang="0">
                  <a:pos x="12" y="19"/>
                </a:cxn>
                <a:cxn ang="0">
                  <a:pos x="1" y="14"/>
                </a:cxn>
                <a:cxn ang="0">
                  <a:pos x="1" y="6"/>
                </a:cxn>
                <a:cxn ang="0">
                  <a:pos x="4" y="11"/>
                </a:cxn>
              </a:cxnLst>
              <a:rect l="0" t="0" r="r" b="b"/>
              <a:pathLst>
                <a:path w="84" h="45">
                  <a:moveTo>
                    <a:pt x="4" y="11"/>
                  </a:moveTo>
                  <a:cubicBezTo>
                    <a:pt x="2" y="9"/>
                    <a:pt x="0" y="6"/>
                    <a:pt x="0" y="2"/>
                  </a:cubicBezTo>
                  <a:cubicBezTo>
                    <a:pt x="1" y="2"/>
                    <a:pt x="3" y="2"/>
                    <a:pt x="5" y="2"/>
                  </a:cubicBezTo>
                  <a:cubicBezTo>
                    <a:pt x="18" y="2"/>
                    <a:pt x="24" y="24"/>
                    <a:pt x="38" y="20"/>
                  </a:cubicBezTo>
                  <a:cubicBezTo>
                    <a:pt x="35" y="18"/>
                    <a:pt x="31" y="15"/>
                    <a:pt x="29" y="13"/>
                  </a:cubicBezTo>
                  <a:cubicBezTo>
                    <a:pt x="29" y="8"/>
                    <a:pt x="29" y="8"/>
                    <a:pt x="29" y="8"/>
                  </a:cubicBezTo>
                  <a:cubicBezTo>
                    <a:pt x="39" y="8"/>
                    <a:pt x="43" y="17"/>
                    <a:pt x="54" y="17"/>
                  </a:cubicBezTo>
                  <a:cubicBezTo>
                    <a:pt x="54" y="8"/>
                    <a:pt x="54" y="8"/>
                    <a:pt x="54" y="8"/>
                  </a:cubicBezTo>
                  <a:cubicBezTo>
                    <a:pt x="46" y="8"/>
                    <a:pt x="40" y="8"/>
                    <a:pt x="38" y="1"/>
                  </a:cubicBezTo>
                  <a:cubicBezTo>
                    <a:pt x="41" y="0"/>
                    <a:pt x="43" y="1"/>
                    <a:pt x="46" y="1"/>
                  </a:cubicBezTo>
                  <a:cubicBezTo>
                    <a:pt x="53" y="1"/>
                    <a:pt x="58" y="5"/>
                    <a:pt x="66" y="5"/>
                  </a:cubicBezTo>
                  <a:cubicBezTo>
                    <a:pt x="69" y="5"/>
                    <a:pt x="71" y="2"/>
                    <a:pt x="75" y="2"/>
                  </a:cubicBezTo>
                  <a:cubicBezTo>
                    <a:pt x="83" y="2"/>
                    <a:pt x="84" y="6"/>
                    <a:pt x="84" y="13"/>
                  </a:cubicBezTo>
                  <a:cubicBezTo>
                    <a:pt x="84" y="23"/>
                    <a:pt x="78" y="28"/>
                    <a:pt x="80" y="41"/>
                  </a:cubicBezTo>
                  <a:cubicBezTo>
                    <a:pt x="73" y="43"/>
                    <a:pt x="64" y="43"/>
                    <a:pt x="62" y="43"/>
                  </a:cubicBezTo>
                  <a:cubicBezTo>
                    <a:pt x="60" y="43"/>
                    <a:pt x="48" y="45"/>
                    <a:pt x="48" y="41"/>
                  </a:cubicBezTo>
                  <a:cubicBezTo>
                    <a:pt x="48" y="39"/>
                    <a:pt x="50" y="37"/>
                    <a:pt x="51" y="36"/>
                  </a:cubicBezTo>
                  <a:cubicBezTo>
                    <a:pt x="51" y="35"/>
                    <a:pt x="51" y="33"/>
                    <a:pt x="51" y="32"/>
                  </a:cubicBezTo>
                  <a:cubicBezTo>
                    <a:pt x="51" y="28"/>
                    <a:pt x="60" y="28"/>
                    <a:pt x="62" y="25"/>
                  </a:cubicBezTo>
                  <a:cubicBezTo>
                    <a:pt x="61" y="24"/>
                    <a:pt x="59" y="24"/>
                    <a:pt x="57" y="24"/>
                  </a:cubicBezTo>
                  <a:cubicBezTo>
                    <a:pt x="49" y="24"/>
                    <a:pt x="34" y="28"/>
                    <a:pt x="25" y="28"/>
                  </a:cubicBezTo>
                  <a:cubicBezTo>
                    <a:pt x="22" y="28"/>
                    <a:pt x="20" y="26"/>
                    <a:pt x="20" y="23"/>
                  </a:cubicBezTo>
                  <a:cubicBezTo>
                    <a:pt x="13" y="23"/>
                    <a:pt x="13" y="23"/>
                    <a:pt x="13" y="23"/>
                  </a:cubicBezTo>
                  <a:cubicBezTo>
                    <a:pt x="12" y="19"/>
                    <a:pt x="12" y="19"/>
                    <a:pt x="12" y="19"/>
                  </a:cubicBezTo>
                  <a:cubicBezTo>
                    <a:pt x="7" y="20"/>
                    <a:pt x="4" y="17"/>
                    <a:pt x="1" y="14"/>
                  </a:cubicBezTo>
                  <a:cubicBezTo>
                    <a:pt x="1" y="6"/>
                    <a:pt x="1" y="6"/>
                    <a:pt x="1" y="6"/>
                  </a:cubicBezTo>
                  <a:lnTo>
                    <a:pt x="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65"/>
            <p:cNvSpPr>
              <a:spLocks/>
            </p:cNvSpPr>
            <p:nvPr/>
          </p:nvSpPr>
          <p:spPr bwMode="auto">
            <a:xfrm>
              <a:off x="2720975" y="1462088"/>
              <a:ext cx="65088" cy="38100"/>
            </a:xfrm>
            <a:custGeom>
              <a:avLst/>
              <a:gdLst/>
              <a:ahLst/>
              <a:cxnLst>
                <a:cxn ang="0">
                  <a:pos x="38" y="29"/>
                </a:cxn>
                <a:cxn ang="0">
                  <a:pos x="0" y="16"/>
                </a:cxn>
                <a:cxn ang="0">
                  <a:pos x="9" y="14"/>
                </a:cxn>
                <a:cxn ang="0">
                  <a:pos x="22" y="0"/>
                </a:cxn>
                <a:cxn ang="0">
                  <a:pos x="49" y="22"/>
                </a:cxn>
                <a:cxn ang="0">
                  <a:pos x="38" y="29"/>
                </a:cxn>
              </a:cxnLst>
              <a:rect l="0" t="0" r="r" b="b"/>
              <a:pathLst>
                <a:path w="49" h="29">
                  <a:moveTo>
                    <a:pt x="38" y="29"/>
                  </a:moveTo>
                  <a:cubicBezTo>
                    <a:pt x="32" y="29"/>
                    <a:pt x="0" y="17"/>
                    <a:pt x="0" y="16"/>
                  </a:cubicBezTo>
                  <a:cubicBezTo>
                    <a:pt x="0" y="12"/>
                    <a:pt x="8" y="14"/>
                    <a:pt x="9" y="14"/>
                  </a:cubicBezTo>
                  <a:cubicBezTo>
                    <a:pt x="15" y="12"/>
                    <a:pt x="13" y="0"/>
                    <a:pt x="22" y="0"/>
                  </a:cubicBezTo>
                  <a:cubicBezTo>
                    <a:pt x="28" y="0"/>
                    <a:pt x="46" y="16"/>
                    <a:pt x="49" y="22"/>
                  </a:cubicBezTo>
                  <a:cubicBezTo>
                    <a:pt x="45" y="25"/>
                    <a:pt x="43" y="29"/>
                    <a:pt x="38"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66"/>
            <p:cNvSpPr>
              <a:spLocks/>
            </p:cNvSpPr>
            <p:nvPr/>
          </p:nvSpPr>
          <p:spPr bwMode="auto">
            <a:xfrm>
              <a:off x="2784475" y="1323975"/>
              <a:ext cx="85725" cy="69850"/>
            </a:xfrm>
            <a:custGeom>
              <a:avLst/>
              <a:gdLst/>
              <a:ahLst/>
              <a:cxnLst>
                <a:cxn ang="0">
                  <a:pos x="65" y="11"/>
                </a:cxn>
                <a:cxn ang="0">
                  <a:pos x="57" y="18"/>
                </a:cxn>
                <a:cxn ang="0">
                  <a:pos x="32" y="35"/>
                </a:cxn>
                <a:cxn ang="0">
                  <a:pos x="20" y="38"/>
                </a:cxn>
                <a:cxn ang="0">
                  <a:pos x="25" y="38"/>
                </a:cxn>
                <a:cxn ang="0">
                  <a:pos x="15" y="53"/>
                </a:cxn>
                <a:cxn ang="0">
                  <a:pos x="6" y="53"/>
                </a:cxn>
                <a:cxn ang="0">
                  <a:pos x="7" y="40"/>
                </a:cxn>
                <a:cxn ang="0">
                  <a:pos x="0" y="19"/>
                </a:cxn>
                <a:cxn ang="0">
                  <a:pos x="0" y="11"/>
                </a:cxn>
                <a:cxn ang="0">
                  <a:pos x="10" y="11"/>
                </a:cxn>
                <a:cxn ang="0">
                  <a:pos x="10" y="7"/>
                </a:cxn>
                <a:cxn ang="0">
                  <a:pos x="22" y="0"/>
                </a:cxn>
                <a:cxn ang="0">
                  <a:pos x="65" y="5"/>
                </a:cxn>
                <a:cxn ang="0">
                  <a:pos x="65" y="11"/>
                </a:cxn>
              </a:cxnLst>
              <a:rect l="0" t="0" r="r" b="b"/>
              <a:pathLst>
                <a:path w="65" h="53">
                  <a:moveTo>
                    <a:pt x="65" y="11"/>
                  </a:moveTo>
                  <a:cubicBezTo>
                    <a:pt x="65" y="12"/>
                    <a:pt x="57" y="18"/>
                    <a:pt x="57" y="18"/>
                  </a:cubicBezTo>
                  <a:cubicBezTo>
                    <a:pt x="51" y="26"/>
                    <a:pt x="45" y="35"/>
                    <a:pt x="32" y="35"/>
                  </a:cubicBezTo>
                  <a:cubicBezTo>
                    <a:pt x="22" y="35"/>
                    <a:pt x="22" y="30"/>
                    <a:pt x="20" y="38"/>
                  </a:cubicBezTo>
                  <a:cubicBezTo>
                    <a:pt x="25" y="38"/>
                    <a:pt x="25" y="38"/>
                    <a:pt x="25" y="38"/>
                  </a:cubicBezTo>
                  <a:cubicBezTo>
                    <a:pt x="24" y="46"/>
                    <a:pt x="21" y="48"/>
                    <a:pt x="15" y="53"/>
                  </a:cubicBezTo>
                  <a:cubicBezTo>
                    <a:pt x="6" y="53"/>
                    <a:pt x="6" y="53"/>
                    <a:pt x="6" y="53"/>
                  </a:cubicBezTo>
                  <a:cubicBezTo>
                    <a:pt x="6" y="47"/>
                    <a:pt x="6" y="42"/>
                    <a:pt x="7" y="40"/>
                  </a:cubicBezTo>
                  <a:cubicBezTo>
                    <a:pt x="0" y="33"/>
                    <a:pt x="3" y="27"/>
                    <a:pt x="0" y="19"/>
                  </a:cubicBezTo>
                  <a:cubicBezTo>
                    <a:pt x="0" y="11"/>
                    <a:pt x="0" y="11"/>
                    <a:pt x="0" y="11"/>
                  </a:cubicBezTo>
                  <a:cubicBezTo>
                    <a:pt x="3" y="11"/>
                    <a:pt x="8" y="11"/>
                    <a:pt x="10" y="11"/>
                  </a:cubicBezTo>
                  <a:cubicBezTo>
                    <a:pt x="9" y="11"/>
                    <a:pt x="10" y="8"/>
                    <a:pt x="10" y="7"/>
                  </a:cubicBezTo>
                  <a:cubicBezTo>
                    <a:pt x="10" y="6"/>
                    <a:pt x="13" y="0"/>
                    <a:pt x="22" y="0"/>
                  </a:cubicBezTo>
                  <a:cubicBezTo>
                    <a:pt x="37" y="0"/>
                    <a:pt x="49" y="5"/>
                    <a:pt x="65" y="5"/>
                  </a:cubicBezTo>
                  <a:cubicBezTo>
                    <a:pt x="65" y="8"/>
                    <a:pt x="65" y="9"/>
                    <a:pt x="6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67"/>
            <p:cNvSpPr>
              <a:spLocks/>
            </p:cNvSpPr>
            <p:nvPr/>
          </p:nvSpPr>
          <p:spPr bwMode="auto">
            <a:xfrm>
              <a:off x="2608263" y="1198563"/>
              <a:ext cx="28575" cy="23813"/>
            </a:xfrm>
            <a:custGeom>
              <a:avLst/>
              <a:gdLst/>
              <a:ahLst/>
              <a:cxnLst>
                <a:cxn ang="0">
                  <a:pos x="21" y="12"/>
                </a:cxn>
                <a:cxn ang="0">
                  <a:pos x="15" y="18"/>
                </a:cxn>
                <a:cxn ang="0">
                  <a:pos x="0" y="0"/>
                </a:cxn>
                <a:cxn ang="0">
                  <a:pos x="21" y="12"/>
                </a:cxn>
              </a:cxnLst>
              <a:rect l="0" t="0" r="r" b="b"/>
              <a:pathLst>
                <a:path w="21" h="18">
                  <a:moveTo>
                    <a:pt x="21" y="12"/>
                  </a:moveTo>
                  <a:cubicBezTo>
                    <a:pt x="21" y="16"/>
                    <a:pt x="18" y="18"/>
                    <a:pt x="15" y="18"/>
                  </a:cubicBezTo>
                  <a:cubicBezTo>
                    <a:pt x="10" y="18"/>
                    <a:pt x="0" y="6"/>
                    <a:pt x="0" y="0"/>
                  </a:cubicBezTo>
                  <a:cubicBezTo>
                    <a:pt x="11" y="0"/>
                    <a:pt x="12" y="9"/>
                    <a:pt x="21"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68"/>
            <p:cNvSpPr>
              <a:spLocks/>
            </p:cNvSpPr>
            <p:nvPr/>
          </p:nvSpPr>
          <p:spPr bwMode="auto">
            <a:xfrm>
              <a:off x="2625725" y="1277938"/>
              <a:ext cx="19050" cy="15875"/>
            </a:xfrm>
            <a:custGeom>
              <a:avLst/>
              <a:gdLst/>
              <a:ahLst/>
              <a:cxnLst>
                <a:cxn ang="0">
                  <a:pos x="12" y="0"/>
                </a:cxn>
                <a:cxn ang="0">
                  <a:pos x="15" y="6"/>
                </a:cxn>
                <a:cxn ang="0">
                  <a:pos x="9" y="12"/>
                </a:cxn>
                <a:cxn ang="0">
                  <a:pos x="0" y="12"/>
                </a:cxn>
                <a:cxn ang="0">
                  <a:pos x="12" y="0"/>
                </a:cxn>
              </a:cxnLst>
              <a:rect l="0" t="0" r="r" b="b"/>
              <a:pathLst>
                <a:path w="15" h="12">
                  <a:moveTo>
                    <a:pt x="12" y="0"/>
                  </a:moveTo>
                  <a:cubicBezTo>
                    <a:pt x="13" y="2"/>
                    <a:pt x="15" y="3"/>
                    <a:pt x="15" y="6"/>
                  </a:cubicBezTo>
                  <a:cubicBezTo>
                    <a:pt x="15" y="12"/>
                    <a:pt x="11" y="12"/>
                    <a:pt x="9" y="12"/>
                  </a:cubicBezTo>
                  <a:cubicBezTo>
                    <a:pt x="4" y="12"/>
                    <a:pt x="3" y="11"/>
                    <a:pt x="0" y="12"/>
                  </a:cubicBezTo>
                  <a:cubicBezTo>
                    <a:pt x="2" y="4"/>
                    <a:pt x="6" y="2"/>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69"/>
            <p:cNvSpPr>
              <a:spLocks/>
            </p:cNvSpPr>
            <p:nvPr/>
          </p:nvSpPr>
          <p:spPr bwMode="auto">
            <a:xfrm>
              <a:off x="2614613" y="1139825"/>
              <a:ext cx="109538" cy="57150"/>
            </a:xfrm>
            <a:custGeom>
              <a:avLst/>
              <a:gdLst/>
              <a:ahLst/>
              <a:cxnLst>
                <a:cxn ang="0">
                  <a:pos x="54" y="32"/>
                </a:cxn>
                <a:cxn ang="0">
                  <a:pos x="33" y="30"/>
                </a:cxn>
                <a:cxn ang="0">
                  <a:pos x="19" y="29"/>
                </a:cxn>
                <a:cxn ang="0">
                  <a:pos x="7" y="25"/>
                </a:cxn>
                <a:cxn ang="0">
                  <a:pos x="20" y="20"/>
                </a:cxn>
                <a:cxn ang="0">
                  <a:pos x="20" y="15"/>
                </a:cxn>
                <a:cxn ang="0">
                  <a:pos x="5" y="15"/>
                </a:cxn>
                <a:cxn ang="0">
                  <a:pos x="8" y="10"/>
                </a:cxn>
                <a:cxn ang="0">
                  <a:pos x="0" y="3"/>
                </a:cxn>
                <a:cxn ang="0">
                  <a:pos x="14" y="0"/>
                </a:cxn>
                <a:cxn ang="0">
                  <a:pos x="31" y="8"/>
                </a:cxn>
                <a:cxn ang="0">
                  <a:pos x="40" y="4"/>
                </a:cxn>
                <a:cxn ang="0">
                  <a:pos x="53" y="15"/>
                </a:cxn>
                <a:cxn ang="0">
                  <a:pos x="60" y="11"/>
                </a:cxn>
                <a:cxn ang="0">
                  <a:pos x="73" y="21"/>
                </a:cxn>
                <a:cxn ang="0">
                  <a:pos x="70" y="26"/>
                </a:cxn>
                <a:cxn ang="0">
                  <a:pos x="82" y="37"/>
                </a:cxn>
                <a:cxn ang="0">
                  <a:pos x="74" y="43"/>
                </a:cxn>
                <a:cxn ang="0">
                  <a:pos x="54" y="32"/>
                </a:cxn>
              </a:cxnLst>
              <a:rect l="0" t="0" r="r" b="b"/>
              <a:pathLst>
                <a:path w="82" h="43">
                  <a:moveTo>
                    <a:pt x="54" y="32"/>
                  </a:moveTo>
                  <a:cubicBezTo>
                    <a:pt x="46" y="32"/>
                    <a:pt x="41" y="29"/>
                    <a:pt x="33" y="30"/>
                  </a:cubicBezTo>
                  <a:cubicBezTo>
                    <a:pt x="31" y="26"/>
                    <a:pt x="25" y="29"/>
                    <a:pt x="19" y="29"/>
                  </a:cubicBezTo>
                  <a:cubicBezTo>
                    <a:pt x="13" y="29"/>
                    <a:pt x="11" y="29"/>
                    <a:pt x="7" y="25"/>
                  </a:cubicBezTo>
                  <a:cubicBezTo>
                    <a:pt x="11" y="21"/>
                    <a:pt x="15" y="22"/>
                    <a:pt x="20" y="20"/>
                  </a:cubicBezTo>
                  <a:cubicBezTo>
                    <a:pt x="19" y="18"/>
                    <a:pt x="19" y="16"/>
                    <a:pt x="20" y="15"/>
                  </a:cubicBezTo>
                  <a:cubicBezTo>
                    <a:pt x="10" y="15"/>
                    <a:pt x="8" y="17"/>
                    <a:pt x="5" y="15"/>
                  </a:cubicBezTo>
                  <a:cubicBezTo>
                    <a:pt x="6" y="14"/>
                    <a:pt x="7" y="12"/>
                    <a:pt x="8" y="10"/>
                  </a:cubicBezTo>
                  <a:cubicBezTo>
                    <a:pt x="2" y="10"/>
                    <a:pt x="0" y="9"/>
                    <a:pt x="0" y="3"/>
                  </a:cubicBezTo>
                  <a:cubicBezTo>
                    <a:pt x="6" y="3"/>
                    <a:pt x="9" y="0"/>
                    <a:pt x="14" y="0"/>
                  </a:cubicBezTo>
                  <a:cubicBezTo>
                    <a:pt x="24" y="0"/>
                    <a:pt x="26" y="8"/>
                    <a:pt x="31" y="8"/>
                  </a:cubicBezTo>
                  <a:cubicBezTo>
                    <a:pt x="35" y="8"/>
                    <a:pt x="36" y="4"/>
                    <a:pt x="40" y="4"/>
                  </a:cubicBezTo>
                  <a:cubicBezTo>
                    <a:pt x="49" y="4"/>
                    <a:pt x="48" y="15"/>
                    <a:pt x="53" y="15"/>
                  </a:cubicBezTo>
                  <a:cubicBezTo>
                    <a:pt x="56" y="15"/>
                    <a:pt x="57" y="11"/>
                    <a:pt x="60" y="11"/>
                  </a:cubicBezTo>
                  <a:cubicBezTo>
                    <a:pt x="66" y="11"/>
                    <a:pt x="71" y="19"/>
                    <a:pt x="73" y="21"/>
                  </a:cubicBezTo>
                  <a:cubicBezTo>
                    <a:pt x="72" y="22"/>
                    <a:pt x="70" y="24"/>
                    <a:pt x="70" y="26"/>
                  </a:cubicBezTo>
                  <a:cubicBezTo>
                    <a:pt x="73" y="29"/>
                    <a:pt x="82" y="33"/>
                    <a:pt x="82" y="37"/>
                  </a:cubicBezTo>
                  <a:cubicBezTo>
                    <a:pt x="82" y="42"/>
                    <a:pt x="77" y="43"/>
                    <a:pt x="74" y="43"/>
                  </a:cubicBezTo>
                  <a:cubicBezTo>
                    <a:pt x="63" y="43"/>
                    <a:pt x="64" y="32"/>
                    <a:pt x="54" y="3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70"/>
            <p:cNvSpPr>
              <a:spLocks/>
            </p:cNvSpPr>
            <p:nvPr/>
          </p:nvSpPr>
          <p:spPr bwMode="auto">
            <a:xfrm>
              <a:off x="2657475" y="1189038"/>
              <a:ext cx="30163" cy="9525"/>
            </a:xfrm>
            <a:custGeom>
              <a:avLst/>
              <a:gdLst/>
              <a:ahLst/>
              <a:cxnLst>
                <a:cxn ang="0">
                  <a:pos x="8" y="7"/>
                </a:cxn>
                <a:cxn ang="0">
                  <a:pos x="12" y="0"/>
                </a:cxn>
                <a:cxn ang="0">
                  <a:pos x="23" y="4"/>
                </a:cxn>
                <a:cxn ang="0">
                  <a:pos x="8" y="7"/>
                </a:cxn>
              </a:cxnLst>
              <a:rect l="0" t="0" r="r" b="b"/>
              <a:pathLst>
                <a:path w="23" h="7">
                  <a:moveTo>
                    <a:pt x="8" y="7"/>
                  </a:moveTo>
                  <a:cubicBezTo>
                    <a:pt x="0" y="7"/>
                    <a:pt x="11" y="0"/>
                    <a:pt x="12" y="0"/>
                  </a:cubicBezTo>
                  <a:cubicBezTo>
                    <a:pt x="17" y="0"/>
                    <a:pt x="19" y="3"/>
                    <a:pt x="23" y="4"/>
                  </a:cubicBezTo>
                  <a:cubicBezTo>
                    <a:pt x="20" y="7"/>
                    <a:pt x="15" y="7"/>
                    <a:pt x="8"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71"/>
            <p:cNvSpPr>
              <a:spLocks/>
            </p:cNvSpPr>
            <p:nvPr/>
          </p:nvSpPr>
          <p:spPr bwMode="auto">
            <a:xfrm>
              <a:off x="2765425" y="1223963"/>
              <a:ext cx="287338" cy="90488"/>
            </a:xfrm>
            <a:custGeom>
              <a:avLst/>
              <a:gdLst/>
              <a:ahLst/>
              <a:cxnLst>
                <a:cxn ang="0">
                  <a:pos x="215" y="45"/>
                </a:cxn>
                <a:cxn ang="0">
                  <a:pos x="210" y="51"/>
                </a:cxn>
                <a:cxn ang="0">
                  <a:pos x="216" y="52"/>
                </a:cxn>
                <a:cxn ang="0">
                  <a:pos x="179" y="67"/>
                </a:cxn>
                <a:cxn ang="0">
                  <a:pos x="170" y="60"/>
                </a:cxn>
                <a:cxn ang="0">
                  <a:pos x="159" y="66"/>
                </a:cxn>
                <a:cxn ang="0">
                  <a:pos x="124" y="66"/>
                </a:cxn>
                <a:cxn ang="0">
                  <a:pos x="102" y="60"/>
                </a:cxn>
                <a:cxn ang="0">
                  <a:pos x="97" y="60"/>
                </a:cxn>
                <a:cxn ang="0">
                  <a:pos x="84" y="67"/>
                </a:cxn>
                <a:cxn ang="0">
                  <a:pos x="53" y="47"/>
                </a:cxn>
                <a:cxn ang="0">
                  <a:pos x="58" y="40"/>
                </a:cxn>
                <a:cxn ang="0">
                  <a:pos x="40" y="18"/>
                </a:cxn>
                <a:cxn ang="0">
                  <a:pos x="32" y="22"/>
                </a:cxn>
                <a:cxn ang="0">
                  <a:pos x="0" y="7"/>
                </a:cxn>
                <a:cxn ang="0">
                  <a:pos x="13" y="0"/>
                </a:cxn>
                <a:cxn ang="0">
                  <a:pos x="51" y="15"/>
                </a:cxn>
                <a:cxn ang="0">
                  <a:pos x="60" y="12"/>
                </a:cxn>
                <a:cxn ang="0">
                  <a:pos x="68" y="12"/>
                </a:cxn>
                <a:cxn ang="0">
                  <a:pos x="89" y="25"/>
                </a:cxn>
                <a:cxn ang="0">
                  <a:pos x="71" y="25"/>
                </a:cxn>
                <a:cxn ang="0">
                  <a:pos x="91" y="35"/>
                </a:cxn>
                <a:cxn ang="0">
                  <a:pos x="88" y="38"/>
                </a:cxn>
                <a:cxn ang="0">
                  <a:pos x="95" y="40"/>
                </a:cxn>
                <a:cxn ang="0">
                  <a:pos x="125" y="45"/>
                </a:cxn>
                <a:cxn ang="0">
                  <a:pos x="181" y="34"/>
                </a:cxn>
                <a:cxn ang="0">
                  <a:pos x="216" y="46"/>
                </a:cxn>
                <a:cxn ang="0">
                  <a:pos x="211" y="47"/>
                </a:cxn>
                <a:cxn ang="0">
                  <a:pos x="215" y="45"/>
                </a:cxn>
              </a:cxnLst>
              <a:rect l="0" t="0" r="r" b="b"/>
              <a:pathLst>
                <a:path w="216" h="68">
                  <a:moveTo>
                    <a:pt x="215" y="45"/>
                  </a:moveTo>
                  <a:cubicBezTo>
                    <a:pt x="213" y="46"/>
                    <a:pt x="211" y="48"/>
                    <a:pt x="210" y="51"/>
                  </a:cubicBezTo>
                  <a:cubicBezTo>
                    <a:pt x="213" y="52"/>
                    <a:pt x="216" y="52"/>
                    <a:pt x="216" y="52"/>
                  </a:cubicBezTo>
                  <a:cubicBezTo>
                    <a:pt x="215" y="67"/>
                    <a:pt x="195" y="67"/>
                    <a:pt x="179" y="67"/>
                  </a:cubicBezTo>
                  <a:cubicBezTo>
                    <a:pt x="174" y="67"/>
                    <a:pt x="171" y="64"/>
                    <a:pt x="170" y="60"/>
                  </a:cubicBezTo>
                  <a:cubicBezTo>
                    <a:pt x="164" y="61"/>
                    <a:pt x="163" y="64"/>
                    <a:pt x="159" y="66"/>
                  </a:cubicBezTo>
                  <a:cubicBezTo>
                    <a:pt x="124" y="66"/>
                    <a:pt x="124" y="66"/>
                    <a:pt x="124" y="66"/>
                  </a:cubicBezTo>
                  <a:cubicBezTo>
                    <a:pt x="115" y="68"/>
                    <a:pt x="101" y="67"/>
                    <a:pt x="102" y="60"/>
                  </a:cubicBezTo>
                  <a:cubicBezTo>
                    <a:pt x="97" y="60"/>
                    <a:pt x="97" y="60"/>
                    <a:pt x="97" y="60"/>
                  </a:cubicBezTo>
                  <a:cubicBezTo>
                    <a:pt x="95" y="62"/>
                    <a:pt x="88" y="67"/>
                    <a:pt x="84" y="67"/>
                  </a:cubicBezTo>
                  <a:cubicBezTo>
                    <a:pt x="75" y="67"/>
                    <a:pt x="53" y="56"/>
                    <a:pt x="53" y="47"/>
                  </a:cubicBezTo>
                  <a:cubicBezTo>
                    <a:pt x="53" y="44"/>
                    <a:pt x="56" y="41"/>
                    <a:pt x="58" y="40"/>
                  </a:cubicBezTo>
                  <a:cubicBezTo>
                    <a:pt x="50" y="32"/>
                    <a:pt x="48" y="25"/>
                    <a:pt x="40" y="18"/>
                  </a:cubicBezTo>
                  <a:cubicBezTo>
                    <a:pt x="38" y="20"/>
                    <a:pt x="35" y="22"/>
                    <a:pt x="32" y="22"/>
                  </a:cubicBezTo>
                  <a:cubicBezTo>
                    <a:pt x="27" y="22"/>
                    <a:pt x="0" y="11"/>
                    <a:pt x="0" y="7"/>
                  </a:cubicBezTo>
                  <a:cubicBezTo>
                    <a:pt x="0" y="0"/>
                    <a:pt x="8" y="0"/>
                    <a:pt x="13" y="0"/>
                  </a:cubicBezTo>
                  <a:cubicBezTo>
                    <a:pt x="33" y="0"/>
                    <a:pt x="36" y="15"/>
                    <a:pt x="51" y="15"/>
                  </a:cubicBezTo>
                  <a:cubicBezTo>
                    <a:pt x="56" y="15"/>
                    <a:pt x="58" y="15"/>
                    <a:pt x="60" y="12"/>
                  </a:cubicBezTo>
                  <a:cubicBezTo>
                    <a:pt x="63" y="12"/>
                    <a:pt x="68" y="12"/>
                    <a:pt x="68" y="12"/>
                  </a:cubicBezTo>
                  <a:cubicBezTo>
                    <a:pt x="65" y="22"/>
                    <a:pt x="85" y="19"/>
                    <a:pt x="89" y="25"/>
                  </a:cubicBezTo>
                  <a:cubicBezTo>
                    <a:pt x="71" y="25"/>
                    <a:pt x="71" y="25"/>
                    <a:pt x="71" y="25"/>
                  </a:cubicBezTo>
                  <a:cubicBezTo>
                    <a:pt x="74" y="37"/>
                    <a:pt x="85" y="30"/>
                    <a:pt x="91" y="35"/>
                  </a:cubicBezTo>
                  <a:cubicBezTo>
                    <a:pt x="90" y="36"/>
                    <a:pt x="88" y="36"/>
                    <a:pt x="88" y="38"/>
                  </a:cubicBezTo>
                  <a:cubicBezTo>
                    <a:pt x="88" y="44"/>
                    <a:pt x="93" y="41"/>
                    <a:pt x="95" y="40"/>
                  </a:cubicBezTo>
                  <a:cubicBezTo>
                    <a:pt x="106" y="42"/>
                    <a:pt x="114" y="45"/>
                    <a:pt x="125" y="45"/>
                  </a:cubicBezTo>
                  <a:cubicBezTo>
                    <a:pt x="150" y="45"/>
                    <a:pt x="158" y="34"/>
                    <a:pt x="181" y="34"/>
                  </a:cubicBezTo>
                  <a:cubicBezTo>
                    <a:pt x="198" y="34"/>
                    <a:pt x="210" y="35"/>
                    <a:pt x="216" y="46"/>
                  </a:cubicBezTo>
                  <a:cubicBezTo>
                    <a:pt x="215" y="47"/>
                    <a:pt x="213" y="47"/>
                    <a:pt x="211" y="47"/>
                  </a:cubicBezTo>
                  <a:lnTo>
                    <a:pt x="215" y="4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72"/>
            <p:cNvSpPr>
              <a:spLocks/>
            </p:cNvSpPr>
            <p:nvPr/>
          </p:nvSpPr>
          <p:spPr bwMode="auto">
            <a:xfrm>
              <a:off x="2768600" y="1271588"/>
              <a:ext cx="49213" cy="38100"/>
            </a:xfrm>
            <a:custGeom>
              <a:avLst/>
              <a:gdLst/>
              <a:ahLst/>
              <a:cxnLst>
                <a:cxn ang="0">
                  <a:pos x="6" y="10"/>
                </a:cxn>
                <a:cxn ang="0">
                  <a:pos x="19" y="0"/>
                </a:cxn>
                <a:cxn ang="0">
                  <a:pos x="37" y="15"/>
                </a:cxn>
                <a:cxn ang="0">
                  <a:pos x="29" y="29"/>
                </a:cxn>
                <a:cxn ang="0">
                  <a:pos x="0" y="17"/>
                </a:cxn>
                <a:cxn ang="0">
                  <a:pos x="6" y="10"/>
                </a:cxn>
              </a:cxnLst>
              <a:rect l="0" t="0" r="r" b="b"/>
              <a:pathLst>
                <a:path w="37" h="29">
                  <a:moveTo>
                    <a:pt x="6" y="10"/>
                  </a:moveTo>
                  <a:cubicBezTo>
                    <a:pt x="10" y="10"/>
                    <a:pt x="9" y="0"/>
                    <a:pt x="19" y="0"/>
                  </a:cubicBezTo>
                  <a:cubicBezTo>
                    <a:pt x="27" y="0"/>
                    <a:pt x="37" y="9"/>
                    <a:pt x="37" y="15"/>
                  </a:cubicBezTo>
                  <a:cubicBezTo>
                    <a:pt x="37" y="22"/>
                    <a:pt x="35" y="29"/>
                    <a:pt x="29" y="29"/>
                  </a:cubicBezTo>
                  <a:cubicBezTo>
                    <a:pt x="25" y="29"/>
                    <a:pt x="0" y="17"/>
                    <a:pt x="0" y="17"/>
                  </a:cubicBezTo>
                  <a:cubicBezTo>
                    <a:pt x="0" y="13"/>
                    <a:pt x="5" y="10"/>
                    <a:pt x="6"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73"/>
            <p:cNvSpPr>
              <a:spLocks/>
            </p:cNvSpPr>
            <p:nvPr/>
          </p:nvSpPr>
          <p:spPr bwMode="auto">
            <a:xfrm>
              <a:off x="2774950" y="1198563"/>
              <a:ext cx="46038" cy="12700"/>
            </a:xfrm>
            <a:custGeom>
              <a:avLst/>
              <a:gdLst/>
              <a:ahLst/>
              <a:cxnLst>
                <a:cxn ang="0">
                  <a:pos x="29" y="0"/>
                </a:cxn>
                <a:cxn ang="0">
                  <a:pos x="35" y="0"/>
                </a:cxn>
                <a:cxn ang="0">
                  <a:pos x="35" y="6"/>
                </a:cxn>
                <a:cxn ang="0">
                  <a:pos x="28" y="10"/>
                </a:cxn>
                <a:cxn ang="0">
                  <a:pos x="0" y="5"/>
                </a:cxn>
                <a:cxn ang="0">
                  <a:pos x="29" y="0"/>
                </a:cxn>
              </a:cxnLst>
              <a:rect l="0" t="0" r="r" b="b"/>
              <a:pathLst>
                <a:path w="35" h="10">
                  <a:moveTo>
                    <a:pt x="29" y="0"/>
                  </a:moveTo>
                  <a:cubicBezTo>
                    <a:pt x="34" y="0"/>
                    <a:pt x="30" y="1"/>
                    <a:pt x="35" y="0"/>
                  </a:cubicBezTo>
                  <a:cubicBezTo>
                    <a:pt x="35" y="3"/>
                    <a:pt x="35" y="5"/>
                    <a:pt x="35" y="6"/>
                  </a:cubicBezTo>
                  <a:cubicBezTo>
                    <a:pt x="35" y="8"/>
                    <a:pt x="32" y="10"/>
                    <a:pt x="28" y="10"/>
                  </a:cubicBezTo>
                  <a:cubicBezTo>
                    <a:pt x="26" y="10"/>
                    <a:pt x="0" y="5"/>
                    <a:pt x="0" y="5"/>
                  </a:cubicBezTo>
                  <a:cubicBezTo>
                    <a:pt x="5" y="1"/>
                    <a:pt x="21" y="0"/>
                    <a:pt x="29"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74"/>
            <p:cNvSpPr>
              <a:spLocks/>
            </p:cNvSpPr>
            <p:nvPr/>
          </p:nvSpPr>
          <p:spPr bwMode="auto">
            <a:xfrm>
              <a:off x="2740025" y="1154113"/>
              <a:ext cx="53975" cy="44450"/>
            </a:xfrm>
            <a:custGeom>
              <a:avLst/>
              <a:gdLst/>
              <a:ahLst/>
              <a:cxnLst>
                <a:cxn ang="0">
                  <a:pos x="10" y="28"/>
                </a:cxn>
                <a:cxn ang="0">
                  <a:pos x="14" y="23"/>
                </a:cxn>
                <a:cxn ang="0">
                  <a:pos x="0" y="7"/>
                </a:cxn>
                <a:cxn ang="0">
                  <a:pos x="10" y="0"/>
                </a:cxn>
                <a:cxn ang="0">
                  <a:pos x="25" y="7"/>
                </a:cxn>
                <a:cxn ang="0">
                  <a:pos x="41" y="17"/>
                </a:cxn>
                <a:cxn ang="0">
                  <a:pos x="41" y="28"/>
                </a:cxn>
                <a:cxn ang="0">
                  <a:pos x="10" y="28"/>
                </a:cxn>
              </a:cxnLst>
              <a:rect l="0" t="0" r="r" b="b"/>
              <a:pathLst>
                <a:path w="41" h="33">
                  <a:moveTo>
                    <a:pt x="10" y="28"/>
                  </a:moveTo>
                  <a:cubicBezTo>
                    <a:pt x="10" y="26"/>
                    <a:pt x="13" y="24"/>
                    <a:pt x="14" y="23"/>
                  </a:cubicBezTo>
                  <a:cubicBezTo>
                    <a:pt x="9" y="18"/>
                    <a:pt x="0" y="15"/>
                    <a:pt x="0" y="7"/>
                  </a:cubicBezTo>
                  <a:cubicBezTo>
                    <a:pt x="0" y="2"/>
                    <a:pt x="6" y="0"/>
                    <a:pt x="10" y="0"/>
                  </a:cubicBezTo>
                  <a:cubicBezTo>
                    <a:pt x="11" y="4"/>
                    <a:pt x="21" y="7"/>
                    <a:pt x="25" y="7"/>
                  </a:cubicBezTo>
                  <a:cubicBezTo>
                    <a:pt x="25" y="17"/>
                    <a:pt x="41" y="7"/>
                    <a:pt x="41" y="17"/>
                  </a:cubicBezTo>
                  <a:cubicBezTo>
                    <a:pt x="41" y="20"/>
                    <a:pt x="39" y="23"/>
                    <a:pt x="41" y="28"/>
                  </a:cubicBezTo>
                  <a:cubicBezTo>
                    <a:pt x="25" y="31"/>
                    <a:pt x="10" y="33"/>
                    <a:pt x="10"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75"/>
            <p:cNvSpPr>
              <a:spLocks/>
            </p:cNvSpPr>
            <p:nvPr/>
          </p:nvSpPr>
          <p:spPr bwMode="auto">
            <a:xfrm>
              <a:off x="2719388" y="1114425"/>
              <a:ext cx="20638" cy="12700"/>
            </a:xfrm>
            <a:custGeom>
              <a:avLst/>
              <a:gdLst/>
              <a:ahLst/>
              <a:cxnLst>
                <a:cxn ang="0">
                  <a:pos x="16" y="0"/>
                </a:cxn>
                <a:cxn ang="0">
                  <a:pos x="16" y="9"/>
                </a:cxn>
                <a:cxn ang="0">
                  <a:pos x="8" y="9"/>
                </a:cxn>
                <a:cxn ang="0">
                  <a:pos x="0" y="0"/>
                </a:cxn>
                <a:cxn ang="0">
                  <a:pos x="16" y="0"/>
                </a:cxn>
              </a:cxnLst>
              <a:rect l="0" t="0" r="r" b="b"/>
              <a:pathLst>
                <a:path w="16" h="9">
                  <a:moveTo>
                    <a:pt x="16" y="0"/>
                  </a:moveTo>
                  <a:cubicBezTo>
                    <a:pt x="16" y="9"/>
                    <a:pt x="16" y="9"/>
                    <a:pt x="16" y="9"/>
                  </a:cubicBezTo>
                  <a:cubicBezTo>
                    <a:pt x="8" y="9"/>
                    <a:pt x="8" y="9"/>
                    <a:pt x="8" y="9"/>
                  </a:cubicBezTo>
                  <a:cubicBezTo>
                    <a:pt x="6" y="7"/>
                    <a:pt x="0" y="6"/>
                    <a:pt x="0" y="0"/>
                  </a:cubicBezTo>
                  <a:cubicBezTo>
                    <a:pt x="6" y="0"/>
                    <a:pt x="13" y="0"/>
                    <a:pt x="16"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76"/>
            <p:cNvSpPr>
              <a:spLocks/>
            </p:cNvSpPr>
            <p:nvPr/>
          </p:nvSpPr>
          <p:spPr bwMode="auto">
            <a:xfrm>
              <a:off x="2776538" y="1062038"/>
              <a:ext cx="184150" cy="123825"/>
            </a:xfrm>
            <a:custGeom>
              <a:avLst/>
              <a:gdLst/>
              <a:ahLst/>
              <a:cxnLst>
                <a:cxn ang="0">
                  <a:pos x="92" y="37"/>
                </a:cxn>
                <a:cxn ang="0">
                  <a:pos x="97" y="37"/>
                </a:cxn>
                <a:cxn ang="0">
                  <a:pos x="97" y="32"/>
                </a:cxn>
                <a:cxn ang="0">
                  <a:pos x="95" y="28"/>
                </a:cxn>
                <a:cxn ang="0">
                  <a:pos x="100" y="28"/>
                </a:cxn>
                <a:cxn ang="0">
                  <a:pos x="105" y="36"/>
                </a:cxn>
                <a:cxn ang="0">
                  <a:pos x="111" y="43"/>
                </a:cxn>
                <a:cxn ang="0">
                  <a:pos x="108" y="49"/>
                </a:cxn>
                <a:cxn ang="0">
                  <a:pos x="115" y="49"/>
                </a:cxn>
                <a:cxn ang="0">
                  <a:pos x="137" y="55"/>
                </a:cxn>
                <a:cxn ang="0">
                  <a:pos x="136" y="61"/>
                </a:cxn>
                <a:cxn ang="0">
                  <a:pos x="126" y="64"/>
                </a:cxn>
                <a:cxn ang="0">
                  <a:pos x="105" y="78"/>
                </a:cxn>
                <a:cxn ang="0">
                  <a:pos x="98" y="69"/>
                </a:cxn>
                <a:cxn ang="0">
                  <a:pos x="93" y="76"/>
                </a:cxn>
                <a:cxn ang="0">
                  <a:pos x="99" y="84"/>
                </a:cxn>
                <a:cxn ang="0">
                  <a:pos x="91" y="84"/>
                </a:cxn>
                <a:cxn ang="0">
                  <a:pos x="91" y="90"/>
                </a:cxn>
                <a:cxn ang="0">
                  <a:pos x="75" y="82"/>
                </a:cxn>
                <a:cxn ang="0">
                  <a:pos x="64" y="92"/>
                </a:cxn>
                <a:cxn ang="0">
                  <a:pos x="47" y="84"/>
                </a:cxn>
                <a:cxn ang="0">
                  <a:pos x="53" y="81"/>
                </a:cxn>
                <a:cxn ang="0">
                  <a:pos x="33" y="70"/>
                </a:cxn>
                <a:cxn ang="0">
                  <a:pos x="66" y="61"/>
                </a:cxn>
                <a:cxn ang="0">
                  <a:pos x="48" y="58"/>
                </a:cxn>
                <a:cxn ang="0">
                  <a:pos x="35" y="61"/>
                </a:cxn>
                <a:cxn ang="0">
                  <a:pos x="29" y="56"/>
                </a:cxn>
                <a:cxn ang="0">
                  <a:pos x="19" y="59"/>
                </a:cxn>
                <a:cxn ang="0">
                  <a:pos x="16" y="55"/>
                </a:cxn>
                <a:cxn ang="0">
                  <a:pos x="26" y="49"/>
                </a:cxn>
                <a:cxn ang="0">
                  <a:pos x="0" y="35"/>
                </a:cxn>
                <a:cxn ang="0">
                  <a:pos x="7" y="35"/>
                </a:cxn>
                <a:cxn ang="0">
                  <a:pos x="20" y="39"/>
                </a:cxn>
                <a:cxn ang="0">
                  <a:pos x="24" y="36"/>
                </a:cxn>
                <a:cxn ang="0">
                  <a:pos x="5" y="26"/>
                </a:cxn>
                <a:cxn ang="0">
                  <a:pos x="15" y="22"/>
                </a:cxn>
                <a:cxn ang="0">
                  <a:pos x="27" y="25"/>
                </a:cxn>
                <a:cxn ang="0">
                  <a:pos x="32" y="20"/>
                </a:cxn>
                <a:cxn ang="0">
                  <a:pos x="19" y="20"/>
                </a:cxn>
                <a:cxn ang="0">
                  <a:pos x="14" y="13"/>
                </a:cxn>
                <a:cxn ang="0">
                  <a:pos x="30" y="9"/>
                </a:cxn>
                <a:cxn ang="0">
                  <a:pos x="38" y="9"/>
                </a:cxn>
                <a:cxn ang="0">
                  <a:pos x="25" y="0"/>
                </a:cxn>
                <a:cxn ang="0">
                  <a:pos x="53" y="5"/>
                </a:cxn>
                <a:cxn ang="0">
                  <a:pos x="67" y="24"/>
                </a:cxn>
                <a:cxn ang="0">
                  <a:pos x="84" y="25"/>
                </a:cxn>
                <a:cxn ang="0">
                  <a:pos x="92" y="37"/>
                </a:cxn>
              </a:cxnLst>
              <a:rect l="0" t="0" r="r" b="b"/>
              <a:pathLst>
                <a:path w="138" h="92">
                  <a:moveTo>
                    <a:pt x="92" y="37"/>
                  </a:moveTo>
                  <a:cubicBezTo>
                    <a:pt x="97" y="37"/>
                    <a:pt x="97" y="37"/>
                    <a:pt x="97" y="37"/>
                  </a:cubicBezTo>
                  <a:cubicBezTo>
                    <a:pt x="97" y="32"/>
                    <a:pt x="97" y="32"/>
                    <a:pt x="97" y="32"/>
                  </a:cubicBezTo>
                  <a:cubicBezTo>
                    <a:pt x="95" y="28"/>
                    <a:pt x="95" y="28"/>
                    <a:pt x="95" y="28"/>
                  </a:cubicBezTo>
                  <a:cubicBezTo>
                    <a:pt x="97" y="28"/>
                    <a:pt x="98" y="28"/>
                    <a:pt x="100" y="28"/>
                  </a:cubicBezTo>
                  <a:cubicBezTo>
                    <a:pt x="106" y="28"/>
                    <a:pt x="105" y="31"/>
                    <a:pt x="105" y="36"/>
                  </a:cubicBezTo>
                  <a:cubicBezTo>
                    <a:pt x="105" y="39"/>
                    <a:pt x="111" y="39"/>
                    <a:pt x="111" y="43"/>
                  </a:cubicBezTo>
                  <a:cubicBezTo>
                    <a:pt x="111" y="46"/>
                    <a:pt x="108" y="46"/>
                    <a:pt x="108" y="49"/>
                  </a:cubicBezTo>
                  <a:cubicBezTo>
                    <a:pt x="108" y="53"/>
                    <a:pt x="114" y="49"/>
                    <a:pt x="115" y="49"/>
                  </a:cubicBezTo>
                  <a:cubicBezTo>
                    <a:pt x="120" y="49"/>
                    <a:pt x="131" y="54"/>
                    <a:pt x="137" y="55"/>
                  </a:cubicBezTo>
                  <a:cubicBezTo>
                    <a:pt x="137" y="58"/>
                    <a:pt x="138" y="60"/>
                    <a:pt x="136" y="61"/>
                  </a:cubicBezTo>
                  <a:cubicBezTo>
                    <a:pt x="135" y="64"/>
                    <a:pt x="130" y="63"/>
                    <a:pt x="126" y="64"/>
                  </a:cubicBezTo>
                  <a:cubicBezTo>
                    <a:pt x="117" y="65"/>
                    <a:pt x="111" y="78"/>
                    <a:pt x="105" y="78"/>
                  </a:cubicBezTo>
                  <a:cubicBezTo>
                    <a:pt x="100" y="78"/>
                    <a:pt x="100" y="74"/>
                    <a:pt x="98" y="69"/>
                  </a:cubicBezTo>
                  <a:cubicBezTo>
                    <a:pt x="96" y="71"/>
                    <a:pt x="95" y="73"/>
                    <a:pt x="93" y="76"/>
                  </a:cubicBezTo>
                  <a:cubicBezTo>
                    <a:pt x="96" y="80"/>
                    <a:pt x="97" y="81"/>
                    <a:pt x="99" y="84"/>
                  </a:cubicBezTo>
                  <a:cubicBezTo>
                    <a:pt x="91" y="84"/>
                    <a:pt x="91" y="84"/>
                    <a:pt x="91" y="84"/>
                  </a:cubicBezTo>
                  <a:cubicBezTo>
                    <a:pt x="91" y="90"/>
                    <a:pt x="91" y="90"/>
                    <a:pt x="91" y="90"/>
                  </a:cubicBezTo>
                  <a:cubicBezTo>
                    <a:pt x="87" y="91"/>
                    <a:pt x="79" y="85"/>
                    <a:pt x="75" y="82"/>
                  </a:cubicBezTo>
                  <a:cubicBezTo>
                    <a:pt x="75" y="90"/>
                    <a:pt x="71" y="92"/>
                    <a:pt x="64" y="92"/>
                  </a:cubicBezTo>
                  <a:cubicBezTo>
                    <a:pt x="57" y="92"/>
                    <a:pt x="48" y="91"/>
                    <a:pt x="47" y="84"/>
                  </a:cubicBezTo>
                  <a:cubicBezTo>
                    <a:pt x="50" y="84"/>
                    <a:pt x="51" y="83"/>
                    <a:pt x="53" y="81"/>
                  </a:cubicBezTo>
                  <a:cubicBezTo>
                    <a:pt x="45" y="81"/>
                    <a:pt x="33" y="77"/>
                    <a:pt x="33" y="70"/>
                  </a:cubicBezTo>
                  <a:cubicBezTo>
                    <a:pt x="33" y="62"/>
                    <a:pt x="60" y="63"/>
                    <a:pt x="66" y="61"/>
                  </a:cubicBezTo>
                  <a:cubicBezTo>
                    <a:pt x="60" y="60"/>
                    <a:pt x="55" y="58"/>
                    <a:pt x="48" y="58"/>
                  </a:cubicBezTo>
                  <a:cubicBezTo>
                    <a:pt x="41" y="58"/>
                    <a:pt x="40" y="61"/>
                    <a:pt x="35" y="61"/>
                  </a:cubicBezTo>
                  <a:cubicBezTo>
                    <a:pt x="30" y="61"/>
                    <a:pt x="30" y="58"/>
                    <a:pt x="29" y="56"/>
                  </a:cubicBezTo>
                  <a:cubicBezTo>
                    <a:pt x="24" y="58"/>
                    <a:pt x="23" y="59"/>
                    <a:pt x="19" y="59"/>
                  </a:cubicBezTo>
                  <a:cubicBezTo>
                    <a:pt x="16" y="59"/>
                    <a:pt x="16" y="58"/>
                    <a:pt x="16" y="55"/>
                  </a:cubicBezTo>
                  <a:cubicBezTo>
                    <a:pt x="20" y="53"/>
                    <a:pt x="23" y="53"/>
                    <a:pt x="26" y="49"/>
                  </a:cubicBezTo>
                  <a:cubicBezTo>
                    <a:pt x="11" y="49"/>
                    <a:pt x="2" y="48"/>
                    <a:pt x="0" y="35"/>
                  </a:cubicBezTo>
                  <a:cubicBezTo>
                    <a:pt x="7" y="35"/>
                    <a:pt x="7" y="35"/>
                    <a:pt x="7" y="35"/>
                  </a:cubicBezTo>
                  <a:cubicBezTo>
                    <a:pt x="9" y="37"/>
                    <a:pt x="16" y="39"/>
                    <a:pt x="20" y="39"/>
                  </a:cubicBezTo>
                  <a:cubicBezTo>
                    <a:pt x="22" y="39"/>
                    <a:pt x="24" y="36"/>
                    <a:pt x="24" y="36"/>
                  </a:cubicBezTo>
                  <a:cubicBezTo>
                    <a:pt x="19" y="34"/>
                    <a:pt x="5" y="31"/>
                    <a:pt x="5" y="26"/>
                  </a:cubicBezTo>
                  <a:cubicBezTo>
                    <a:pt x="5" y="21"/>
                    <a:pt x="11" y="22"/>
                    <a:pt x="15" y="22"/>
                  </a:cubicBezTo>
                  <a:cubicBezTo>
                    <a:pt x="21" y="22"/>
                    <a:pt x="23" y="25"/>
                    <a:pt x="27" y="25"/>
                  </a:cubicBezTo>
                  <a:cubicBezTo>
                    <a:pt x="30" y="25"/>
                    <a:pt x="30" y="22"/>
                    <a:pt x="32" y="20"/>
                  </a:cubicBezTo>
                  <a:cubicBezTo>
                    <a:pt x="27" y="18"/>
                    <a:pt x="22" y="20"/>
                    <a:pt x="19" y="20"/>
                  </a:cubicBezTo>
                  <a:cubicBezTo>
                    <a:pt x="18" y="20"/>
                    <a:pt x="14" y="14"/>
                    <a:pt x="14" y="13"/>
                  </a:cubicBezTo>
                  <a:cubicBezTo>
                    <a:pt x="19" y="10"/>
                    <a:pt x="23" y="8"/>
                    <a:pt x="30" y="9"/>
                  </a:cubicBezTo>
                  <a:cubicBezTo>
                    <a:pt x="38" y="9"/>
                    <a:pt x="38" y="9"/>
                    <a:pt x="38" y="9"/>
                  </a:cubicBezTo>
                  <a:cubicBezTo>
                    <a:pt x="33" y="7"/>
                    <a:pt x="25" y="6"/>
                    <a:pt x="25" y="0"/>
                  </a:cubicBezTo>
                  <a:cubicBezTo>
                    <a:pt x="36" y="1"/>
                    <a:pt x="45" y="2"/>
                    <a:pt x="53" y="5"/>
                  </a:cubicBezTo>
                  <a:cubicBezTo>
                    <a:pt x="61" y="9"/>
                    <a:pt x="60" y="21"/>
                    <a:pt x="67" y="24"/>
                  </a:cubicBezTo>
                  <a:cubicBezTo>
                    <a:pt x="73" y="27"/>
                    <a:pt x="78" y="22"/>
                    <a:pt x="84" y="25"/>
                  </a:cubicBezTo>
                  <a:cubicBezTo>
                    <a:pt x="91" y="28"/>
                    <a:pt x="88" y="33"/>
                    <a:pt x="92" y="3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77"/>
            <p:cNvSpPr>
              <a:spLocks/>
            </p:cNvSpPr>
            <p:nvPr/>
          </p:nvSpPr>
          <p:spPr bwMode="auto">
            <a:xfrm>
              <a:off x="2925763" y="1574800"/>
              <a:ext cx="117475" cy="74613"/>
            </a:xfrm>
            <a:custGeom>
              <a:avLst/>
              <a:gdLst/>
              <a:ahLst/>
              <a:cxnLst>
                <a:cxn ang="0">
                  <a:pos x="6" y="39"/>
                </a:cxn>
                <a:cxn ang="0">
                  <a:pos x="11" y="33"/>
                </a:cxn>
                <a:cxn ang="0">
                  <a:pos x="11" y="27"/>
                </a:cxn>
                <a:cxn ang="0">
                  <a:pos x="25" y="0"/>
                </a:cxn>
                <a:cxn ang="0">
                  <a:pos x="32" y="13"/>
                </a:cxn>
                <a:cxn ang="0">
                  <a:pos x="36" y="9"/>
                </a:cxn>
                <a:cxn ang="0">
                  <a:pos x="67" y="27"/>
                </a:cxn>
                <a:cxn ang="0">
                  <a:pos x="70" y="35"/>
                </a:cxn>
                <a:cxn ang="0">
                  <a:pos x="89" y="43"/>
                </a:cxn>
                <a:cxn ang="0">
                  <a:pos x="75" y="48"/>
                </a:cxn>
                <a:cxn ang="0">
                  <a:pos x="63" y="48"/>
                </a:cxn>
                <a:cxn ang="0">
                  <a:pos x="46" y="37"/>
                </a:cxn>
                <a:cxn ang="0">
                  <a:pos x="25" y="53"/>
                </a:cxn>
                <a:cxn ang="0">
                  <a:pos x="22" y="57"/>
                </a:cxn>
                <a:cxn ang="0">
                  <a:pos x="19" y="48"/>
                </a:cxn>
                <a:cxn ang="0">
                  <a:pos x="0" y="48"/>
                </a:cxn>
                <a:cxn ang="0">
                  <a:pos x="6" y="39"/>
                </a:cxn>
              </a:cxnLst>
              <a:rect l="0" t="0" r="r" b="b"/>
              <a:pathLst>
                <a:path w="89" h="57">
                  <a:moveTo>
                    <a:pt x="6" y="39"/>
                  </a:moveTo>
                  <a:cubicBezTo>
                    <a:pt x="9" y="37"/>
                    <a:pt x="11" y="36"/>
                    <a:pt x="11" y="33"/>
                  </a:cubicBezTo>
                  <a:cubicBezTo>
                    <a:pt x="11" y="29"/>
                    <a:pt x="11" y="31"/>
                    <a:pt x="11" y="27"/>
                  </a:cubicBezTo>
                  <a:cubicBezTo>
                    <a:pt x="11" y="19"/>
                    <a:pt x="13" y="2"/>
                    <a:pt x="25" y="0"/>
                  </a:cubicBezTo>
                  <a:cubicBezTo>
                    <a:pt x="28" y="7"/>
                    <a:pt x="30" y="8"/>
                    <a:pt x="32" y="13"/>
                  </a:cubicBezTo>
                  <a:cubicBezTo>
                    <a:pt x="33" y="11"/>
                    <a:pt x="35" y="10"/>
                    <a:pt x="36" y="9"/>
                  </a:cubicBezTo>
                  <a:cubicBezTo>
                    <a:pt x="45" y="21"/>
                    <a:pt x="59" y="16"/>
                    <a:pt x="67" y="27"/>
                  </a:cubicBezTo>
                  <a:cubicBezTo>
                    <a:pt x="69" y="30"/>
                    <a:pt x="68" y="33"/>
                    <a:pt x="70" y="35"/>
                  </a:cubicBezTo>
                  <a:cubicBezTo>
                    <a:pt x="77" y="40"/>
                    <a:pt x="85" y="38"/>
                    <a:pt x="89" y="43"/>
                  </a:cubicBezTo>
                  <a:cubicBezTo>
                    <a:pt x="84" y="46"/>
                    <a:pt x="80" y="48"/>
                    <a:pt x="75" y="48"/>
                  </a:cubicBezTo>
                  <a:cubicBezTo>
                    <a:pt x="69" y="48"/>
                    <a:pt x="67" y="48"/>
                    <a:pt x="63" y="48"/>
                  </a:cubicBezTo>
                  <a:cubicBezTo>
                    <a:pt x="63" y="48"/>
                    <a:pt x="49" y="38"/>
                    <a:pt x="46" y="37"/>
                  </a:cubicBezTo>
                  <a:cubicBezTo>
                    <a:pt x="46" y="47"/>
                    <a:pt x="31" y="56"/>
                    <a:pt x="25" y="53"/>
                  </a:cubicBezTo>
                  <a:cubicBezTo>
                    <a:pt x="24" y="55"/>
                    <a:pt x="24" y="57"/>
                    <a:pt x="22" y="57"/>
                  </a:cubicBezTo>
                  <a:cubicBezTo>
                    <a:pt x="16" y="57"/>
                    <a:pt x="18" y="52"/>
                    <a:pt x="19" y="48"/>
                  </a:cubicBezTo>
                  <a:cubicBezTo>
                    <a:pt x="12" y="46"/>
                    <a:pt x="3" y="48"/>
                    <a:pt x="0" y="48"/>
                  </a:cubicBezTo>
                  <a:cubicBezTo>
                    <a:pt x="0" y="40"/>
                    <a:pt x="5" y="41"/>
                    <a:pt x="6"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78"/>
            <p:cNvSpPr>
              <a:spLocks/>
            </p:cNvSpPr>
            <p:nvPr/>
          </p:nvSpPr>
          <p:spPr bwMode="auto">
            <a:xfrm>
              <a:off x="3094038" y="1500188"/>
              <a:ext cx="36513" cy="36513"/>
            </a:xfrm>
            <a:custGeom>
              <a:avLst/>
              <a:gdLst/>
              <a:ahLst/>
              <a:cxnLst>
                <a:cxn ang="0">
                  <a:pos x="27" y="18"/>
                </a:cxn>
                <a:cxn ang="0">
                  <a:pos x="11" y="28"/>
                </a:cxn>
                <a:cxn ang="0">
                  <a:pos x="0" y="18"/>
                </a:cxn>
                <a:cxn ang="0">
                  <a:pos x="27" y="18"/>
                </a:cxn>
              </a:cxnLst>
              <a:rect l="0" t="0" r="r" b="b"/>
              <a:pathLst>
                <a:path w="27" h="28">
                  <a:moveTo>
                    <a:pt x="27" y="18"/>
                  </a:moveTo>
                  <a:cubicBezTo>
                    <a:pt x="27" y="24"/>
                    <a:pt x="16" y="28"/>
                    <a:pt x="11" y="28"/>
                  </a:cubicBezTo>
                  <a:cubicBezTo>
                    <a:pt x="4" y="28"/>
                    <a:pt x="0" y="23"/>
                    <a:pt x="0" y="18"/>
                  </a:cubicBezTo>
                  <a:cubicBezTo>
                    <a:pt x="0" y="0"/>
                    <a:pt x="27" y="3"/>
                    <a:pt x="27"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79"/>
            <p:cNvSpPr>
              <a:spLocks/>
            </p:cNvSpPr>
            <p:nvPr/>
          </p:nvSpPr>
          <p:spPr bwMode="auto">
            <a:xfrm>
              <a:off x="2984500" y="1652588"/>
              <a:ext cx="30163" cy="23813"/>
            </a:xfrm>
            <a:custGeom>
              <a:avLst/>
              <a:gdLst/>
              <a:ahLst/>
              <a:cxnLst>
                <a:cxn ang="0">
                  <a:pos x="10" y="1"/>
                </a:cxn>
                <a:cxn ang="0">
                  <a:pos x="22" y="3"/>
                </a:cxn>
                <a:cxn ang="0">
                  <a:pos x="0" y="18"/>
                </a:cxn>
                <a:cxn ang="0">
                  <a:pos x="0" y="12"/>
                </a:cxn>
                <a:cxn ang="0">
                  <a:pos x="10" y="1"/>
                </a:cxn>
              </a:cxnLst>
              <a:rect l="0" t="0" r="r" b="b"/>
              <a:pathLst>
                <a:path w="22" h="18">
                  <a:moveTo>
                    <a:pt x="10" y="1"/>
                  </a:moveTo>
                  <a:cubicBezTo>
                    <a:pt x="19" y="0"/>
                    <a:pt x="17" y="0"/>
                    <a:pt x="22" y="3"/>
                  </a:cubicBezTo>
                  <a:cubicBezTo>
                    <a:pt x="18" y="8"/>
                    <a:pt x="7" y="17"/>
                    <a:pt x="0" y="18"/>
                  </a:cubicBezTo>
                  <a:cubicBezTo>
                    <a:pt x="0" y="12"/>
                    <a:pt x="0" y="12"/>
                    <a:pt x="0" y="12"/>
                  </a:cubicBezTo>
                  <a:cubicBezTo>
                    <a:pt x="4" y="7"/>
                    <a:pt x="9" y="4"/>
                    <a:pt x="10"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80"/>
            <p:cNvSpPr>
              <a:spLocks/>
            </p:cNvSpPr>
            <p:nvPr/>
          </p:nvSpPr>
          <p:spPr bwMode="auto">
            <a:xfrm>
              <a:off x="3032125" y="1336675"/>
              <a:ext cx="79375" cy="33338"/>
            </a:xfrm>
            <a:custGeom>
              <a:avLst/>
              <a:gdLst/>
              <a:ahLst/>
              <a:cxnLst>
                <a:cxn ang="0">
                  <a:pos x="22" y="25"/>
                </a:cxn>
                <a:cxn ang="0">
                  <a:pos x="9" y="16"/>
                </a:cxn>
                <a:cxn ang="0">
                  <a:pos x="0" y="6"/>
                </a:cxn>
                <a:cxn ang="0">
                  <a:pos x="8" y="0"/>
                </a:cxn>
                <a:cxn ang="0">
                  <a:pos x="30" y="3"/>
                </a:cxn>
                <a:cxn ang="0">
                  <a:pos x="60" y="17"/>
                </a:cxn>
                <a:cxn ang="0">
                  <a:pos x="52" y="24"/>
                </a:cxn>
                <a:cxn ang="0">
                  <a:pos x="39" y="21"/>
                </a:cxn>
                <a:cxn ang="0">
                  <a:pos x="22" y="25"/>
                </a:cxn>
              </a:cxnLst>
              <a:rect l="0" t="0" r="r" b="b"/>
              <a:pathLst>
                <a:path w="60" h="25">
                  <a:moveTo>
                    <a:pt x="22" y="25"/>
                  </a:moveTo>
                  <a:cubicBezTo>
                    <a:pt x="14" y="25"/>
                    <a:pt x="6" y="23"/>
                    <a:pt x="9" y="16"/>
                  </a:cubicBezTo>
                  <a:cubicBezTo>
                    <a:pt x="5" y="13"/>
                    <a:pt x="0" y="11"/>
                    <a:pt x="0" y="6"/>
                  </a:cubicBezTo>
                  <a:cubicBezTo>
                    <a:pt x="0" y="2"/>
                    <a:pt x="4" y="0"/>
                    <a:pt x="8" y="0"/>
                  </a:cubicBezTo>
                  <a:cubicBezTo>
                    <a:pt x="18" y="0"/>
                    <a:pt x="21" y="3"/>
                    <a:pt x="30" y="3"/>
                  </a:cubicBezTo>
                  <a:cubicBezTo>
                    <a:pt x="42" y="3"/>
                    <a:pt x="52" y="13"/>
                    <a:pt x="60" y="17"/>
                  </a:cubicBezTo>
                  <a:cubicBezTo>
                    <a:pt x="59" y="21"/>
                    <a:pt x="56" y="24"/>
                    <a:pt x="52" y="24"/>
                  </a:cubicBezTo>
                  <a:cubicBezTo>
                    <a:pt x="46" y="24"/>
                    <a:pt x="44" y="21"/>
                    <a:pt x="39" y="21"/>
                  </a:cubicBezTo>
                  <a:cubicBezTo>
                    <a:pt x="34" y="21"/>
                    <a:pt x="30" y="25"/>
                    <a:pt x="22"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81"/>
            <p:cNvSpPr>
              <a:spLocks/>
            </p:cNvSpPr>
            <p:nvPr/>
          </p:nvSpPr>
          <p:spPr bwMode="auto">
            <a:xfrm>
              <a:off x="3040063" y="1666875"/>
              <a:ext cx="17463" cy="20638"/>
            </a:xfrm>
            <a:custGeom>
              <a:avLst/>
              <a:gdLst/>
              <a:ahLst/>
              <a:cxnLst>
                <a:cxn ang="0">
                  <a:pos x="14" y="6"/>
                </a:cxn>
                <a:cxn ang="0">
                  <a:pos x="6" y="15"/>
                </a:cxn>
                <a:cxn ang="0">
                  <a:pos x="0" y="9"/>
                </a:cxn>
                <a:cxn ang="0">
                  <a:pos x="14" y="6"/>
                </a:cxn>
              </a:cxnLst>
              <a:rect l="0" t="0" r="r" b="b"/>
              <a:pathLst>
                <a:path w="14" h="15">
                  <a:moveTo>
                    <a:pt x="14" y="6"/>
                  </a:moveTo>
                  <a:cubicBezTo>
                    <a:pt x="12" y="9"/>
                    <a:pt x="11" y="15"/>
                    <a:pt x="6" y="15"/>
                  </a:cubicBezTo>
                  <a:cubicBezTo>
                    <a:pt x="5" y="15"/>
                    <a:pt x="0" y="9"/>
                    <a:pt x="0" y="9"/>
                  </a:cubicBezTo>
                  <a:cubicBezTo>
                    <a:pt x="0" y="1"/>
                    <a:pt x="10" y="0"/>
                    <a:pt x="14"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82"/>
            <p:cNvSpPr>
              <a:spLocks/>
            </p:cNvSpPr>
            <p:nvPr/>
          </p:nvSpPr>
          <p:spPr bwMode="auto">
            <a:xfrm>
              <a:off x="3136900" y="1509713"/>
              <a:ext cx="19050" cy="11113"/>
            </a:xfrm>
            <a:custGeom>
              <a:avLst/>
              <a:gdLst/>
              <a:ahLst/>
              <a:cxnLst>
                <a:cxn ang="0">
                  <a:pos x="5" y="8"/>
                </a:cxn>
                <a:cxn ang="0">
                  <a:pos x="0" y="4"/>
                </a:cxn>
                <a:cxn ang="0">
                  <a:pos x="5" y="0"/>
                </a:cxn>
                <a:cxn ang="0">
                  <a:pos x="14" y="7"/>
                </a:cxn>
                <a:cxn ang="0">
                  <a:pos x="5" y="8"/>
                </a:cxn>
              </a:cxnLst>
              <a:rect l="0" t="0" r="r" b="b"/>
              <a:pathLst>
                <a:path w="14" h="8">
                  <a:moveTo>
                    <a:pt x="5" y="8"/>
                  </a:moveTo>
                  <a:cubicBezTo>
                    <a:pt x="2" y="8"/>
                    <a:pt x="0" y="7"/>
                    <a:pt x="0" y="4"/>
                  </a:cubicBezTo>
                  <a:cubicBezTo>
                    <a:pt x="0" y="3"/>
                    <a:pt x="4" y="0"/>
                    <a:pt x="5" y="0"/>
                  </a:cubicBezTo>
                  <a:cubicBezTo>
                    <a:pt x="9" y="0"/>
                    <a:pt x="13" y="5"/>
                    <a:pt x="14" y="7"/>
                  </a:cubicBezTo>
                  <a:cubicBezTo>
                    <a:pt x="8" y="8"/>
                    <a:pt x="10" y="8"/>
                    <a:pt x="5"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7" name="Freeform 83"/>
            <p:cNvSpPr>
              <a:spLocks/>
            </p:cNvSpPr>
            <p:nvPr/>
          </p:nvSpPr>
          <p:spPr bwMode="auto">
            <a:xfrm>
              <a:off x="3052763" y="1476375"/>
              <a:ext cx="20638" cy="12700"/>
            </a:xfrm>
            <a:custGeom>
              <a:avLst/>
              <a:gdLst/>
              <a:ahLst/>
              <a:cxnLst>
                <a:cxn ang="0">
                  <a:pos x="5" y="10"/>
                </a:cxn>
                <a:cxn ang="0">
                  <a:pos x="15" y="0"/>
                </a:cxn>
                <a:cxn ang="0">
                  <a:pos x="5" y="10"/>
                </a:cxn>
              </a:cxnLst>
              <a:rect l="0" t="0" r="r" b="b"/>
              <a:pathLst>
                <a:path w="15" h="10">
                  <a:moveTo>
                    <a:pt x="5" y="10"/>
                  </a:moveTo>
                  <a:cubicBezTo>
                    <a:pt x="0" y="10"/>
                    <a:pt x="10" y="0"/>
                    <a:pt x="15" y="0"/>
                  </a:cubicBezTo>
                  <a:cubicBezTo>
                    <a:pt x="14" y="6"/>
                    <a:pt x="10" y="10"/>
                    <a:pt x="5"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84"/>
            <p:cNvSpPr>
              <a:spLocks/>
            </p:cNvSpPr>
            <p:nvPr/>
          </p:nvSpPr>
          <p:spPr bwMode="auto">
            <a:xfrm>
              <a:off x="2876550" y="1335088"/>
              <a:ext cx="482600" cy="347663"/>
            </a:xfrm>
            <a:custGeom>
              <a:avLst/>
              <a:gdLst/>
              <a:ahLst/>
              <a:cxnLst>
                <a:cxn ang="0">
                  <a:pos x="333" y="196"/>
                </a:cxn>
                <a:cxn ang="0">
                  <a:pos x="281" y="171"/>
                </a:cxn>
                <a:cxn ang="0">
                  <a:pos x="289" y="177"/>
                </a:cxn>
                <a:cxn ang="0">
                  <a:pos x="283" y="184"/>
                </a:cxn>
                <a:cxn ang="0">
                  <a:pos x="298" y="201"/>
                </a:cxn>
                <a:cxn ang="0">
                  <a:pos x="318" y="206"/>
                </a:cxn>
                <a:cxn ang="0">
                  <a:pos x="326" y="225"/>
                </a:cxn>
                <a:cxn ang="0">
                  <a:pos x="278" y="225"/>
                </a:cxn>
                <a:cxn ang="0">
                  <a:pos x="304" y="256"/>
                </a:cxn>
                <a:cxn ang="0">
                  <a:pos x="295" y="256"/>
                </a:cxn>
                <a:cxn ang="0">
                  <a:pos x="233" y="226"/>
                </a:cxn>
                <a:cxn ang="0">
                  <a:pos x="190" y="210"/>
                </a:cxn>
                <a:cxn ang="0">
                  <a:pos x="169" y="214"/>
                </a:cxn>
                <a:cxn ang="0">
                  <a:pos x="168" y="189"/>
                </a:cxn>
                <a:cxn ang="0">
                  <a:pos x="207" y="183"/>
                </a:cxn>
                <a:cxn ang="0">
                  <a:pos x="210" y="167"/>
                </a:cxn>
                <a:cxn ang="0">
                  <a:pos x="186" y="115"/>
                </a:cxn>
                <a:cxn ang="0">
                  <a:pos x="168" y="115"/>
                </a:cxn>
                <a:cxn ang="0">
                  <a:pos x="146" y="85"/>
                </a:cxn>
                <a:cxn ang="0">
                  <a:pos x="122" y="91"/>
                </a:cxn>
                <a:cxn ang="0">
                  <a:pos x="41" y="82"/>
                </a:cxn>
                <a:cxn ang="0">
                  <a:pos x="11" y="69"/>
                </a:cxn>
                <a:cxn ang="0">
                  <a:pos x="30" y="65"/>
                </a:cxn>
                <a:cxn ang="0">
                  <a:pos x="0" y="48"/>
                </a:cxn>
                <a:cxn ang="0">
                  <a:pos x="11" y="16"/>
                </a:cxn>
                <a:cxn ang="0">
                  <a:pos x="61" y="4"/>
                </a:cxn>
                <a:cxn ang="0">
                  <a:pos x="46" y="32"/>
                </a:cxn>
                <a:cxn ang="0">
                  <a:pos x="50" y="47"/>
                </a:cxn>
                <a:cxn ang="0">
                  <a:pos x="55" y="26"/>
                </a:cxn>
                <a:cxn ang="0">
                  <a:pos x="120" y="29"/>
                </a:cxn>
                <a:cxn ang="0">
                  <a:pos x="128" y="34"/>
                </a:cxn>
                <a:cxn ang="0">
                  <a:pos x="156" y="27"/>
                </a:cxn>
                <a:cxn ang="0">
                  <a:pos x="217" y="56"/>
                </a:cxn>
                <a:cxn ang="0">
                  <a:pos x="242" y="65"/>
                </a:cxn>
                <a:cxn ang="0">
                  <a:pos x="273" y="85"/>
                </a:cxn>
                <a:cxn ang="0">
                  <a:pos x="293" y="95"/>
                </a:cxn>
                <a:cxn ang="0">
                  <a:pos x="291" y="102"/>
                </a:cxn>
                <a:cxn ang="0">
                  <a:pos x="283" y="116"/>
                </a:cxn>
                <a:cxn ang="0">
                  <a:pos x="317" y="135"/>
                </a:cxn>
                <a:cxn ang="0">
                  <a:pos x="342" y="153"/>
                </a:cxn>
                <a:cxn ang="0">
                  <a:pos x="362" y="165"/>
                </a:cxn>
                <a:cxn ang="0">
                  <a:pos x="349" y="178"/>
                </a:cxn>
              </a:cxnLst>
              <a:rect l="0" t="0" r="r" b="b"/>
              <a:pathLst>
                <a:path w="362" h="261">
                  <a:moveTo>
                    <a:pt x="339" y="184"/>
                  </a:moveTo>
                  <a:cubicBezTo>
                    <a:pt x="339" y="189"/>
                    <a:pt x="338" y="196"/>
                    <a:pt x="333" y="196"/>
                  </a:cubicBezTo>
                  <a:cubicBezTo>
                    <a:pt x="311" y="196"/>
                    <a:pt x="311" y="166"/>
                    <a:pt x="289" y="166"/>
                  </a:cubicBezTo>
                  <a:cubicBezTo>
                    <a:pt x="287" y="166"/>
                    <a:pt x="281" y="171"/>
                    <a:pt x="281" y="171"/>
                  </a:cubicBezTo>
                  <a:cubicBezTo>
                    <a:pt x="284" y="173"/>
                    <a:pt x="285" y="173"/>
                    <a:pt x="289" y="172"/>
                  </a:cubicBezTo>
                  <a:cubicBezTo>
                    <a:pt x="289" y="177"/>
                    <a:pt x="289" y="177"/>
                    <a:pt x="289" y="177"/>
                  </a:cubicBezTo>
                  <a:cubicBezTo>
                    <a:pt x="287" y="178"/>
                    <a:pt x="284" y="178"/>
                    <a:pt x="283" y="177"/>
                  </a:cubicBezTo>
                  <a:cubicBezTo>
                    <a:pt x="283" y="184"/>
                    <a:pt x="283" y="184"/>
                    <a:pt x="283" y="184"/>
                  </a:cubicBezTo>
                  <a:cubicBezTo>
                    <a:pt x="288" y="184"/>
                    <a:pt x="288" y="184"/>
                    <a:pt x="288" y="184"/>
                  </a:cubicBezTo>
                  <a:cubicBezTo>
                    <a:pt x="289" y="189"/>
                    <a:pt x="295" y="199"/>
                    <a:pt x="298" y="201"/>
                  </a:cubicBezTo>
                  <a:cubicBezTo>
                    <a:pt x="307" y="204"/>
                    <a:pt x="310" y="198"/>
                    <a:pt x="311" y="206"/>
                  </a:cubicBezTo>
                  <a:cubicBezTo>
                    <a:pt x="315" y="206"/>
                    <a:pt x="315" y="206"/>
                    <a:pt x="318" y="206"/>
                  </a:cubicBezTo>
                  <a:cubicBezTo>
                    <a:pt x="318" y="213"/>
                    <a:pt x="318" y="213"/>
                    <a:pt x="318" y="215"/>
                  </a:cubicBezTo>
                  <a:cubicBezTo>
                    <a:pt x="318" y="218"/>
                    <a:pt x="326" y="220"/>
                    <a:pt x="326" y="225"/>
                  </a:cubicBezTo>
                  <a:cubicBezTo>
                    <a:pt x="326" y="229"/>
                    <a:pt x="321" y="238"/>
                    <a:pt x="319" y="242"/>
                  </a:cubicBezTo>
                  <a:cubicBezTo>
                    <a:pt x="311" y="242"/>
                    <a:pt x="283" y="231"/>
                    <a:pt x="278" y="225"/>
                  </a:cubicBezTo>
                  <a:cubicBezTo>
                    <a:pt x="272" y="225"/>
                    <a:pt x="272" y="225"/>
                    <a:pt x="272" y="225"/>
                  </a:cubicBezTo>
                  <a:cubicBezTo>
                    <a:pt x="279" y="234"/>
                    <a:pt x="304" y="243"/>
                    <a:pt x="304" y="256"/>
                  </a:cubicBezTo>
                  <a:cubicBezTo>
                    <a:pt x="304" y="259"/>
                    <a:pt x="301" y="261"/>
                    <a:pt x="299" y="261"/>
                  </a:cubicBezTo>
                  <a:cubicBezTo>
                    <a:pt x="297" y="261"/>
                    <a:pt x="296" y="256"/>
                    <a:pt x="295" y="256"/>
                  </a:cubicBezTo>
                  <a:cubicBezTo>
                    <a:pt x="282" y="249"/>
                    <a:pt x="274" y="252"/>
                    <a:pt x="263" y="245"/>
                  </a:cubicBezTo>
                  <a:cubicBezTo>
                    <a:pt x="252" y="239"/>
                    <a:pt x="226" y="240"/>
                    <a:pt x="233" y="226"/>
                  </a:cubicBezTo>
                  <a:cubicBezTo>
                    <a:pt x="219" y="219"/>
                    <a:pt x="212" y="211"/>
                    <a:pt x="199" y="204"/>
                  </a:cubicBezTo>
                  <a:cubicBezTo>
                    <a:pt x="197" y="207"/>
                    <a:pt x="194" y="210"/>
                    <a:pt x="190" y="210"/>
                  </a:cubicBezTo>
                  <a:cubicBezTo>
                    <a:pt x="186" y="210"/>
                    <a:pt x="187" y="207"/>
                    <a:pt x="183" y="207"/>
                  </a:cubicBezTo>
                  <a:cubicBezTo>
                    <a:pt x="177" y="207"/>
                    <a:pt x="175" y="214"/>
                    <a:pt x="169" y="214"/>
                  </a:cubicBezTo>
                  <a:cubicBezTo>
                    <a:pt x="165" y="214"/>
                    <a:pt x="150" y="208"/>
                    <a:pt x="150" y="201"/>
                  </a:cubicBezTo>
                  <a:cubicBezTo>
                    <a:pt x="150" y="197"/>
                    <a:pt x="162" y="189"/>
                    <a:pt x="168" y="189"/>
                  </a:cubicBezTo>
                  <a:cubicBezTo>
                    <a:pt x="176" y="189"/>
                    <a:pt x="183" y="189"/>
                    <a:pt x="187" y="189"/>
                  </a:cubicBezTo>
                  <a:cubicBezTo>
                    <a:pt x="191" y="189"/>
                    <a:pt x="202" y="187"/>
                    <a:pt x="207" y="183"/>
                  </a:cubicBezTo>
                  <a:cubicBezTo>
                    <a:pt x="205" y="182"/>
                    <a:pt x="199" y="178"/>
                    <a:pt x="199" y="174"/>
                  </a:cubicBezTo>
                  <a:cubicBezTo>
                    <a:pt x="199" y="167"/>
                    <a:pt x="207" y="171"/>
                    <a:pt x="210" y="167"/>
                  </a:cubicBezTo>
                  <a:cubicBezTo>
                    <a:pt x="214" y="163"/>
                    <a:pt x="223" y="154"/>
                    <a:pt x="223" y="148"/>
                  </a:cubicBezTo>
                  <a:cubicBezTo>
                    <a:pt x="223" y="136"/>
                    <a:pt x="195" y="115"/>
                    <a:pt x="186" y="115"/>
                  </a:cubicBezTo>
                  <a:cubicBezTo>
                    <a:pt x="180" y="115"/>
                    <a:pt x="177" y="120"/>
                    <a:pt x="172" y="120"/>
                  </a:cubicBezTo>
                  <a:cubicBezTo>
                    <a:pt x="170" y="120"/>
                    <a:pt x="168" y="115"/>
                    <a:pt x="168" y="115"/>
                  </a:cubicBezTo>
                  <a:cubicBezTo>
                    <a:pt x="168" y="110"/>
                    <a:pt x="176" y="109"/>
                    <a:pt x="179" y="109"/>
                  </a:cubicBezTo>
                  <a:cubicBezTo>
                    <a:pt x="175" y="105"/>
                    <a:pt x="151" y="85"/>
                    <a:pt x="146" y="85"/>
                  </a:cubicBezTo>
                  <a:cubicBezTo>
                    <a:pt x="140" y="85"/>
                    <a:pt x="133" y="101"/>
                    <a:pt x="125" y="101"/>
                  </a:cubicBezTo>
                  <a:cubicBezTo>
                    <a:pt x="120" y="101"/>
                    <a:pt x="121" y="94"/>
                    <a:pt x="122" y="91"/>
                  </a:cubicBezTo>
                  <a:cubicBezTo>
                    <a:pt x="108" y="90"/>
                    <a:pt x="75" y="91"/>
                    <a:pt x="55" y="91"/>
                  </a:cubicBezTo>
                  <a:cubicBezTo>
                    <a:pt x="51" y="91"/>
                    <a:pt x="44" y="86"/>
                    <a:pt x="41" y="82"/>
                  </a:cubicBezTo>
                  <a:cubicBezTo>
                    <a:pt x="20" y="82"/>
                    <a:pt x="20" y="82"/>
                    <a:pt x="20" y="82"/>
                  </a:cubicBezTo>
                  <a:cubicBezTo>
                    <a:pt x="18" y="76"/>
                    <a:pt x="11" y="75"/>
                    <a:pt x="11" y="69"/>
                  </a:cubicBezTo>
                  <a:cubicBezTo>
                    <a:pt x="16" y="67"/>
                    <a:pt x="23" y="70"/>
                    <a:pt x="30" y="70"/>
                  </a:cubicBezTo>
                  <a:cubicBezTo>
                    <a:pt x="30" y="65"/>
                    <a:pt x="30" y="65"/>
                    <a:pt x="30" y="65"/>
                  </a:cubicBezTo>
                  <a:cubicBezTo>
                    <a:pt x="26" y="62"/>
                    <a:pt x="6" y="60"/>
                    <a:pt x="6" y="60"/>
                  </a:cubicBezTo>
                  <a:cubicBezTo>
                    <a:pt x="6" y="60"/>
                    <a:pt x="0" y="52"/>
                    <a:pt x="0" y="48"/>
                  </a:cubicBezTo>
                  <a:cubicBezTo>
                    <a:pt x="0" y="36"/>
                    <a:pt x="2" y="33"/>
                    <a:pt x="8" y="29"/>
                  </a:cubicBezTo>
                  <a:cubicBezTo>
                    <a:pt x="12" y="26"/>
                    <a:pt x="10" y="18"/>
                    <a:pt x="11" y="16"/>
                  </a:cubicBezTo>
                  <a:cubicBezTo>
                    <a:pt x="20" y="7"/>
                    <a:pt x="32" y="0"/>
                    <a:pt x="47" y="0"/>
                  </a:cubicBezTo>
                  <a:cubicBezTo>
                    <a:pt x="47" y="0"/>
                    <a:pt x="61" y="4"/>
                    <a:pt x="61" y="4"/>
                  </a:cubicBezTo>
                  <a:cubicBezTo>
                    <a:pt x="57" y="14"/>
                    <a:pt x="42" y="14"/>
                    <a:pt x="42" y="27"/>
                  </a:cubicBezTo>
                  <a:cubicBezTo>
                    <a:pt x="42" y="30"/>
                    <a:pt x="44" y="32"/>
                    <a:pt x="46" y="32"/>
                  </a:cubicBezTo>
                  <a:cubicBezTo>
                    <a:pt x="45" y="35"/>
                    <a:pt x="46" y="40"/>
                    <a:pt x="46" y="40"/>
                  </a:cubicBezTo>
                  <a:cubicBezTo>
                    <a:pt x="46" y="43"/>
                    <a:pt x="45" y="47"/>
                    <a:pt x="50" y="47"/>
                  </a:cubicBezTo>
                  <a:cubicBezTo>
                    <a:pt x="53" y="47"/>
                    <a:pt x="59" y="42"/>
                    <a:pt x="59" y="38"/>
                  </a:cubicBezTo>
                  <a:cubicBezTo>
                    <a:pt x="59" y="34"/>
                    <a:pt x="55" y="31"/>
                    <a:pt x="55" y="26"/>
                  </a:cubicBezTo>
                  <a:cubicBezTo>
                    <a:pt x="55" y="10"/>
                    <a:pt x="84" y="4"/>
                    <a:pt x="102" y="4"/>
                  </a:cubicBezTo>
                  <a:cubicBezTo>
                    <a:pt x="113" y="4"/>
                    <a:pt x="120" y="20"/>
                    <a:pt x="120" y="29"/>
                  </a:cubicBezTo>
                  <a:cubicBezTo>
                    <a:pt x="120" y="31"/>
                    <a:pt x="117" y="38"/>
                    <a:pt x="120" y="38"/>
                  </a:cubicBezTo>
                  <a:cubicBezTo>
                    <a:pt x="122" y="38"/>
                    <a:pt x="124" y="34"/>
                    <a:pt x="128" y="34"/>
                  </a:cubicBezTo>
                  <a:cubicBezTo>
                    <a:pt x="133" y="34"/>
                    <a:pt x="135" y="38"/>
                    <a:pt x="138" y="38"/>
                  </a:cubicBezTo>
                  <a:cubicBezTo>
                    <a:pt x="146" y="38"/>
                    <a:pt x="148" y="27"/>
                    <a:pt x="156" y="27"/>
                  </a:cubicBezTo>
                  <a:cubicBezTo>
                    <a:pt x="165" y="27"/>
                    <a:pt x="183" y="30"/>
                    <a:pt x="189" y="34"/>
                  </a:cubicBezTo>
                  <a:cubicBezTo>
                    <a:pt x="199" y="41"/>
                    <a:pt x="202" y="56"/>
                    <a:pt x="217" y="56"/>
                  </a:cubicBezTo>
                  <a:cubicBezTo>
                    <a:pt x="223" y="56"/>
                    <a:pt x="224" y="56"/>
                    <a:pt x="228" y="56"/>
                  </a:cubicBezTo>
                  <a:cubicBezTo>
                    <a:pt x="232" y="56"/>
                    <a:pt x="243" y="57"/>
                    <a:pt x="242" y="65"/>
                  </a:cubicBezTo>
                  <a:cubicBezTo>
                    <a:pt x="254" y="69"/>
                    <a:pt x="261" y="76"/>
                    <a:pt x="273" y="77"/>
                  </a:cubicBezTo>
                  <a:cubicBezTo>
                    <a:pt x="273" y="85"/>
                    <a:pt x="273" y="85"/>
                    <a:pt x="273" y="85"/>
                  </a:cubicBezTo>
                  <a:cubicBezTo>
                    <a:pt x="276" y="85"/>
                    <a:pt x="281" y="85"/>
                    <a:pt x="281" y="85"/>
                  </a:cubicBezTo>
                  <a:cubicBezTo>
                    <a:pt x="287" y="85"/>
                    <a:pt x="290" y="89"/>
                    <a:pt x="293" y="95"/>
                  </a:cubicBezTo>
                  <a:cubicBezTo>
                    <a:pt x="287" y="96"/>
                    <a:pt x="281" y="96"/>
                    <a:pt x="277" y="101"/>
                  </a:cubicBezTo>
                  <a:cubicBezTo>
                    <a:pt x="285" y="102"/>
                    <a:pt x="287" y="102"/>
                    <a:pt x="291" y="102"/>
                  </a:cubicBezTo>
                  <a:cubicBezTo>
                    <a:pt x="293" y="102"/>
                    <a:pt x="296" y="103"/>
                    <a:pt x="297" y="106"/>
                  </a:cubicBezTo>
                  <a:cubicBezTo>
                    <a:pt x="290" y="110"/>
                    <a:pt x="287" y="110"/>
                    <a:pt x="283" y="116"/>
                  </a:cubicBezTo>
                  <a:cubicBezTo>
                    <a:pt x="287" y="118"/>
                    <a:pt x="289" y="120"/>
                    <a:pt x="295" y="120"/>
                  </a:cubicBezTo>
                  <a:cubicBezTo>
                    <a:pt x="296" y="130"/>
                    <a:pt x="308" y="134"/>
                    <a:pt x="317" y="135"/>
                  </a:cubicBezTo>
                  <a:cubicBezTo>
                    <a:pt x="318" y="143"/>
                    <a:pt x="320" y="151"/>
                    <a:pt x="327" y="151"/>
                  </a:cubicBezTo>
                  <a:cubicBezTo>
                    <a:pt x="337" y="151"/>
                    <a:pt x="339" y="145"/>
                    <a:pt x="342" y="153"/>
                  </a:cubicBezTo>
                  <a:cubicBezTo>
                    <a:pt x="344" y="155"/>
                    <a:pt x="348" y="155"/>
                    <a:pt x="350" y="155"/>
                  </a:cubicBezTo>
                  <a:cubicBezTo>
                    <a:pt x="359" y="155"/>
                    <a:pt x="362" y="158"/>
                    <a:pt x="362" y="165"/>
                  </a:cubicBezTo>
                  <a:cubicBezTo>
                    <a:pt x="362" y="171"/>
                    <a:pt x="355" y="173"/>
                    <a:pt x="349" y="173"/>
                  </a:cubicBezTo>
                  <a:cubicBezTo>
                    <a:pt x="349" y="178"/>
                    <a:pt x="349" y="176"/>
                    <a:pt x="349" y="178"/>
                  </a:cubicBezTo>
                  <a:cubicBezTo>
                    <a:pt x="349" y="180"/>
                    <a:pt x="348" y="184"/>
                    <a:pt x="339" y="1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85"/>
            <p:cNvSpPr>
              <a:spLocks/>
            </p:cNvSpPr>
            <p:nvPr/>
          </p:nvSpPr>
          <p:spPr bwMode="auto">
            <a:xfrm>
              <a:off x="3073400" y="1635125"/>
              <a:ext cx="14288" cy="12700"/>
            </a:xfrm>
            <a:custGeom>
              <a:avLst/>
              <a:gdLst/>
              <a:ahLst/>
              <a:cxnLst>
                <a:cxn ang="0">
                  <a:pos x="10" y="6"/>
                </a:cxn>
                <a:cxn ang="0">
                  <a:pos x="0" y="6"/>
                </a:cxn>
                <a:cxn ang="0">
                  <a:pos x="10" y="6"/>
                </a:cxn>
              </a:cxnLst>
              <a:rect l="0" t="0" r="r" b="b"/>
              <a:pathLst>
                <a:path w="10" h="9">
                  <a:moveTo>
                    <a:pt x="10" y="6"/>
                  </a:moveTo>
                  <a:cubicBezTo>
                    <a:pt x="6" y="9"/>
                    <a:pt x="5" y="9"/>
                    <a:pt x="0" y="6"/>
                  </a:cubicBezTo>
                  <a:cubicBezTo>
                    <a:pt x="5" y="0"/>
                    <a:pt x="5" y="3"/>
                    <a:pt x="1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0" name="Freeform 86"/>
            <p:cNvSpPr>
              <a:spLocks/>
            </p:cNvSpPr>
            <p:nvPr/>
          </p:nvSpPr>
          <p:spPr bwMode="auto">
            <a:xfrm>
              <a:off x="2974975" y="1568450"/>
              <a:ext cx="12700" cy="12700"/>
            </a:xfrm>
            <a:custGeom>
              <a:avLst/>
              <a:gdLst/>
              <a:ahLst/>
              <a:cxnLst>
                <a:cxn ang="0">
                  <a:pos x="1" y="2"/>
                </a:cxn>
                <a:cxn ang="0">
                  <a:pos x="9" y="9"/>
                </a:cxn>
                <a:cxn ang="0">
                  <a:pos x="1" y="2"/>
                </a:cxn>
              </a:cxnLst>
              <a:rect l="0" t="0" r="r" b="b"/>
              <a:pathLst>
                <a:path w="9" h="9">
                  <a:moveTo>
                    <a:pt x="1" y="2"/>
                  </a:moveTo>
                  <a:cubicBezTo>
                    <a:pt x="6" y="0"/>
                    <a:pt x="6" y="5"/>
                    <a:pt x="9" y="9"/>
                  </a:cubicBezTo>
                  <a:cubicBezTo>
                    <a:pt x="4" y="9"/>
                    <a:pt x="0" y="5"/>
                    <a:pt x="1" y="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87"/>
            <p:cNvSpPr>
              <a:spLocks/>
            </p:cNvSpPr>
            <p:nvPr/>
          </p:nvSpPr>
          <p:spPr bwMode="auto">
            <a:xfrm>
              <a:off x="2847975" y="985838"/>
              <a:ext cx="514350" cy="269875"/>
            </a:xfrm>
            <a:custGeom>
              <a:avLst/>
              <a:gdLst/>
              <a:ahLst/>
              <a:cxnLst>
                <a:cxn ang="0">
                  <a:pos x="307" y="16"/>
                </a:cxn>
                <a:cxn ang="0">
                  <a:pos x="350" y="9"/>
                </a:cxn>
                <a:cxn ang="0">
                  <a:pos x="386" y="28"/>
                </a:cxn>
                <a:cxn ang="0">
                  <a:pos x="313" y="51"/>
                </a:cxn>
                <a:cxn ang="0">
                  <a:pos x="295" y="74"/>
                </a:cxn>
                <a:cxn ang="0">
                  <a:pos x="231" y="108"/>
                </a:cxn>
                <a:cxn ang="0">
                  <a:pos x="216" y="118"/>
                </a:cxn>
                <a:cxn ang="0">
                  <a:pos x="216" y="137"/>
                </a:cxn>
                <a:cxn ang="0">
                  <a:pos x="174" y="157"/>
                </a:cxn>
                <a:cxn ang="0">
                  <a:pos x="158" y="184"/>
                </a:cxn>
                <a:cxn ang="0">
                  <a:pos x="176" y="188"/>
                </a:cxn>
                <a:cxn ang="0">
                  <a:pos x="126" y="197"/>
                </a:cxn>
                <a:cxn ang="0">
                  <a:pos x="80" y="201"/>
                </a:cxn>
                <a:cxn ang="0">
                  <a:pos x="33" y="197"/>
                </a:cxn>
                <a:cxn ang="0">
                  <a:pos x="60" y="176"/>
                </a:cxn>
                <a:cxn ang="0">
                  <a:pos x="57" y="158"/>
                </a:cxn>
                <a:cxn ang="0">
                  <a:pos x="92" y="170"/>
                </a:cxn>
                <a:cxn ang="0">
                  <a:pos x="66" y="148"/>
                </a:cxn>
                <a:cxn ang="0">
                  <a:pos x="55" y="151"/>
                </a:cxn>
                <a:cxn ang="0">
                  <a:pos x="68" y="131"/>
                </a:cxn>
                <a:cxn ang="0">
                  <a:pos x="62" y="97"/>
                </a:cxn>
                <a:cxn ang="0">
                  <a:pos x="67" y="89"/>
                </a:cxn>
                <a:cxn ang="0">
                  <a:pos x="97" y="90"/>
                </a:cxn>
                <a:cxn ang="0">
                  <a:pos x="108" y="91"/>
                </a:cxn>
                <a:cxn ang="0">
                  <a:pos x="133" y="86"/>
                </a:cxn>
                <a:cxn ang="0">
                  <a:pos x="147" y="74"/>
                </a:cxn>
                <a:cxn ang="0">
                  <a:pos x="99" y="81"/>
                </a:cxn>
                <a:cxn ang="0">
                  <a:pos x="72" y="76"/>
                </a:cxn>
                <a:cxn ang="0">
                  <a:pos x="57" y="81"/>
                </a:cxn>
                <a:cxn ang="0">
                  <a:pos x="44" y="67"/>
                </a:cxn>
                <a:cxn ang="0">
                  <a:pos x="51" y="53"/>
                </a:cxn>
                <a:cxn ang="0">
                  <a:pos x="25" y="60"/>
                </a:cxn>
                <a:cxn ang="0">
                  <a:pos x="29" y="49"/>
                </a:cxn>
                <a:cxn ang="0">
                  <a:pos x="9" y="52"/>
                </a:cxn>
                <a:cxn ang="0">
                  <a:pos x="44" y="36"/>
                </a:cxn>
                <a:cxn ang="0">
                  <a:pos x="57" y="32"/>
                </a:cxn>
                <a:cxn ang="0">
                  <a:pos x="104" y="32"/>
                </a:cxn>
                <a:cxn ang="0">
                  <a:pos x="135" y="11"/>
                </a:cxn>
                <a:cxn ang="0">
                  <a:pos x="196" y="6"/>
                </a:cxn>
                <a:cxn ang="0">
                  <a:pos x="218" y="8"/>
                </a:cxn>
                <a:cxn ang="0">
                  <a:pos x="245" y="3"/>
                </a:cxn>
                <a:cxn ang="0">
                  <a:pos x="315" y="11"/>
                </a:cxn>
              </a:cxnLst>
              <a:rect l="0" t="0" r="r" b="b"/>
              <a:pathLst>
                <a:path w="386" h="203">
                  <a:moveTo>
                    <a:pt x="315" y="11"/>
                  </a:moveTo>
                  <a:cubicBezTo>
                    <a:pt x="312" y="14"/>
                    <a:pt x="310" y="15"/>
                    <a:pt x="307" y="16"/>
                  </a:cubicBezTo>
                  <a:cubicBezTo>
                    <a:pt x="342" y="6"/>
                    <a:pt x="342" y="6"/>
                    <a:pt x="342" y="6"/>
                  </a:cubicBezTo>
                  <a:cubicBezTo>
                    <a:pt x="345" y="7"/>
                    <a:pt x="347" y="8"/>
                    <a:pt x="350" y="9"/>
                  </a:cubicBezTo>
                  <a:cubicBezTo>
                    <a:pt x="355" y="11"/>
                    <a:pt x="355" y="14"/>
                    <a:pt x="358" y="17"/>
                  </a:cubicBezTo>
                  <a:cubicBezTo>
                    <a:pt x="363" y="22"/>
                    <a:pt x="386" y="20"/>
                    <a:pt x="386" y="28"/>
                  </a:cubicBezTo>
                  <a:cubicBezTo>
                    <a:pt x="386" y="33"/>
                    <a:pt x="378" y="32"/>
                    <a:pt x="375" y="34"/>
                  </a:cubicBezTo>
                  <a:cubicBezTo>
                    <a:pt x="358" y="48"/>
                    <a:pt x="336" y="40"/>
                    <a:pt x="313" y="51"/>
                  </a:cubicBezTo>
                  <a:cubicBezTo>
                    <a:pt x="317" y="56"/>
                    <a:pt x="335" y="52"/>
                    <a:pt x="346" y="52"/>
                  </a:cubicBezTo>
                  <a:cubicBezTo>
                    <a:pt x="336" y="63"/>
                    <a:pt x="311" y="69"/>
                    <a:pt x="295" y="74"/>
                  </a:cubicBezTo>
                  <a:cubicBezTo>
                    <a:pt x="277" y="80"/>
                    <a:pt x="267" y="97"/>
                    <a:pt x="254" y="107"/>
                  </a:cubicBezTo>
                  <a:cubicBezTo>
                    <a:pt x="248" y="112"/>
                    <a:pt x="238" y="106"/>
                    <a:pt x="231" y="108"/>
                  </a:cubicBezTo>
                  <a:cubicBezTo>
                    <a:pt x="221" y="112"/>
                    <a:pt x="210" y="112"/>
                    <a:pt x="203" y="118"/>
                  </a:cubicBezTo>
                  <a:cubicBezTo>
                    <a:pt x="216" y="118"/>
                    <a:pt x="216" y="118"/>
                    <a:pt x="216" y="118"/>
                  </a:cubicBezTo>
                  <a:cubicBezTo>
                    <a:pt x="217" y="128"/>
                    <a:pt x="211" y="127"/>
                    <a:pt x="203" y="126"/>
                  </a:cubicBezTo>
                  <a:cubicBezTo>
                    <a:pt x="208" y="129"/>
                    <a:pt x="213" y="131"/>
                    <a:pt x="216" y="137"/>
                  </a:cubicBezTo>
                  <a:cubicBezTo>
                    <a:pt x="206" y="141"/>
                    <a:pt x="203" y="152"/>
                    <a:pt x="196" y="157"/>
                  </a:cubicBezTo>
                  <a:cubicBezTo>
                    <a:pt x="177" y="157"/>
                    <a:pt x="177" y="157"/>
                    <a:pt x="174" y="157"/>
                  </a:cubicBezTo>
                  <a:cubicBezTo>
                    <a:pt x="175" y="160"/>
                    <a:pt x="177" y="161"/>
                    <a:pt x="177" y="164"/>
                  </a:cubicBezTo>
                  <a:cubicBezTo>
                    <a:pt x="177" y="178"/>
                    <a:pt x="158" y="169"/>
                    <a:pt x="158" y="184"/>
                  </a:cubicBezTo>
                  <a:cubicBezTo>
                    <a:pt x="165" y="184"/>
                    <a:pt x="166" y="184"/>
                    <a:pt x="169" y="184"/>
                  </a:cubicBezTo>
                  <a:cubicBezTo>
                    <a:pt x="171" y="184"/>
                    <a:pt x="176" y="184"/>
                    <a:pt x="176" y="188"/>
                  </a:cubicBezTo>
                  <a:cubicBezTo>
                    <a:pt x="176" y="195"/>
                    <a:pt x="151" y="203"/>
                    <a:pt x="141" y="203"/>
                  </a:cubicBezTo>
                  <a:cubicBezTo>
                    <a:pt x="131" y="203"/>
                    <a:pt x="135" y="197"/>
                    <a:pt x="126" y="197"/>
                  </a:cubicBezTo>
                  <a:cubicBezTo>
                    <a:pt x="113" y="197"/>
                    <a:pt x="104" y="197"/>
                    <a:pt x="93" y="197"/>
                  </a:cubicBezTo>
                  <a:cubicBezTo>
                    <a:pt x="89" y="197"/>
                    <a:pt x="86" y="201"/>
                    <a:pt x="80" y="201"/>
                  </a:cubicBezTo>
                  <a:cubicBezTo>
                    <a:pt x="65" y="201"/>
                    <a:pt x="53" y="197"/>
                    <a:pt x="38" y="192"/>
                  </a:cubicBezTo>
                  <a:cubicBezTo>
                    <a:pt x="37" y="194"/>
                    <a:pt x="35" y="197"/>
                    <a:pt x="33" y="197"/>
                  </a:cubicBezTo>
                  <a:cubicBezTo>
                    <a:pt x="29" y="197"/>
                    <a:pt x="28" y="194"/>
                    <a:pt x="28" y="193"/>
                  </a:cubicBezTo>
                  <a:cubicBezTo>
                    <a:pt x="28" y="176"/>
                    <a:pt x="51" y="182"/>
                    <a:pt x="60" y="176"/>
                  </a:cubicBezTo>
                  <a:cubicBezTo>
                    <a:pt x="55" y="172"/>
                    <a:pt x="46" y="170"/>
                    <a:pt x="46" y="162"/>
                  </a:cubicBezTo>
                  <a:cubicBezTo>
                    <a:pt x="46" y="156"/>
                    <a:pt x="52" y="158"/>
                    <a:pt x="57" y="158"/>
                  </a:cubicBezTo>
                  <a:cubicBezTo>
                    <a:pt x="71" y="158"/>
                    <a:pt x="76" y="165"/>
                    <a:pt x="84" y="170"/>
                  </a:cubicBezTo>
                  <a:cubicBezTo>
                    <a:pt x="92" y="170"/>
                    <a:pt x="92" y="170"/>
                    <a:pt x="92" y="170"/>
                  </a:cubicBezTo>
                  <a:cubicBezTo>
                    <a:pt x="86" y="164"/>
                    <a:pt x="72" y="159"/>
                    <a:pt x="72" y="148"/>
                  </a:cubicBezTo>
                  <a:cubicBezTo>
                    <a:pt x="66" y="148"/>
                    <a:pt x="66" y="148"/>
                    <a:pt x="66" y="148"/>
                  </a:cubicBezTo>
                  <a:cubicBezTo>
                    <a:pt x="63" y="149"/>
                    <a:pt x="63" y="149"/>
                    <a:pt x="61" y="151"/>
                  </a:cubicBezTo>
                  <a:cubicBezTo>
                    <a:pt x="55" y="151"/>
                    <a:pt x="55" y="151"/>
                    <a:pt x="55" y="151"/>
                  </a:cubicBezTo>
                  <a:cubicBezTo>
                    <a:pt x="55" y="146"/>
                    <a:pt x="55" y="146"/>
                    <a:pt x="55" y="146"/>
                  </a:cubicBezTo>
                  <a:cubicBezTo>
                    <a:pt x="58" y="138"/>
                    <a:pt x="61" y="134"/>
                    <a:pt x="68" y="131"/>
                  </a:cubicBezTo>
                  <a:cubicBezTo>
                    <a:pt x="79" y="128"/>
                    <a:pt x="92" y="132"/>
                    <a:pt x="92" y="119"/>
                  </a:cubicBezTo>
                  <a:cubicBezTo>
                    <a:pt x="92" y="105"/>
                    <a:pt x="62" y="105"/>
                    <a:pt x="62" y="97"/>
                  </a:cubicBezTo>
                  <a:cubicBezTo>
                    <a:pt x="62" y="93"/>
                    <a:pt x="69" y="94"/>
                    <a:pt x="73" y="94"/>
                  </a:cubicBezTo>
                  <a:cubicBezTo>
                    <a:pt x="68" y="94"/>
                    <a:pt x="67" y="92"/>
                    <a:pt x="67" y="89"/>
                  </a:cubicBezTo>
                  <a:cubicBezTo>
                    <a:pt x="69" y="88"/>
                    <a:pt x="71" y="89"/>
                    <a:pt x="73" y="89"/>
                  </a:cubicBezTo>
                  <a:cubicBezTo>
                    <a:pt x="78" y="89"/>
                    <a:pt x="88" y="87"/>
                    <a:pt x="97" y="90"/>
                  </a:cubicBezTo>
                  <a:cubicBezTo>
                    <a:pt x="108" y="93"/>
                    <a:pt x="112" y="106"/>
                    <a:pt x="124" y="104"/>
                  </a:cubicBezTo>
                  <a:cubicBezTo>
                    <a:pt x="122" y="102"/>
                    <a:pt x="108" y="93"/>
                    <a:pt x="108" y="91"/>
                  </a:cubicBezTo>
                  <a:cubicBezTo>
                    <a:pt x="108" y="89"/>
                    <a:pt x="110" y="88"/>
                    <a:pt x="111" y="86"/>
                  </a:cubicBezTo>
                  <a:cubicBezTo>
                    <a:pt x="133" y="86"/>
                    <a:pt x="133" y="86"/>
                    <a:pt x="133" y="86"/>
                  </a:cubicBezTo>
                  <a:cubicBezTo>
                    <a:pt x="141" y="83"/>
                    <a:pt x="149" y="81"/>
                    <a:pt x="154" y="74"/>
                  </a:cubicBezTo>
                  <a:cubicBezTo>
                    <a:pt x="147" y="74"/>
                    <a:pt x="147" y="74"/>
                    <a:pt x="147" y="74"/>
                  </a:cubicBezTo>
                  <a:cubicBezTo>
                    <a:pt x="138" y="81"/>
                    <a:pt x="128" y="84"/>
                    <a:pt x="114" y="84"/>
                  </a:cubicBezTo>
                  <a:cubicBezTo>
                    <a:pt x="106" y="84"/>
                    <a:pt x="103" y="81"/>
                    <a:pt x="99" y="81"/>
                  </a:cubicBezTo>
                  <a:cubicBezTo>
                    <a:pt x="95" y="81"/>
                    <a:pt x="93" y="85"/>
                    <a:pt x="90" y="85"/>
                  </a:cubicBezTo>
                  <a:cubicBezTo>
                    <a:pt x="81" y="85"/>
                    <a:pt x="70" y="82"/>
                    <a:pt x="72" y="76"/>
                  </a:cubicBezTo>
                  <a:cubicBezTo>
                    <a:pt x="67" y="76"/>
                    <a:pt x="67" y="76"/>
                    <a:pt x="67" y="76"/>
                  </a:cubicBezTo>
                  <a:cubicBezTo>
                    <a:pt x="63" y="78"/>
                    <a:pt x="61" y="81"/>
                    <a:pt x="57" y="81"/>
                  </a:cubicBezTo>
                  <a:cubicBezTo>
                    <a:pt x="48" y="81"/>
                    <a:pt x="36" y="75"/>
                    <a:pt x="33" y="71"/>
                  </a:cubicBezTo>
                  <a:cubicBezTo>
                    <a:pt x="36" y="69"/>
                    <a:pt x="39" y="67"/>
                    <a:pt x="44" y="67"/>
                  </a:cubicBezTo>
                  <a:cubicBezTo>
                    <a:pt x="36" y="67"/>
                    <a:pt x="27" y="66"/>
                    <a:pt x="24" y="67"/>
                  </a:cubicBezTo>
                  <a:cubicBezTo>
                    <a:pt x="29" y="55"/>
                    <a:pt x="40" y="56"/>
                    <a:pt x="51" y="53"/>
                  </a:cubicBezTo>
                  <a:cubicBezTo>
                    <a:pt x="47" y="52"/>
                    <a:pt x="46" y="52"/>
                    <a:pt x="42" y="52"/>
                  </a:cubicBezTo>
                  <a:cubicBezTo>
                    <a:pt x="33" y="52"/>
                    <a:pt x="33" y="60"/>
                    <a:pt x="25" y="60"/>
                  </a:cubicBezTo>
                  <a:cubicBezTo>
                    <a:pt x="22" y="60"/>
                    <a:pt x="18" y="57"/>
                    <a:pt x="17" y="56"/>
                  </a:cubicBezTo>
                  <a:cubicBezTo>
                    <a:pt x="21" y="52"/>
                    <a:pt x="24" y="51"/>
                    <a:pt x="29" y="49"/>
                  </a:cubicBezTo>
                  <a:cubicBezTo>
                    <a:pt x="16" y="49"/>
                    <a:pt x="16" y="49"/>
                    <a:pt x="16" y="49"/>
                  </a:cubicBezTo>
                  <a:cubicBezTo>
                    <a:pt x="13" y="50"/>
                    <a:pt x="11" y="51"/>
                    <a:pt x="9" y="52"/>
                  </a:cubicBezTo>
                  <a:cubicBezTo>
                    <a:pt x="7" y="52"/>
                    <a:pt x="2" y="52"/>
                    <a:pt x="0" y="52"/>
                  </a:cubicBezTo>
                  <a:cubicBezTo>
                    <a:pt x="2" y="41"/>
                    <a:pt x="31" y="36"/>
                    <a:pt x="44" y="36"/>
                  </a:cubicBezTo>
                  <a:cubicBezTo>
                    <a:pt x="49" y="36"/>
                    <a:pt x="52" y="36"/>
                    <a:pt x="53" y="36"/>
                  </a:cubicBezTo>
                  <a:cubicBezTo>
                    <a:pt x="55" y="36"/>
                    <a:pt x="57" y="34"/>
                    <a:pt x="57" y="32"/>
                  </a:cubicBezTo>
                  <a:cubicBezTo>
                    <a:pt x="71" y="32"/>
                    <a:pt x="65" y="22"/>
                    <a:pt x="74" y="22"/>
                  </a:cubicBezTo>
                  <a:cubicBezTo>
                    <a:pt x="83" y="22"/>
                    <a:pt x="100" y="31"/>
                    <a:pt x="104" y="32"/>
                  </a:cubicBezTo>
                  <a:cubicBezTo>
                    <a:pt x="108" y="22"/>
                    <a:pt x="113" y="12"/>
                    <a:pt x="126" y="12"/>
                  </a:cubicBezTo>
                  <a:cubicBezTo>
                    <a:pt x="134" y="12"/>
                    <a:pt x="129" y="16"/>
                    <a:pt x="135" y="11"/>
                  </a:cubicBezTo>
                  <a:cubicBezTo>
                    <a:pt x="137" y="7"/>
                    <a:pt x="141" y="6"/>
                    <a:pt x="145" y="6"/>
                  </a:cubicBezTo>
                  <a:cubicBezTo>
                    <a:pt x="168" y="6"/>
                    <a:pt x="173" y="6"/>
                    <a:pt x="196" y="6"/>
                  </a:cubicBezTo>
                  <a:cubicBezTo>
                    <a:pt x="197" y="4"/>
                    <a:pt x="199" y="3"/>
                    <a:pt x="201" y="3"/>
                  </a:cubicBezTo>
                  <a:cubicBezTo>
                    <a:pt x="209" y="3"/>
                    <a:pt x="211" y="8"/>
                    <a:pt x="218" y="8"/>
                  </a:cubicBezTo>
                  <a:cubicBezTo>
                    <a:pt x="224" y="8"/>
                    <a:pt x="226" y="0"/>
                    <a:pt x="232" y="0"/>
                  </a:cubicBezTo>
                  <a:cubicBezTo>
                    <a:pt x="239" y="0"/>
                    <a:pt x="241" y="3"/>
                    <a:pt x="245" y="3"/>
                  </a:cubicBezTo>
                  <a:cubicBezTo>
                    <a:pt x="250" y="3"/>
                    <a:pt x="253" y="3"/>
                    <a:pt x="258" y="3"/>
                  </a:cubicBezTo>
                  <a:cubicBezTo>
                    <a:pt x="268" y="3"/>
                    <a:pt x="306" y="2"/>
                    <a:pt x="31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2" name="Freeform 88"/>
            <p:cNvSpPr>
              <a:spLocks/>
            </p:cNvSpPr>
            <p:nvPr/>
          </p:nvSpPr>
          <p:spPr bwMode="auto">
            <a:xfrm>
              <a:off x="3170238" y="960438"/>
              <a:ext cx="1006475" cy="765175"/>
            </a:xfrm>
            <a:custGeom>
              <a:avLst/>
              <a:gdLst/>
              <a:ahLst/>
              <a:cxnLst>
                <a:cxn ang="0">
                  <a:pos x="280" y="372"/>
                </a:cxn>
                <a:cxn ang="0">
                  <a:pos x="267" y="360"/>
                </a:cxn>
                <a:cxn ang="0">
                  <a:pos x="228" y="336"/>
                </a:cxn>
                <a:cxn ang="0">
                  <a:pos x="215" y="302"/>
                </a:cxn>
                <a:cxn ang="0">
                  <a:pos x="109" y="219"/>
                </a:cxn>
                <a:cxn ang="0">
                  <a:pos x="73" y="223"/>
                </a:cxn>
                <a:cxn ang="0">
                  <a:pos x="43" y="217"/>
                </a:cxn>
                <a:cxn ang="0">
                  <a:pos x="19" y="202"/>
                </a:cxn>
                <a:cxn ang="0">
                  <a:pos x="51" y="190"/>
                </a:cxn>
                <a:cxn ang="0">
                  <a:pos x="64" y="180"/>
                </a:cxn>
                <a:cxn ang="0">
                  <a:pos x="0" y="166"/>
                </a:cxn>
                <a:cxn ang="0">
                  <a:pos x="84" y="141"/>
                </a:cxn>
                <a:cxn ang="0">
                  <a:pos x="72" y="102"/>
                </a:cxn>
                <a:cxn ang="0">
                  <a:pos x="144" y="59"/>
                </a:cxn>
                <a:cxn ang="0">
                  <a:pos x="237" y="56"/>
                </a:cxn>
                <a:cxn ang="0">
                  <a:pos x="260" y="53"/>
                </a:cxn>
                <a:cxn ang="0">
                  <a:pos x="274" y="38"/>
                </a:cxn>
                <a:cxn ang="0">
                  <a:pos x="309" y="36"/>
                </a:cxn>
                <a:cxn ang="0">
                  <a:pos x="355" y="15"/>
                </a:cxn>
                <a:cxn ang="0">
                  <a:pos x="391" y="13"/>
                </a:cxn>
                <a:cxn ang="0">
                  <a:pos x="534" y="0"/>
                </a:cxn>
                <a:cxn ang="0">
                  <a:pos x="594" y="48"/>
                </a:cxn>
                <a:cxn ang="0">
                  <a:pos x="570" y="75"/>
                </a:cxn>
                <a:cxn ang="0">
                  <a:pos x="603" y="102"/>
                </a:cxn>
                <a:cxn ang="0">
                  <a:pos x="684" y="66"/>
                </a:cxn>
                <a:cxn ang="0">
                  <a:pos x="730" y="51"/>
                </a:cxn>
                <a:cxn ang="0">
                  <a:pos x="702" y="94"/>
                </a:cxn>
                <a:cxn ang="0">
                  <a:pos x="691" y="114"/>
                </a:cxn>
                <a:cxn ang="0">
                  <a:pos x="654" y="150"/>
                </a:cxn>
                <a:cxn ang="0">
                  <a:pos x="677" y="178"/>
                </a:cxn>
                <a:cxn ang="0">
                  <a:pos x="657" y="202"/>
                </a:cxn>
                <a:cxn ang="0">
                  <a:pos x="669" y="236"/>
                </a:cxn>
                <a:cxn ang="0">
                  <a:pos x="673" y="260"/>
                </a:cxn>
                <a:cxn ang="0">
                  <a:pos x="633" y="295"/>
                </a:cxn>
                <a:cxn ang="0">
                  <a:pos x="637" y="305"/>
                </a:cxn>
                <a:cxn ang="0">
                  <a:pos x="601" y="297"/>
                </a:cxn>
                <a:cxn ang="0">
                  <a:pos x="633" y="358"/>
                </a:cxn>
                <a:cxn ang="0">
                  <a:pos x="596" y="347"/>
                </a:cxn>
                <a:cxn ang="0">
                  <a:pos x="616" y="375"/>
                </a:cxn>
                <a:cxn ang="0">
                  <a:pos x="518" y="408"/>
                </a:cxn>
                <a:cxn ang="0">
                  <a:pos x="483" y="445"/>
                </a:cxn>
                <a:cxn ang="0">
                  <a:pos x="443" y="449"/>
                </a:cxn>
                <a:cxn ang="0">
                  <a:pos x="402" y="485"/>
                </a:cxn>
                <a:cxn ang="0">
                  <a:pos x="384" y="523"/>
                </a:cxn>
                <a:cxn ang="0">
                  <a:pos x="362" y="571"/>
                </a:cxn>
                <a:cxn ang="0">
                  <a:pos x="313" y="560"/>
                </a:cxn>
                <a:cxn ang="0">
                  <a:pos x="270" y="499"/>
                </a:cxn>
                <a:cxn ang="0">
                  <a:pos x="256" y="475"/>
                </a:cxn>
                <a:cxn ang="0">
                  <a:pos x="237" y="438"/>
                </a:cxn>
                <a:cxn ang="0">
                  <a:pos x="255" y="403"/>
                </a:cxn>
              </a:cxnLst>
              <a:rect l="0" t="0" r="r" b="b"/>
              <a:pathLst>
                <a:path w="756" h="575">
                  <a:moveTo>
                    <a:pt x="255" y="403"/>
                  </a:moveTo>
                  <a:cubicBezTo>
                    <a:pt x="261" y="400"/>
                    <a:pt x="261" y="400"/>
                    <a:pt x="267" y="402"/>
                  </a:cubicBezTo>
                  <a:cubicBezTo>
                    <a:pt x="270" y="389"/>
                    <a:pt x="276" y="385"/>
                    <a:pt x="280" y="372"/>
                  </a:cubicBezTo>
                  <a:cubicBezTo>
                    <a:pt x="266" y="368"/>
                    <a:pt x="234" y="366"/>
                    <a:pt x="233" y="353"/>
                  </a:cubicBezTo>
                  <a:cubicBezTo>
                    <a:pt x="237" y="352"/>
                    <a:pt x="236" y="353"/>
                    <a:pt x="240" y="353"/>
                  </a:cubicBezTo>
                  <a:cubicBezTo>
                    <a:pt x="250" y="353"/>
                    <a:pt x="256" y="360"/>
                    <a:pt x="267" y="360"/>
                  </a:cubicBezTo>
                  <a:cubicBezTo>
                    <a:pt x="271" y="360"/>
                    <a:pt x="271" y="356"/>
                    <a:pt x="271" y="353"/>
                  </a:cubicBezTo>
                  <a:cubicBezTo>
                    <a:pt x="258" y="349"/>
                    <a:pt x="254" y="328"/>
                    <a:pt x="239" y="328"/>
                  </a:cubicBezTo>
                  <a:cubicBezTo>
                    <a:pt x="235" y="328"/>
                    <a:pt x="234" y="336"/>
                    <a:pt x="228" y="336"/>
                  </a:cubicBezTo>
                  <a:cubicBezTo>
                    <a:pt x="220" y="336"/>
                    <a:pt x="216" y="335"/>
                    <a:pt x="216" y="328"/>
                  </a:cubicBezTo>
                  <a:cubicBezTo>
                    <a:pt x="216" y="318"/>
                    <a:pt x="226" y="319"/>
                    <a:pt x="226" y="309"/>
                  </a:cubicBezTo>
                  <a:cubicBezTo>
                    <a:pt x="226" y="303"/>
                    <a:pt x="219" y="302"/>
                    <a:pt x="215" y="302"/>
                  </a:cubicBezTo>
                  <a:cubicBezTo>
                    <a:pt x="215" y="295"/>
                    <a:pt x="215" y="295"/>
                    <a:pt x="215" y="295"/>
                  </a:cubicBezTo>
                  <a:cubicBezTo>
                    <a:pt x="203" y="257"/>
                    <a:pt x="172" y="219"/>
                    <a:pt x="122" y="219"/>
                  </a:cubicBezTo>
                  <a:cubicBezTo>
                    <a:pt x="115" y="219"/>
                    <a:pt x="113" y="219"/>
                    <a:pt x="109" y="219"/>
                  </a:cubicBezTo>
                  <a:cubicBezTo>
                    <a:pt x="103" y="219"/>
                    <a:pt x="101" y="224"/>
                    <a:pt x="95" y="224"/>
                  </a:cubicBezTo>
                  <a:cubicBezTo>
                    <a:pt x="91" y="224"/>
                    <a:pt x="87" y="221"/>
                    <a:pt x="82" y="221"/>
                  </a:cubicBezTo>
                  <a:cubicBezTo>
                    <a:pt x="77" y="221"/>
                    <a:pt x="75" y="222"/>
                    <a:pt x="73" y="223"/>
                  </a:cubicBezTo>
                  <a:cubicBezTo>
                    <a:pt x="74" y="224"/>
                    <a:pt x="76" y="226"/>
                    <a:pt x="77" y="226"/>
                  </a:cubicBezTo>
                  <a:cubicBezTo>
                    <a:pt x="75" y="229"/>
                    <a:pt x="75" y="228"/>
                    <a:pt x="72" y="228"/>
                  </a:cubicBezTo>
                  <a:cubicBezTo>
                    <a:pt x="62" y="228"/>
                    <a:pt x="48" y="224"/>
                    <a:pt x="43" y="217"/>
                  </a:cubicBezTo>
                  <a:cubicBezTo>
                    <a:pt x="47" y="214"/>
                    <a:pt x="50" y="214"/>
                    <a:pt x="52" y="210"/>
                  </a:cubicBezTo>
                  <a:cubicBezTo>
                    <a:pt x="45" y="207"/>
                    <a:pt x="39" y="202"/>
                    <a:pt x="34" y="202"/>
                  </a:cubicBezTo>
                  <a:cubicBezTo>
                    <a:pt x="24" y="202"/>
                    <a:pt x="27" y="206"/>
                    <a:pt x="19" y="202"/>
                  </a:cubicBezTo>
                  <a:cubicBezTo>
                    <a:pt x="19" y="196"/>
                    <a:pt x="28" y="194"/>
                    <a:pt x="32" y="194"/>
                  </a:cubicBezTo>
                  <a:cubicBezTo>
                    <a:pt x="37" y="194"/>
                    <a:pt x="40" y="194"/>
                    <a:pt x="43" y="194"/>
                  </a:cubicBezTo>
                  <a:cubicBezTo>
                    <a:pt x="47" y="194"/>
                    <a:pt x="49" y="193"/>
                    <a:pt x="51" y="190"/>
                  </a:cubicBezTo>
                  <a:cubicBezTo>
                    <a:pt x="76" y="190"/>
                    <a:pt x="76" y="190"/>
                    <a:pt x="76" y="190"/>
                  </a:cubicBezTo>
                  <a:cubicBezTo>
                    <a:pt x="80" y="187"/>
                    <a:pt x="80" y="185"/>
                    <a:pt x="82" y="180"/>
                  </a:cubicBezTo>
                  <a:cubicBezTo>
                    <a:pt x="64" y="180"/>
                    <a:pt x="64" y="180"/>
                    <a:pt x="64" y="180"/>
                  </a:cubicBezTo>
                  <a:cubicBezTo>
                    <a:pt x="63" y="183"/>
                    <a:pt x="62" y="185"/>
                    <a:pt x="60" y="185"/>
                  </a:cubicBezTo>
                  <a:cubicBezTo>
                    <a:pt x="53" y="185"/>
                    <a:pt x="50" y="185"/>
                    <a:pt x="44" y="185"/>
                  </a:cubicBezTo>
                  <a:cubicBezTo>
                    <a:pt x="42" y="185"/>
                    <a:pt x="0" y="173"/>
                    <a:pt x="0" y="166"/>
                  </a:cubicBezTo>
                  <a:cubicBezTo>
                    <a:pt x="0" y="152"/>
                    <a:pt x="16" y="157"/>
                    <a:pt x="25" y="154"/>
                  </a:cubicBezTo>
                  <a:cubicBezTo>
                    <a:pt x="33" y="151"/>
                    <a:pt x="38" y="146"/>
                    <a:pt x="46" y="144"/>
                  </a:cubicBezTo>
                  <a:cubicBezTo>
                    <a:pt x="58" y="140"/>
                    <a:pt x="74" y="146"/>
                    <a:pt x="84" y="141"/>
                  </a:cubicBezTo>
                  <a:cubicBezTo>
                    <a:pt x="91" y="136"/>
                    <a:pt x="96" y="128"/>
                    <a:pt x="96" y="117"/>
                  </a:cubicBezTo>
                  <a:cubicBezTo>
                    <a:pt x="88" y="116"/>
                    <a:pt x="63" y="117"/>
                    <a:pt x="63" y="109"/>
                  </a:cubicBezTo>
                  <a:cubicBezTo>
                    <a:pt x="63" y="105"/>
                    <a:pt x="69" y="102"/>
                    <a:pt x="72" y="102"/>
                  </a:cubicBezTo>
                  <a:cubicBezTo>
                    <a:pt x="87" y="97"/>
                    <a:pt x="106" y="86"/>
                    <a:pt x="115" y="78"/>
                  </a:cubicBezTo>
                  <a:cubicBezTo>
                    <a:pt x="119" y="80"/>
                    <a:pt x="122" y="81"/>
                    <a:pt x="127" y="81"/>
                  </a:cubicBezTo>
                  <a:cubicBezTo>
                    <a:pt x="142" y="81"/>
                    <a:pt x="130" y="61"/>
                    <a:pt x="144" y="59"/>
                  </a:cubicBezTo>
                  <a:cubicBezTo>
                    <a:pt x="162" y="57"/>
                    <a:pt x="169" y="52"/>
                    <a:pt x="185" y="52"/>
                  </a:cubicBezTo>
                  <a:cubicBezTo>
                    <a:pt x="198" y="49"/>
                    <a:pt x="206" y="42"/>
                    <a:pt x="218" y="42"/>
                  </a:cubicBezTo>
                  <a:cubicBezTo>
                    <a:pt x="226" y="42"/>
                    <a:pt x="229" y="56"/>
                    <a:pt x="237" y="56"/>
                  </a:cubicBezTo>
                  <a:cubicBezTo>
                    <a:pt x="237" y="52"/>
                    <a:pt x="235" y="50"/>
                    <a:pt x="235" y="47"/>
                  </a:cubicBezTo>
                  <a:cubicBezTo>
                    <a:pt x="239" y="42"/>
                    <a:pt x="239" y="42"/>
                    <a:pt x="239" y="42"/>
                  </a:cubicBezTo>
                  <a:cubicBezTo>
                    <a:pt x="244" y="51"/>
                    <a:pt x="252" y="50"/>
                    <a:pt x="260" y="53"/>
                  </a:cubicBezTo>
                  <a:cubicBezTo>
                    <a:pt x="262" y="53"/>
                    <a:pt x="267" y="53"/>
                    <a:pt x="267" y="53"/>
                  </a:cubicBezTo>
                  <a:cubicBezTo>
                    <a:pt x="266" y="50"/>
                    <a:pt x="263" y="47"/>
                    <a:pt x="263" y="44"/>
                  </a:cubicBezTo>
                  <a:cubicBezTo>
                    <a:pt x="263" y="38"/>
                    <a:pt x="270" y="38"/>
                    <a:pt x="274" y="38"/>
                  </a:cubicBezTo>
                  <a:cubicBezTo>
                    <a:pt x="293" y="38"/>
                    <a:pt x="303" y="48"/>
                    <a:pt x="314" y="53"/>
                  </a:cubicBezTo>
                  <a:cubicBezTo>
                    <a:pt x="334" y="53"/>
                    <a:pt x="334" y="53"/>
                    <a:pt x="334" y="53"/>
                  </a:cubicBezTo>
                  <a:cubicBezTo>
                    <a:pt x="327" y="50"/>
                    <a:pt x="309" y="44"/>
                    <a:pt x="309" y="36"/>
                  </a:cubicBezTo>
                  <a:cubicBezTo>
                    <a:pt x="309" y="29"/>
                    <a:pt x="322" y="31"/>
                    <a:pt x="326" y="30"/>
                  </a:cubicBezTo>
                  <a:cubicBezTo>
                    <a:pt x="323" y="27"/>
                    <a:pt x="320" y="27"/>
                    <a:pt x="318" y="24"/>
                  </a:cubicBezTo>
                  <a:cubicBezTo>
                    <a:pt x="330" y="18"/>
                    <a:pt x="341" y="15"/>
                    <a:pt x="355" y="15"/>
                  </a:cubicBezTo>
                  <a:cubicBezTo>
                    <a:pt x="366" y="15"/>
                    <a:pt x="373" y="15"/>
                    <a:pt x="382" y="18"/>
                  </a:cubicBezTo>
                  <a:cubicBezTo>
                    <a:pt x="391" y="18"/>
                    <a:pt x="391" y="18"/>
                    <a:pt x="391" y="18"/>
                  </a:cubicBezTo>
                  <a:cubicBezTo>
                    <a:pt x="391" y="13"/>
                    <a:pt x="391" y="13"/>
                    <a:pt x="391" y="13"/>
                  </a:cubicBezTo>
                  <a:cubicBezTo>
                    <a:pt x="398" y="12"/>
                    <a:pt x="402" y="13"/>
                    <a:pt x="409" y="13"/>
                  </a:cubicBezTo>
                  <a:cubicBezTo>
                    <a:pt x="430" y="13"/>
                    <a:pt x="447" y="0"/>
                    <a:pt x="470" y="0"/>
                  </a:cubicBezTo>
                  <a:cubicBezTo>
                    <a:pt x="495" y="0"/>
                    <a:pt x="512" y="0"/>
                    <a:pt x="534" y="0"/>
                  </a:cubicBezTo>
                  <a:cubicBezTo>
                    <a:pt x="560" y="0"/>
                    <a:pt x="579" y="17"/>
                    <a:pt x="600" y="26"/>
                  </a:cubicBezTo>
                  <a:cubicBezTo>
                    <a:pt x="612" y="31"/>
                    <a:pt x="627" y="28"/>
                    <a:pt x="638" y="30"/>
                  </a:cubicBezTo>
                  <a:cubicBezTo>
                    <a:pt x="636" y="46"/>
                    <a:pt x="606" y="44"/>
                    <a:pt x="594" y="48"/>
                  </a:cubicBezTo>
                  <a:cubicBezTo>
                    <a:pt x="497" y="53"/>
                    <a:pt x="497" y="53"/>
                    <a:pt x="497" y="53"/>
                  </a:cubicBezTo>
                  <a:cubicBezTo>
                    <a:pt x="505" y="59"/>
                    <a:pt x="579" y="50"/>
                    <a:pt x="587" y="53"/>
                  </a:cubicBezTo>
                  <a:cubicBezTo>
                    <a:pt x="586" y="57"/>
                    <a:pt x="567" y="75"/>
                    <a:pt x="570" y="75"/>
                  </a:cubicBezTo>
                  <a:cubicBezTo>
                    <a:pt x="581" y="75"/>
                    <a:pt x="607" y="50"/>
                    <a:pt x="622" y="50"/>
                  </a:cubicBezTo>
                  <a:cubicBezTo>
                    <a:pt x="630" y="50"/>
                    <a:pt x="633" y="57"/>
                    <a:pt x="633" y="64"/>
                  </a:cubicBezTo>
                  <a:cubicBezTo>
                    <a:pt x="633" y="67"/>
                    <a:pt x="605" y="97"/>
                    <a:pt x="603" y="102"/>
                  </a:cubicBezTo>
                  <a:cubicBezTo>
                    <a:pt x="615" y="99"/>
                    <a:pt x="637" y="70"/>
                    <a:pt x="644" y="64"/>
                  </a:cubicBezTo>
                  <a:cubicBezTo>
                    <a:pt x="655" y="64"/>
                    <a:pt x="674" y="64"/>
                    <a:pt x="674" y="64"/>
                  </a:cubicBezTo>
                  <a:cubicBezTo>
                    <a:pt x="674" y="64"/>
                    <a:pt x="682" y="66"/>
                    <a:pt x="684" y="66"/>
                  </a:cubicBezTo>
                  <a:cubicBezTo>
                    <a:pt x="692" y="63"/>
                    <a:pt x="693" y="60"/>
                    <a:pt x="700" y="57"/>
                  </a:cubicBezTo>
                  <a:cubicBezTo>
                    <a:pt x="721" y="57"/>
                    <a:pt x="721" y="57"/>
                    <a:pt x="721" y="57"/>
                  </a:cubicBezTo>
                  <a:cubicBezTo>
                    <a:pt x="723" y="52"/>
                    <a:pt x="726" y="51"/>
                    <a:pt x="730" y="51"/>
                  </a:cubicBezTo>
                  <a:cubicBezTo>
                    <a:pt x="736" y="51"/>
                    <a:pt x="756" y="61"/>
                    <a:pt x="756" y="67"/>
                  </a:cubicBezTo>
                  <a:cubicBezTo>
                    <a:pt x="756" y="72"/>
                    <a:pt x="748" y="76"/>
                    <a:pt x="745" y="77"/>
                  </a:cubicBezTo>
                  <a:cubicBezTo>
                    <a:pt x="731" y="82"/>
                    <a:pt x="722" y="94"/>
                    <a:pt x="702" y="94"/>
                  </a:cubicBezTo>
                  <a:cubicBezTo>
                    <a:pt x="707" y="97"/>
                    <a:pt x="708" y="97"/>
                    <a:pt x="711" y="94"/>
                  </a:cubicBezTo>
                  <a:cubicBezTo>
                    <a:pt x="711" y="107"/>
                    <a:pt x="699" y="107"/>
                    <a:pt x="691" y="109"/>
                  </a:cubicBezTo>
                  <a:cubicBezTo>
                    <a:pt x="694" y="115"/>
                    <a:pt x="691" y="110"/>
                    <a:pt x="691" y="114"/>
                  </a:cubicBezTo>
                  <a:cubicBezTo>
                    <a:pt x="691" y="121"/>
                    <a:pt x="680" y="123"/>
                    <a:pt x="671" y="125"/>
                  </a:cubicBezTo>
                  <a:cubicBezTo>
                    <a:pt x="672" y="130"/>
                    <a:pt x="671" y="130"/>
                    <a:pt x="671" y="132"/>
                  </a:cubicBezTo>
                  <a:cubicBezTo>
                    <a:pt x="671" y="141"/>
                    <a:pt x="662" y="144"/>
                    <a:pt x="654" y="150"/>
                  </a:cubicBezTo>
                  <a:cubicBezTo>
                    <a:pt x="648" y="154"/>
                    <a:pt x="649" y="165"/>
                    <a:pt x="646" y="169"/>
                  </a:cubicBezTo>
                  <a:cubicBezTo>
                    <a:pt x="651" y="172"/>
                    <a:pt x="655" y="169"/>
                    <a:pt x="659" y="169"/>
                  </a:cubicBezTo>
                  <a:cubicBezTo>
                    <a:pt x="667" y="169"/>
                    <a:pt x="673" y="174"/>
                    <a:pt x="677" y="178"/>
                  </a:cubicBezTo>
                  <a:cubicBezTo>
                    <a:pt x="675" y="179"/>
                    <a:pt x="672" y="180"/>
                    <a:pt x="669" y="180"/>
                  </a:cubicBezTo>
                  <a:cubicBezTo>
                    <a:pt x="671" y="187"/>
                    <a:pt x="688" y="185"/>
                    <a:pt x="688" y="196"/>
                  </a:cubicBezTo>
                  <a:cubicBezTo>
                    <a:pt x="688" y="206"/>
                    <a:pt x="665" y="202"/>
                    <a:pt x="657" y="202"/>
                  </a:cubicBezTo>
                  <a:cubicBezTo>
                    <a:pt x="652" y="202"/>
                    <a:pt x="648" y="206"/>
                    <a:pt x="648" y="209"/>
                  </a:cubicBezTo>
                  <a:cubicBezTo>
                    <a:pt x="648" y="217"/>
                    <a:pt x="656" y="217"/>
                    <a:pt x="663" y="217"/>
                  </a:cubicBezTo>
                  <a:cubicBezTo>
                    <a:pt x="663" y="226"/>
                    <a:pt x="669" y="229"/>
                    <a:pt x="669" y="236"/>
                  </a:cubicBezTo>
                  <a:cubicBezTo>
                    <a:pt x="669" y="239"/>
                    <a:pt x="667" y="243"/>
                    <a:pt x="669" y="245"/>
                  </a:cubicBezTo>
                  <a:cubicBezTo>
                    <a:pt x="662" y="245"/>
                    <a:pt x="655" y="245"/>
                    <a:pt x="655" y="251"/>
                  </a:cubicBezTo>
                  <a:cubicBezTo>
                    <a:pt x="655" y="258"/>
                    <a:pt x="667" y="258"/>
                    <a:pt x="673" y="260"/>
                  </a:cubicBezTo>
                  <a:cubicBezTo>
                    <a:pt x="670" y="267"/>
                    <a:pt x="661" y="271"/>
                    <a:pt x="653" y="272"/>
                  </a:cubicBezTo>
                  <a:cubicBezTo>
                    <a:pt x="653" y="275"/>
                    <a:pt x="655" y="277"/>
                    <a:pt x="657" y="278"/>
                  </a:cubicBezTo>
                  <a:cubicBezTo>
                    <a:pt x="654" y="292"/>
                    <a:pt x="637" y="286"/>
                    <a:pt x="633" y="295"/>
                  </a:cubicBezTo>
                  <a:cubicBezTo>
                    <a:pt x="628" y="292"/>
                    <a:pt x="623" y="290"/>
                    <a:pt x="620" y="285"/>
                  </a:cubicBezTo>
                  <a:cubicBezTo>
                    <a:pt x="613" y="285"/>
                    <a:pt x="613" y="285"/>
                    <a:pt x="613" y="285"/>
                  </a:cubicBezTo>
                  <a:cubicBezTo>
                    <a:pt x="618" y="297"/>
                    <a:pt x="637" y="293"/>
                    <a:pt x="637" y="305"/>
                  </a:cubicBezTo>
                  <a:cubicBezTo>
                    <a:pt x="637" y="310"/>
                    <a:pt x="636" y="317"/>
                    <a:pt x="631" y="317"/>
                  </a:cubicBezTo>
                  <a:cubicBezTo>
                    <a:pt x="623" y="317"/>
                    <a:pt x="609" y="306"/>
                    <a:pt x="607" y="297"/>
                  </a:cubicBezTo>
                  <a:cubicBezTo>
                    <a:pt x="603" y="298"/>
                    <a:pt x="602" y="297"/>
                    <a:pt x="601" y="297"/>
                  </a:cubicBezTo>
                  <a:cubicBezTo>
                    <a:pt x="601" y="304"/>
                    <a:pt x="601" y="304"/>
                    <a:pt x="601" y="304"/>
                  </a:cubicBezTo>
                  <a:cubicBezTo>
                    <a:pt x="617" y="320"/>
                    <a:pt x="645" y="327"/>
                    <a:pt x="645" y="352"/>
                  </a:cubicBezTo>
                  <a:cubicBezTo>
                    <a:pt x="645" y="357"/>
                    <a:pt x="638" y="358"/>
                    <a:pt x="633" y="358"/>
                  </a:cubicBezTo>
                  <a:cubicBezTo>
                    <a:pt x="612" y="358"/>
                    <a:pt x="617" y="336"/>
                    <a:pt x="599" y="336"/>
                  </a:cubicBezTo>
                  <a:cubicBezTo>
                    <a:pt x="596" y="336"/>
                    <a:pt x="594" y="337"/>
                    <a:pt x="592" y="336"/>
                  </a:cubicBezTo>
                  <a:cubicBezTo>
                    <a:pt x="592" y="342"/>
                    <a:pt x="596" y="343"/>
                    <a:pt x="596" y="347"/>
                  </a:cubicBezTo>
                  <a:cubicBezTo>
                    <a:pt x="596" y="351"/>
                    <a:pt x="589" y="352"/>
                    <a:pt x="587" y="352"/>
                  </a:cubicBezTo>
                  <a:cubicBezTo>
                    <a:pt x="587" y="366"/>
                    <a:pt x="626" y="364"/>
                    <a:pt x="635" y="367"/>
                  </a:cubicBezTo>
                  <a:cubicBezTo>
                    <a:pt x="629" y="372"/>
                    <a:pt x="624" y="373"/>
                    <a:pt x="616" y="375"/>
                  </a:cubicBezTo>
                  <a:cubicBezTo>
                    <a:pt x="602" y="380"/>
                    <a:pt x="597" y="393"/>
                    <a:pt x="584" y="397"/>
                  </a:cubicBezTo>
                  <a:cubicBezTo>
                    <a:pt x="569" y="402"/>
                    <a:pt x="556" y="400"/>
                    <a:pt x="539" y="408"/>
                  </a:cubicBezTo>
                  <a:cubicBezTo>
                    <a:pt x="518" y="408"/>
                    <a:pt x="518" y="408"/>
                    <a:pt x="518" y="408"/>
                  </a:cubicBezTo>
                  <a:cubicBezTo>
                    <a:pt x="514" y="410"/>
                    <a:pt x="510" y="412"/>
                    <a:pt x="510" y="415"/>
                  </a:cubicBezTo>
                  <a:cubicBezTo>
                    <a:pt x="498" y="423"/>
                    <a:pt x="498" y="423"/>
                    <a:pt x="498" y="423"/>
                  </a:cubicBezTo>
                  <a:cubicBezTo>
                    <a:pt x="490" y="430"/>
                    <a:pt x="490" y="438"/>
                    <a:pt x="483" y="445"/>
                  </a:cubicBezTo>
                  <a:cubicBezTo>
                    <a:pt x="474" y="454"/>
                    <a:pt x="459" y="452"/>
                    <a:pt x="450" y="458"/>
                  </a:cubicBezTo>
                  <a:cubicBezTo>
                    <a:pt x="443" y="458"/>
                    <a:pt x="443" y="458"/>
                    <a:pt x="443" y="458"/>
                  </a:cubicBezTo>
                  <a:cubicBezTo>
                    <a:pt x="443" y="449"/>
                    <a:pt x="443" y="449"/>
                    <a:pt x="443" y="449"/>
                  </a:cubicBezTo>
                  <a:cubicBezTo>
                    <a:pt x="437" y="452"/>
                    <a:pt x="438" y="457"/>
                    <a:pt x="435" y="460"/>
                  </a:cubicBezTo>
                  <a:cubicBezTo>
                    <a:pt x="425" y="470"/>
                    <a:pt x="401" y="466"/>
                    <a:pt x="401" y="480"/>
                  </a:cubicBezTo>
                  <a:cubicBezTo>
                    <a:pt x="401" y="482"/>
                    <a:pt x="402" y="483"/>
                    <a:pt x="402" y="485"/>
                  </a:cubicBezTo>
                  <a:cubicBezTo>
                    <a:pt x="401" y="486"/>
                    <a:pt x="399" y="488"/>
                    <a:pt x="399" y="490"/>
                  </a:cubicBezTo>
                  <a:cubicBezTo>
                    <a:pt x="399" y="493"/>
                    <a:pt x="405" y="495"/>
                    <a:pt x="405" y="500"/>
                  </a:cubicBezTo>
                  <a:cubicBezTo>
                    <a:pt x="405" y="515"/>
                    <a:pt x="384" y="510"/>
                    <a:pt x="384" y="523"/>
                  </a:cubicBezTo>
                  <a:cubicBezTo>
                    <a:pt x="384" y="531"/>
                    <a:pt x="383" y="543"/>
                    <a:pt x="384" y="547"/>
                  </a:cubicBezTo>
                  <a:cubicBezTo>
                    <a:pt x="374" y="552"/>
                    <a:pt x="379" y="575"/>
                    <a:pt x="367" y="575"/>
                  </a:cubicBezTo>
                  <a:cubicBezTo>
                    <a:pt x="364" y="575"/>
                    <a:pt x="363" y="573"/>
                    <a:pt x="362" y="571"/>
                  </a:cubicBezTo>
                  <a:cubicBezTo>
                    <a:pt x="356" y="571"/>
                    <a:pt x="356" y="574"/>
                    <a:pt x="353" y="574"/>
                  </a:cubicBezTo>
                  <a:cubicBezTo>
                    <a:pt x="342" y="574"/>
                    <a:pt x="343" y="554"/>
                    <a:pt x="332" y="554"/>
                  </a:cubicBezTo>
                  <a:cubicBezTo>
                    <a:pt x="326" y="554"/>
                    <a:pt x="319" y="559"/>
                    <a:pt x="313" y="560"/>
                  </a:cubicBezTo>
                  <a:cubicBezTo>
                    <a:pt x="310" y="550"/>
                    <a:pt x="306" y="553"/>
                    <a:pt x="299" y="547"/>
                  </a:cubicBezTo>
                  <a:cubicBezTo>
                    <a:pt x="296" y="546"/>
                    <a:pt x="297" y="539"/>
                    <a:pt x="296" y="539"/>
                  </a:cubicBezTo>
                  <a:cubicBezTo>
                    <a:pt x="287" y="531"/>
                    <a:pt x="270" y="512"/>
                    <a:pt x="270" y="499"/>
                  </a:cubicBezTo>
                  <a:cubicBezTo>
                    <a:pt x="270" y="493"/>
                    <a:pt x="274" y="494"/>
                    <a:pt x="277" y="490"/>
                  </a:cubicBezTo>
                  <a:cubicBezTo>
                    <a:pt x="270" y="482"/>
                    <a:pt x="268" y="493"/>
                    <a:pt x="260" y="489"/>
                  </a:cubicBezTo>
                  <a:cubicBezTo>
                    <a:pt x="259" y="487"/>
                    <a:pt x="257" y="479"/>
                    <a:pt x="256" y="475"/>
                  </a:cubicBezTo>
                  <a:cubicBezTo>
                    <a:pt x="253" y="466"/>
                    <a:pt x="241" y="461"/>
                    <a:pt x="241" y="449"/>
                  </a:cubicBezTo>
                  <a:cubicBezTo>
                    <a:pt x="241" y="445"/>
                    <a:pt x="244" y="443"/>
                    <a:pt x="246" y="438"/>
                  </a:cubicBezTo>
                  <a:cubicBezTo>
                    <a:pt x="243" y="437"/>
                    <a:pt x="240" y="436"/>
                    <a:pt x="237" y="438"/>
                  </a:cubicBezTo>
                  <a:cubicBezTo>
                    <a:pt x="237" y="428"/>
                    <a:pt x="237" y="428"/>
                    <a:pt x="237" y="428"/>
                  </a:cubicBezTo>
                  <a:cubicBezTo>
                    <a:pt x="243" y="420"/>
                    <a:pt x="246" y="411"/>
                    <a:pt x="255" y="404"/>
                  </a:cubicBezTo>
                  <a:lnTo>
                    <a:pt x="255" y="4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3" name="Freeform 89"/>
            <p:cNvSpPr>
              <a:spLocks/>
            </p:cNvSpPr>
            <p:nvPr/>
          </p:nvSpPr>
          <p:spPr bwMode="auto">
            <a:xfrm>
              <a:off x="3470275" y="1443038"/>
              <a:ext cx="47625" cy="31750"/>
            </a:xfrm>
            <a:custGeom>
              <a:avLst/>
              <a:gdLst/>
              <a:ahLst/>
              <a:cxnLst>
                <a:cxn ang="0">
                  <a:pos x="9" y="24"/>
                </a:cxn>
                <a:cxn ang="0">
                  <a:pos x="0" y="9"/>
                </a:cxn>
                <a:cxn ang="0">
                  <a:pos x="10" y="0"/>
                </a:cxn>
                <a:cxn ang="0">
                  <a:pos x="36" y="16"/>
                </a:cxn>
                <a:cxn ang="0">
                  <a:pos x="19" y="24"/>
                </a:cxn>
                <a:cxn ang="0">
                  <a:pos x="9" y="24"/>
                </a:cxn>
              </a:cxnLst>
              <a:rect l="0" t="0" r="r" b="b"/>
              <a:pathLst>
                <a:path w="36" h="24">
                  <a:moveTo>
                    <a:pt x="9" y="24"/>
                  </a:moveTo>
                  <a:cubicBezTo>
                    <a:pt x="5" y="24"/>
                    <a:pt x="0" y="14"/>
                    <a:pt x="0" y="9"/>
                  </a:cubicBezTo>
                  <a:cubicBezTo>
                    <a:pt x="0" y="2"/>
                    <a:pt x="6" y="0"/>
                    <a:pt x="10" y="0"/>
                  </a:cubicBezTo>
                  <a:cubicBezTo>
                    <a:pt x="21" y="0"/>
                    <a:pt x="25" y="12"/>
                    <a:pt x="36" y="16"/>
                  </a:cubicBezTo>
                  <a:cubicBezTo>
                    <a:pt x="35" y="23"/>
                    <a:pt x="26" y="24"/>
                    <a:pt x="19" y="24"/>
                  </a:cubicBezTo>
                  <a:lnTo>
                    <a:pt x="9" y="2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4" name="Freeform 90"/>
            <p:cNvSpPr>
              <a:spLocks/>
            </p:cNvSpPr>
            <p:nvPr/>
          </p:nvSpPr>
          <p:spPr bwMode="auto">
            <a:xfrm>
              <a:off x="4070350" y="1277938"/>
              <a:ext cx="26988" cy="15875"/>
            </a:xfrm>
            <a:custGeom>
              <a:avLst/>
              <a:gdLst/>
              <a:ahLst/>
              <a:cxnLst>
                <a:cxn ang="0">
                  <a:pos x="6" y="12"/>
                </a:cxn>
                <a:cxn ang="0">
                  <a:pos x="0" y="5"/>
                </a:cxn>
                <a:cxn ang="0">
                  <a:pos x="4" y="0"/>
                </a:cxn>
                <a:cxn ang="0">
                  <a:pos x="12" y="0"/>
                </a:cxn>
                <a:cxn ang="0">
                  <a:pos x="12" y="5"/>
                </a:cxn>
                <a:cxn ang="0">
                  <a:pos x="20" y="5"/>
                </a:cxn>
                <a:cxn ang="0">
                  <a:pos x="6" y="12"/>
                </a:cxn>
              </a:cxnLst>
              <a:rect l="0" t="0" r="r" b="b"/>
              <a:pathLst>
                <a:path w="20" h="12">
                  <a:moveTo>
                    <a:pt x="6" y="12"/>
                  </a:moveTo>
                  <a:cubicBezTo>
                    <a:pt x="2" y="12"/>
                    <a:pt x="0" y="8"/>
                    <a:pt x="0" y="5"/>
                  </a:cubicBezTo>
                  <a:cubicBezTo>
                    <a:pt x="0" y="3"/>
                    <a:pt x="3" y="1"/>
                    <a:pt x="4" y="0"/>
                  </a:cubicBezTo>
                  <a:cubicBezTo>
                    <a:pt x="12" y="0"/>
                    <a:pt x="12" y="0"/>
                    <a:pt x="12" y="0"/>
                  </a:cubicBezTo>
                  <a:cubicBezTo>
                    <a:pt x="12" y="3"/>
                    <a:pt x="12" y="4"/>
                    <a:pt x="12" y="5"/>
                  </a:cubicBezTo>
                  <a:cubicBezTo>
                    <a:pt x="20" y="5"/>
                    <a:pt x="20" y="5"/>
                    <a:pt x="20" y="5"/>
                  </a:cubicBezTo>
                  <a:cubicBezTo>
                    <a:pt x="17" y="7"/>
                    <a:pt x="10" y="12"/>
                    <a:pt x="6"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5" name="Freeform 91"/>
            <p:cNvSpPr>
              <a:spLocks/>
            </p:cNvSpPr>
            <p:nvPr/>
          </p:nvSpPr>
          <p:spPr bwMode="auto">
            <a:xfrm>
              <a:off x="3397250" y="1928813"/>
              <a:ext cx="109538" cy="106363"/>
            </a:xfrm>
            <a:custGeom>
              <a:avLst/>
              <a:gdLst/>
              <a:ahLst/>
              <a:cxnLst>
                <a:cxn ang="0">
                  <a:pos x="4" y="67"/>
                </a:cxn>
                <a:cxn ang="0">
                  <a:pos x="0" y="62"/>
                </a:cxn>
                <a:cxn ang="0">
                  <a:pos x="8" y="54"/>
                </a:cxn>
                <a:cxn ang="0">
                  <a:pos x="8" y="51"/>
                </a:cxn>
                <a:cxn ang="0">
                  <a:pos x="4" y="49"/>
                </a:cxn>
                <a:cxn ang="0">
                  <a:pos x="28" y="13"/>
                </a:cxn>
                <a:cxn ang="0">
                  <a:pos x="41" y="0"/>
                </a:cxn>
                <a:cxn ang="0">
                  <a:pos x="44" y="4"/>
                </a:cxn>
                <a:cxn ang="0">
                  <a:pos x="32" y="27"/>
                </a:cxn>
                <a:cxn ang="0">
                  <a:pos x="32" y="31"/>
                </a:cxn>
                <a:cxn ang="0">
                  <a:pos x="39" y="27"/>
                </a:cxn>
                <a:cxn ang="0">
                  <a:pos x="46" y="29"/>
                </a:cxn>
                <a:cxn ang="0">
                  <a:pos x="44" y="32"/>
                </a:cxn>
                <a:cxn ang="0">
                  <a:pos x="44" y="36"/>
                </a:cxn>
                <a:cxn ang="0">
                  <a:pos x="52" y="36"/>
                </a:cxn>
                <a:cxn ang="0">
                  <a:pos x="52" y="38"/>
                </a:cxn>
                <a:cxn ang="0">
                  <a:pos x="57" y="36"/>
                </a:cxn>
                <a:cxn ang="0">
                  <a:pos x="70" y="36"/>
                </a:cxn>
                <a:cxn ang="0">
                  <a:pos x="69" y="51"/>
                </a:cxn>
                <a:cxn ang="0">
                  <a:pos x="74" y="49"/>
                </a:cxn>
                <a:cxn ang="0">
                  <a:pos x="70" y="56"/>
                </a:cxn>
                <a:cxn ang="0">
                  <a:pos x="73" y="63"/>
                </a:cxn>
                <a:cxn ang="0">
                  <a:pos x="79" y="60"/>
                </a:cxn>
                <a:cxn ang="0">
                  <a:pos x="82" y="70"/>
                </a:cxn>
                <a:cxn ang="0">
                  <a:pos x="75" y="80"/>
                </a:cxn>
                <a:cxn ang="0">
                  <a:pos x="71" y="75"/>
                </a:cxn>
                <a:cxn ang="0">
                  <a:pos x="67" y="74"/>
                </a:cxn>
                <a:cxn ang="0">
                  <a:pos x="63" y="62"/>
                </a:cxn>
                <a:cxn ang="0">
                  <a:pos x="50" y="74"/>
                </a:cxn>
                <a:cxn ang="0">
                  <a:pos x="47" y="74"/>
                </a:cxn>
                <a:cxn ang="0">
                  <a:pos x="52" y="67"/>
                </a:cxn>
                <a:cxn ang="0">
                  <a:pos x="40" y="65"/>
                </a:cxn>
                <a:cxn ang="0">
                  <a:pos x="31" y="67"/>
                </a:cxn>
                <a:cxn ang="0">
                  <a:pos x="18" y="64"/>
                </a:cxn>
                <a:cxn ang="0">
                  <a:pos x="4" y="67"/>
                </a:cxn>
              </a:cxnLst>
              <a:rect l="0" t="0" r="r" b="b"/>
              <a:pathLst>
                <a:path w="82" h="80">
                  <a:moveTo>
                    <a:pt x="4" y="67"/>
                  </a:moveTo>
                  <a:cubicBezTo>
                    <a:pt x="2" y="67"/>
                    <a:pt x="0" y="64"/>
                    <a:pt x="0" y="62"/>
                  </a:cubicBezTo>
                  <a:cubicBezTo>
                    <a:pt x="0" y="61"/>
                    <a:pt x="8" y="55"/>
                    <a:pt x="8" y="54"/>
                  </a:cubicBezTo>
                  <a:cubicBezTo>
                    <a:pt x="8" y="51"/>
                    <a:pt x="8" y="51"/>
                    <a:pt x="8" y="51"/>
                  </a:cubicBezTo>
                  <a:cubicBezTo>
                    <a:pt x="6" y="51"/>
                    <a:pt x="5" y="51"/>
                    <a:pt x="4" y="49"/>
                  </a:cubicBezTo>
                  <a:cubicBezTo>
                    <a:pt x="17" y="43"/>
                    <a:pt x="21" y="23"/>
                    <a:pt x="28" y="13"/>
                  </a:cubicBezTo>
                  <a:cubicBezTo>
                    <a:pt x="32" y="7"/>
                    <a:pt x="34" y="0"/>
                    <a:pt x="41" y="0"/>
                  </a:cubicBezTo>
                  <a:cubicBezTo>
                    <a:pt x="43" y="0"/>
                    <a:pt x="44" y="3"/>
                    <a:pt x="44" y="4"/>
                  </a:cubicBezTo>
                  <a:cubicBezTo>
                    <a:pt x="44" y="14"/>
                    <a:pt x="35" y="19"/>
                    <a:pt x="32" y="27"/>
                  </a:cubicBezTo>
                  <a:cubicBezTo>
                    <a:pt x="32" y="31"/>
                    <a:pt x="32" y="31"/>
                    <a:pt x="32" y="31"/>
                  </a:cubicBezTo>
                  <a:cubicBezTo>
                    <a:pt x="36" y="30"/>
                    <a:pt x="36" y="27"/>
                    <a:pt x="39" y="27"/>
                  </a:cubicBezTo>
                  <a:cubicBezTo>
                    <a:pt x="42" y="27"/>
                    <a:pt x="44" y="28"/>
                    <a:pt x="46" y="29"/>
                  </a:cubicBezTo>
                  <a:cubicBezTo>
                    <a:pt x="44" y="32"/>
                    <a:pt x="44" y="32"/>
                    <a:pt x="44" y="32"/>
                  </a:cubicBezTo>
                  <a:cubicBezTo>
                    <a:pt x="44" y="36"/>
                    <a:pt x="44" y="36"/>
                    <a:pt x="44" y="36"/>
                  </a:cubicBezTo>
                  <a:cubicBezTo>
                    <a:pt x="52" y="36"/>
                    <a:pt x="52" y="36"/>
                    <a:pt x="52" y="36"/>
                  </a:cubicBezTo>
                  <a:cubicBezTo>
                    <a:pt x="52" y="36"/>
                    <a:pt x="52" y="38"/>
                    <a:pt x="52" y="38"/>
                  </a:cubicBezTo>
                  <a:cubicBezTo>
                    <a:pt x="57" y="36"/>
                    <a:pt x="57" y="36"/>
                    <a:pt x="57" y="36"/>
                  </a:cubicBezTo>
                  <a:cubicBezTo>
                    <a:pt x="62" y="37"/>
                    <a:pt x="68" y="37"/>
                    <a:pt x="70" y="36"/>
                  </a:cubicBezTo>
                  <a:cubicBezTo>
                    <a:pt x="70" y="40"/>
                    <a:pt x="69" y="44"/>
                    <a:pt x="69" y="51"/>
                  </a:cubicBezTo>
                  <a:cubicBezTo>
                    <a:pt x="70" y="50"/>
                    <a:pt x="73" y="49"/>
                    <a:pt x="74" y="49"/>
                  </a:cubicBezTo>
                  <a:cubicBezTo>
                    <a:pt x="74" y="53"/>
                    <a:pt x="70" y="54"/>
                    <a:pt x="70" y="56"/>
                  </a:cubicBezTo>
                  <a:cubicBezTo>
                    <a:pt x="70" y="58"/>
                    <a:pt x="73" y="60"/>
                    <a:pt x="73" y="63"/>
                  </a:cubicBezTo>
                  <a:cubicBezTo>
                    <a:pt x="77" y="63"/>
                    <a:pt x="76" y="62"/>
                    <a:pt x="79" y="60"/>
                  </a:cubicBezTo>
                  <a:cubicBezTo>
                    <a:pt x="79" y="66"/>
                    <a:pt x="82" y="65"/>
                    <a:pt x="82" y="70"/>
                  </a:cubicBezTo>
                  <a:cubicBezTo>
                    <a:pt x="82" y="75"/>
                    <a:pt x="79" y="80"/>
                    <a:pt x="75" y="80"/>
                  </a:cubicBezTo>
                  <a:cubicBezTo>
                    <a:pt x="72" y="80"/>
                    <a:pt x="71" y="77"/>
                    <a:pt x="71" y="75"/>
                  </a:cubicBezTo>
                  <a:cubicBezTo>
                    <a:pt x="69" y="75"/>
                    <a:pt x="69" y="74"/>
                    <a:pt x="67" y="74"/>
                  </a:cubicBezTo>
                  <a:cubicBezTo>
                    <a:pt x="64" y="74"/>
                    <a:pt x="66" y="66"/>
                    <a:pt x="63" y="62"/>
                  </a:cubicBezTo>
                  <a:cubicBezTo>
                    <a:pt x="59" y="67"/>
                    <a:pt x="55" y="74"/>
                    <a:pt x="50" y="74"/>
                  </a:cubicBezTo>
                  <a:cubicBezTo>
                    <a:pt x="49" y="74"/>
                    <a:pt x="47" y="75"/>
                    <a:pt x="47" y="74"/>
                  </a:cubicBezTo>
                  <a:cubicBezTo>
                    <a:pt x="47" y="70"/>
                    <a:pt x="51" y="70"/>
                    <a:pt x="52" y="67"/>
                  </a:cubicBezTo>
                  <a:cubicBezTo>
                    <a:pt x="48" y="67"/>
                    <a:pt x="42" y="70"/>
                    <a:pt x="40" y="65"/>
                  </a:cubicBezTo>
                  <a:cubicBezTo>
                    <a:pt x="37" y="66"/>
                    <a:pt x="34" y="67"/>
                    <a:pt x="31" y="67"/>
                  </a:cubicBezTo>
                  <a:cubicBezTo>
                    <a:pt x="25" y="67"/>
                    <a:pt x="23" y="64"/>
                    <a:pt x="18" y="64"/>
                  </a:cubicBezTo>
                  <a:cubicBezTo>
                    <a:pt x="11" y="64"/>
                    <a:pt x="9" y="67"/>
                    <a:pt x="4" y="6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92"/>
            <p:cNvSpPr>
              <a:spLocks/>
            </p:cNvSpPr>
            <p:nvPr/>
          </p:nvSpPr>
          <p:spPr bwMode="auto">
            <a:xfrm>
              <a:off x="2427288" y="2314575"/>
              <a:ext cx="671513" cy="450850"/>
            </a:xfrm>
            <a:custGeom>
              <a:avLst/>
              <a:gdLst/>
              <a:ahLst/>
              <a:cxnLst>
                <a:cxn ang="0">
                  <a:pos x="250" y="98"/>
                </a:cxn>
                <a:cxn ang="0">
                  <a:pos x="246" y="141"/>
                </a:cxn>
                <a:cxn ang="0">
                  <a:pos x="251" y="160"/>
                </a:cxn>
                <a:cxn ang="0">
                  <a:pos x="281" y="192"/>
                </a:cxn>
                <a:cxn ang="0">
                  <a:pos x="312" y="191"/>
                </a:cxn>
                <a:cxn ang="0">
                  <a:pos x="327" y="187"/>
                </a:cxn>
                <a:cxn ang="0">
                  <a:pos x="363" y="152"/>
                </a:cxn>
                <a:cxn ang="0">
                  <a:pos x="382" y="154"/>
                </a:cxn>
                <a:cxn ang="0">
                  <a:pos x="374" y="180"/>
                </a:cxn>
                <a:cxn ang="0">
                  <a:pos x="369" y="192"/>
                </a:cxn>
                <a:cxn ang="0">
                  <a:pos x="365" y="213"/>
                </a:cxn>
                <a:cxn ang="0">
                  <a:pos x="357" y="224"/>
                </a:cxn>
                <a:cxn ang="0">
                  <a:pos x="405" y="226"/>
                </a:cxn>
                <a:cxn ang="0">
                  <a:pos x="426" y="242"/>
                </a:cxn>
                <a:cxn ang="0">
                  <a:pos x="423" y="289"/>
                </a:cxn>
                <a:cxn ang="0">
                  <a:pos x="451" y="316"/>
                </a:cxn>
                <a:cxn ang="0">
                  <a:pos x="504" y="322"/>
                </a:cxn>
                <a:cxn ang="0">
                  <a:pos x="488" y="329"/>
                </a:cxn>
                <a:cxn ang="0">
                  <a:pos x="480" y="316"/>
                </a:cxn>
                <a:cxn ang="0">
                  <a:pos x="468" y="332"/>
                </a:cxn>
                <a:cxn ang="0">
                  <a:pos x="446" y="326"/>
                </a:cxn>
                <a:cxn ang="0">
                  <a:pos x="431" y="323"/>
                </a:cxn>
                <a:cxn ang="0">
                  <a:pos x="406" y="302"/>
                </a:cxn>
                <a:cxn ang="0">
                  <a:pos x="402" y="306"/>
                </a:cxn>
                <a:cxn ang="0">
                  <a:pos x="391" y="281"/>
                </a:cxn>
                <a:cxn ang="0">
                  <a:pos x="372" y="260"/>
                </a:cxn>
                <a:cxn ang="0">
                  <a:pos x="345" y="255"/>
                </a:cxn>
                <a:cxn ang="0">
                  <a:pos x="294" y="226"/>
                </a:cxn>
                <a:cxn ang="0">
                  <a:pos x="282" y="222"/>
                </a:cxn>
                <a:cxn ang="0">
                  <a:pos x="256" y="227"/>
                </a:cxn>
                <a:cxn ang="0">
                  <a:pos x="221" y="214"/>
                </a:cxn>
                <a:cxn ang="0">
                  <a:pos x="195" y="203"/>
                </a:cxn>
                <a:cxn ang="0">
                  <a:pos x="175" y="195"/>
                </a:cxn>
                <a:cxn ang="0">
                  <a:pos x="148" y="172"/>
                </a:cxn>
                <a:cxn ang="0">
                  <a:pos x="148" y="150"/>
                </a:cxn>
                <a:cxn ang="0">
                  <a:pos x="102" y="101"/>
                </a:cxn>
                <a:cxn ang="0">
                  <a:pos x="82" y="68"/>
                </a:cxn>
                <a:cxn ang="0">
                  <a:pos x="62" y="53"/>
                </a:cxn>
                <a:cxn ang="0">
                  <a:pos x="49" y="22"/>
                </a:cxn>
                <a:cxn ang="0">
                  <a:pos x="28" y="19"/>
                </a:cxn>
                <a:cxn ang="0">
                  <a:pos x="49" y="53"/>
                </a:cxn>
                <a:cxn ang="0">
                  <a:pos x="73" y="95"/>
                </a:cxn>
                <a:cxn ang="0">
                  <a:pos x="96" y="130"/>
                </a:cxn>
                <a:cxn ang="0">
                  <a:pos x="86" y="127"/>
                </a:cxn>
                <a:cxn ang="0">
                  <a:pos x="65" y="109"/>
                </a:cxn>
                <a:cxn ang="0">
                  <a:pos x="52" y="84"/>
                </a:cxn>
                <a:cxn ang="0">
                  <a:pos x="40" y="69"/>
                </a:cxn>
                <a:cxn ang="0">
                  <a:pos x="11" y="24"/>
                </a:cxn>
                <a:cxn ang="0">
                  <a:pos x="0" y="0"/>
                </a:cxn>
                <a:cxn ang="0">
                  <a:pos x="76" y="16"/>
                </a:cxn>
                <a:cxn ang="0">
                  <a:pos x="113" y="10"/>
                </a:cxn>
                <a:cxn ang="0">
                  <a:pos x="152" y="29"/>
                </a:cxn>
                <a:cxn ang="0">
                  <a:pos x="188" y="38"/>
                </a:cxn>
                <a:cxn ang="0">
                  <a:pos x="249" y="90"/>
                </a:cxn>
                <a:cxn ang="0">
                  <a:pos x="247" y="86"/>
                </a:cxn>
              </a:cxnLst>
              <a:rect l="0" t="0" r="r" b="b"/>
              <a:pathLst>
                <a:path w="504" h="338">
                  <a:moveTo>
                    <a:pt x="248" y="91"/>
                  </a:moveTo>
                  <a:cubicBezTo>
                    <a:pt x="249" y="94"/>
                    <a:pt x="250" y="96"/>
                    <a:pt x="250" y="98"/>
                  </a:cubicBezTo>
                  <a:cubicBezTo>
                    <a:pt x="250" y="106"/>
                    <a:pt x="247" y="109"/>
                    <a:pt x="246" y="116"/>
                  </a:cubicBezTo>
                  <a:cubicBezTo>
                    <a:pt x="246" y="141"/>
                    <a:pt x="246" y="141"/>
                    <a:pt x="246" y="141"/>
                  </a:cubicBezTo>
                  <a:cubicBezTo>
                    <a:pt x="245" y="144"/>
                    <a:pt x="248" y="148"/>
                    <a:pt x="249" y="150"/>
                  </a:cubicBezTo>
                  <a:cubicBezTo>
                    <a:pt x="251" y="154"/>
                    <a:pt x="249" y="156"/>
                    <a:pt x="251" y="160"/>
                  </a:cubicBezTo>
                  <a:cubicBezTo>
                    <a:pt x="252" y="164"/>
                    <a:pt x="258" y="170"/>
                    <a:pt x="261" y="173"/>
                  </a:cubicBezTo>
                  <a:cubicBezTo>
                    <a:pt x="269" y="181"/>
                    <a:pt x="269" y="188"/>
                    <a:pt x="281" y="192"/>
                  </a:cubicBezTo>
                  <a:cubicBezTo>
                    <a:pt x="285" y="193"/>
                    <a:pt x="285" y="197"/>
                    <a:pt x="288" y="197"/>
                  </a:cubicBezTo>
                  <a:cubicBezTo>
                    <a:pt x="297" y="197"/>
                    <a:pt x="304" y="191"/>
                    <a:pt x="312" y="191"/>
                  </a:cubicBezTo>
                  <a:cubicBezTo>
                    <a:pt x="317" y="191"/>
                    <a:pt x="319" y="194"/>
                    <a:pt x="321" y="194"/>
                  </a:cubicBezTo>
                  <a:cubicBezTo>
                    <a:pt x="324" y="194"/>
                    <a:pt x="327" y="188"/>
                    <a:pt x="327" y="187"/>
                  </a:cubicBezTo>
                  <a:cubicBezTo>
                    <a:pt x="329" y="181"/>
                    <a:pt x="336" y="176"/>
                    <a:pt x="336" y="169"/>
                  </a:cubicBezTo>
                  <a:cubicBezTo>
                    <a:pt x="336" y="156"/>
                    <a:pt x="351" y="152"/>
                    <a:pt x="363" y="152"/>
                  </a:cubicBezTo>
                  <a:cubicBezTo>
                    <a:pt x="367" y="152"/>
                    <a:pt x="370" y="152"/>
                    <a:pt x="372" y="153"/>
                  </a:cubicBezTo>
                  <a:cubicBezTo>
                    <a:pt x="373" y="154"/>
                    <a:pt x="379" y="154"/>
                    <a:pt x="382" y="154"/>
                  </a:cubicBezTo>
                  <a:cubicBezTo>
                    <a:pt x="382" y="155"/>
                    <a:pt x="382" y="157"/>
                    <a:pt x="382" y="158"/>
                  </a:cubicBezTo>
                  <a:cubicBezTo>
                    <a:pt x="382" y="164"/>
                    <a:pt x="374" y="172"/>
                    <a:pt x="374" y="180"/>
                  </a:cubicBezTo>
                  <a:cubicBezTo>
                    <a:pt x="374" y="188"/>
                    <a:pt x="372" y="191"/>
                    <a:pt x="369" y="195"/>
                  </a:cubicBezTo>
                  <a:cubicBezTo>
                    <a:pt x="369" y="194"/>
                    <a:pt x="369" y="193"/>
                    <a:pt x="369" y="192"/>
                  </a:cubicBezTo>
                  <a:cubicBezTo>
                    <a:pt x="368" y="192"/>
                    <a:pt x="367" y="192"/>
                    <a:pt x="365" y="192"/>
                  </a:cubicBezTo>
                  <a:cubicBezTo>
                    <a:pt x="365" y="197"/>
                    <a:pt x="365" y="207"/>
                    <a:pt x="365" y="213"/>
                  </a:cubicBezTo>
                  <a:cubicBezTo>
                    <a:pt x="365" y="217"/>
                    <a:pt x="360" y="219"/>
                    <a:pt x="357" y="222"/>
                  </a:cubicBezTo>
                  <a:cubicBezTo>
                    <a:pt x="357" y="223"/>
                    <a:pt x="357" y="223"/>
                    <a:pt x="357" y="224"/>
                  </a:cubicBezTo>
                  <a:cubicBezTo>
                    <a:pt x="357" y="227"/>
                    <a:pt x="360" y="229"/>
                    <a:pt x="363" y="229"/>
                  </a:cubicBezTo>
                  <a:cubicBezTo>
                    <a:pt x="377" y="229"/>
                    <a:pt x="389" y="226"/>
                    <a:pt x="405" y="226"/>
                  </a:cubicBezTo>
                  <a:cubicBezTo>
                    <a:pt x="415" y="226"/>
                    <a:pt x="418" y="234"/>
                    <a:pt x="426" y="236"/>
                  </a:cubicBezTo>
                  <a:cubicBezTo>
                    <a:pt x="426" y="238"/>
                    <a:pt x="426" y="240"/>
                    <a:pt x="426" y="242"/>
                  </a:cubicBezTo>
                  <a:cubicBezTo>
                    <a:pt x="426" y="246"/>
                    <a:pt x="425" y="257"/>
                    <a:pt x="423" y="262"/>
                  </a:cubicBezTo>
                  <a:cubicBezTo>
                    <a:pt x="423" y="272"/>
                    <a:pt x="423" y="281"/>
                    <a:pt x="423" y="289"/>
                  </a:cubicBezTo>
                  <a:cubicBezTo>
                    <a:pt x="423" y="298"/>
                    <a:pt x="432" y="302"/>
                    <a:pt x="439" y="306"/>
                  </a:cubicBezTo>
                  <a:cubicBezTo>
                    <a:pt x="444" y="308"/>
                    <a:pt x="444" y="316"/>
                    <a:pt x="451" y="316"/>
                  </a:cubicBezTo>
                  <a:cubicBezTo>
                    <a:pt x="463" y="316"/>
                    <a:pt x="469" y="307"/>
                    <a:pt x="479" y="307"/>
                  </a:cubicBezTo>
                  <a:cubicBezTo>
                    <a:pt x="491" y="307"/>
                    <a:pt x="497" y="316"/>
                    <a:pt x="504" y="322"/>
                  </a:cubicBezTo>
                  <a:cubicBezTo>
                    <a:pt x="503" y="323"/>
                    <a:pt x="494" y="333"/>
                    <a:pt x="493" y="332"/>
                  </a:cubicBezTo>
                  <a:cubicBezTo>
                    <a:pt x="492" y="331"/>
                    <a:pt x="488" y="330"/>
                    <a:pt x="488" y="329"/>
                  </a:cubicBezTo>
                  <a:cubicBezTo>
                    <a:pt x="488" y="327"/>
                    <a:pt x="490" y="326"/>
                    <a:pt x="491" y="324"/>
                  </a:cubicBezTo>
                  <a:cubicBezTo>
                    <a:pt x="486" y="322"/>
                    <a:pt x="484" y="316"/>
                    <a:pt x="480" y="316"/>
                  </a:cubicBezTo>
                  <a:cubicBezTo>
                    <a:pt x="476" y="316"/>
                    <a:pt x="464" y="325"/>
                    <a:pt x="464" y="328"/>
                  </a:cubicBezTo>
                  <a:cubicBezTo>
                    <a:pt x="464" y="330"/>
                    <a:pt x="467" y="331"/>
                    <a:pt x="468" y="332"/>
                  </a:cubicBezTo>
                  <a:cubicBezTo>
                    <a:pt x="467" y="336"/>
                    <a:pt x="465" y="338"/>
                    <a:pt x="461" y="338"/>
                  </a:cubicBezTo>
                  <a:cubicBezTo>
                    <a:pt x="454" y="338"/>
                    <a:pt x="450" y="330"/>
                    <a:pt x="446" y="326"/>
                  </a:cubicBezTo>
                  <a:cubicBezTo>
                    <a:pt x="443" y="323"/>
                    <a:pt x="436" y="326"/>
                    <a:pt x="433" y="326"/>
                  </a:cubicBezTo>
                  <a:cubicBezTo>
                    <a:pt x="432" y="326"/>
                    <a:pt x="431" y="324"/>
                    <a:pt x="431" y="323"/>
                  </a:cubicBezTo>
                  <a:cubicBezTo>
                    <a:pt x="424" y="322"/>
                    <a:pt x="424" y="318"/>
                    <a:pt x="423" y="314"/>
                  </a:cubicBezTo>
                  <a:cubicBezTo>
                    <a:pt x="421" y="311"/>
                    <a:pt x="406" y="302"/>
                    <a:pt x="406" y="302"/>
                  </a:cubicBezTo>
                  <a:cubicBezTo>
                    <a:pt x="405" y="304"/>
                    <a:pt x="405" y="305"/>
                    <a:pt x="406" y="306"/>
                  </a:cubicBezTo>
                  <a:cubicBezTo>
                    <a:pt x="402" y="306"/>
                    <a:pt x="402" y="306"/>
                    <a:pt x="402" y="306"/>
                  </a:cubicBezTo>
                  <a:cubicBezTo>
                    <a:pt x="395" y="302"/>
                    <a:pt x="399" y="296"/>
                    <a:pt x="397" y="289"/>
                  </a:cubicBezTo>
                  <a:cubicBezTo>
                    <a:pt x="396" y="285"/>
                    <a:pt x="394" y="284"/>
                    <a:pt x="391" y="281"/>
                  </a:cubicBezTo>
                  <a:cubicBezTo>
                    <a:pt x="384" y="274"/>
                    <a:pt x="377" y="270"/>
                    <a:pt x="374" y="260"/>
                  </a:cubicBezTo>
                  <a:cubicBezTo>
                    <a:pt x="373" y="260"/>
                    <a:pt x="372" y="260"/>
                    <a:pt x="372" y="260"/>
                  </a:cubicBezTo>
                  <a:cubicBezTo>
                    <a:pt x="368" y="260"/>
                    <a:pt x="366" y="262"/>
                    <a:pt x="363" y="262"/>
                  </a:cubicBezTo>
                  <a:cubicBezTo>
                    <a:pt x="355" y="262"/>
                    <a:pt x="350" y="257"/>
                    <a:pt x="345" y="255"/>
                  </a:cubicBezTo>
                  <a:cubicBezTo>
                    <a:pt x="336" y="251"/>
                    <a:pt x="330" y="253"/>
                    <a:pt x="321" y="248"/>
                  </a:cubicBezTo>
                  <a:cubicBezTo>
                    <a:pt x="308" y="242"/>
                    <a:pt x="306" y="232"/>
                    <a:pt x="294" y="226"/>
                  </a:cubicBezTo>
                  <a:cubicBezTo>
                    <a:pt x="291" y="226"/>
                    <a:pt x="291" y="226"/>
                    <a:pt x="291" y="226"/>
                  </a:cubicBezTo>
                  <a:cubicBezTo>
                    <a:pt x="288" y="224"/>
                    <a:pt x="285" y="222"/>
                    <a:pt x="282" y="222"/>
                  </a:cubicBezTo>
                  <a:cubicBezTo>
                    <a:pt x="274" y="222"/>
                    <a:pt x="272" y="231"/>
                    <a:pt x="265" y="231"/>
                  </a:cubicBezTo>
                  <a:cubicBezTo>
                    <a:pt x="261" y="231"/>
                    <a:pt x="258" y="228"/>
                    <a:pt x="256" y="227"/>
                  </a:cubicBezTo>
                  <a:cubicBezTo>
                    <a:pt x="252" y="225"/>
                    <a:pt x="249" y="226"/>
                    <a:pt x="246" y="226"/>
                  </a:cubicBezTo>
                  <a:cubicBezTo>
                    <a:pt x="241" y="226"/>
                    <a:pt x="226" y="216"/>
                    <a:pt x="221" y="214"/>
                  </a:cubicBezTo>
                  <a:cubicBezTo>
                    <a:pt x="216" y="211"/>
                    <a:pt x="213" y="214"/>
                    <a:pt x="208" y="213"/>
                  </a:cubicBezTo>
                  <a:cubicBezTo>
                    <a:pt x="202" y="211"/>
                    <a:pt x="201" y="206"/>
                    <a:pt x="195" y="203"/>
                  </a:cubicBezTo>
                  <a:cubicBezTo>
                    <a:pt x="189" y="200"/>
                    <a:pt x="186" y="201"/>
                    <a:pt x="180" y="198"/>
                  </a:cubicBezTo>
                  <a:cubicBezTo>
                    <a:pt x="177" y="197"/>
                    <a:pt x="177" y="196"/>
                    <a:pt x="175" y="195"/>
                  </a:cubicBezTo>
                  <a:cubicBezTo>
                    <a:pt x="170" y="190"/>
                    <a:pt x="156" y="187"/>
                    <a:pt x="155" y="181"/>
                  </a:cubicBezTo>
                  <a:cubicBezTo>
                    <a:pt x="151" y="181"/>
                    <a:pt x="148" y="176"/>
                    <a:pt x="148" y="172"/>
                  </a:cubicBezTo>
                  <a:cubicBezTo>
                    <a:pt x="148" y="167"/>
                    <a:pt x="153" y="165"/>
                    <a:pt x="153" y="160"/>
                  </a:cubicBezTo>
                  <a:cubicBezTo>
                    <a:pt x="153" y="154"/>
                    <a:pt x="149" y="153"/>
                    <a:pt x="148" y="150"/>
                  </a:cubicBezTo>
                  <a:cubicBezTo>
                    <a:pt x="143" y="134"/>
                    <a:pt x="128" y="121"/>
                    <a:pt x="118" y="111"/>
                  </a:cubicBezTo>
                  <a:cubicBezTo>
                    <a:pt x="114" y="107"/>
                    <a:pt x="107" y="105"/>
                    <a:pt x="102" y="101"/>
                  </a:cubicBezTo>
                  <a:cubicBezTo>
                    <a:pt x="99" y="97"/>
                    <a:pt x="102" y="93"/>
                    <a:pt x="100" y="88"/>
                  </a:cubicBezTo>
                  <a:cubicBezTo>
                    <a:pt x="96" y="80"/>
                    <a:pt x="82" y="79"/>
                    <a:pt x="82" y="68"/>
                  </a:cubicBezTo>
                  <a:cubicBezTo>
                    <a:pt x="78" y="68"/>
                    <a:pt x="79" y="67"/>
                    <a:pt x="77" y="68"/>
                  </a:cubicBezTo>
                  <a:cubicBezTo>
                    <a:pt x="72" y="63"/>
                    <a:pt x="67" y="58"/>
                    <a:pt x="62" y="53"/>
                  </a:cubicBezTo>
                  <a:cubicBezTo>
                    <a:pt x="58" y="49"/>
                    <a:pt x="60" y="42"/>
                    <a:pt x="56" y="38"/>
                  </a:cubicBezTo>
                  <a:cubicBezTo>
                    <a:pt x="52" y="34"/>
                    <a:pt x="53" y="24"/>
                    <a:pt x="49" y="22"/>
                  </a:cubicBezTo>
                  <a:cubicBezTo>
                    <a:pt x="42" y="19"/>
                    <a:pt x="35" y="19"/>
                    <a:pt x="29" y="13"/>
                  </a:cubicBezTo>
                  <a:cubicBezTo>
                    <a:pt x="27" y="15"/>
                    <a:pt x="28" y="18"/>
                    <a:pt x="28" y="19"/>
                  </a:cubicBezTo>
                  <a:cubicBezTo>
                    <a:pt x="28" y="28"/>
                    <a:pt x="32" y="34"/>
                    <a:pt x="36" y="41"/>
                  </a:cubicBezTo>
                  <a:cubicBezTo>
                    <a:pt x="39" y="48"/>
                    <a:pt x="45" y="48"/>
                    <a:pt x="49" y="53"/>
                  </a:cubicBezTo>
                  <a:cubicBezTo>
                    <a:pt x="55" y="59"/>
                    <a:pt x="56" y="63"/>
                    <a:pt x="58" y="71"/>
                  </a:cubicBezTo>
                  <a:cubicBezTo>
                    <a:pt x="61" y="81"/>
                    <a:pt x="70" y="86"/>
                    <a:pt x="73" y="95"/>
                  </a:cubicBezTo>
                  <a:cubicBezTo>
                    <a:pt x="77" y="106"/>
                    <a:pt x="80" y="117"/>
                    <a:pt x="87" y="122"/>
                  </a:cubicBezTo>
                  <a:cubicBezTo>
                    <a:pt x="91" y="119"/>
                    <a:pt x="96" y="126"/>
                    <a:pt x="96" y="130"/>
                  </a:cubicBezTo>
                  <a:cubicBezTo>
                    <a:pt x="96" y="132"/>
                    <a:pt x="95" y="136"/>
                    <a:pt x="93" y="136"/>
                  </a:cubicBezTo>
                  <a:cubicBezTo>
                    <a:pt x="92" y="136"/>
                    <a:pt x="86" y="129"/>
                    <a:pt x="86" y="127"/>
                  </a:cubicBezTo>
                  <a:cubicBezTo>
                    <a:pt x="78" y="127"/>
                    <a:pt x="74" y="117"/>
                    <a:pt x="69" y="113"/>
                  </a:cubicBezTo>
                  <a:cubicBezTo>
                    <a:pt x="66" y="112"/>
                    <a:pt x="66" y="112"/>
                    <a:pt x="65" y="109"/>
                  </a:cubicBezTo>
                  <a:cubicBezTo>
                    <a:pt x="65" y="98"/>
                    <a:pt x="65" y="98"/>
                    <a:pt x="65" y="98"/>
                  </a:cubicBezTo>
                  <a:cubicBezTo>
                    <a:pt x="60" y="93"/>
                    <a:pt x="56" y="88"/>
                    <a:pt x="52" y="84"/>
                  </a:cubicBezTo>
                  <a:cubicBezTo>
                    <a:pt x="46" y="78"/>
                    <a:pt x="36" y="79"/>
                    <a:pt x="31" y="72"/>
                  </a:cubicBezTo>
                  <a:cubicBezTo>
                    <a:pt x="34" y="72"/>
                    <a:pt x="44" y="74"/>
                    <a:pt x="40" y="69"/>
                  </a:cubicBezTo>
                  <a:cubicBezTo>
                    <a:pt x="34" y="59"/>
                    <a:pt x="26" y="50"/>
                    <a:pt x="19" y="45"/>
                  </a:cubicBezTo>
                  <a:cubicBezTo>
                    <a:pt x="14" y="41"/>
                    <a:pt x="14" y="29"/>
                    <a:pt x="11" y="24"/>
                  </a:cubicBezTo>
                  <a:cubicBezTo>
                    <a:pt x="7" y="16"/>
                    <a:pt x="3" y="13"/>
                    <a:pt x="0" y="3"/>
                  </a:cubicBezTo>
                  <a:cubicBezTo>
                    <a:pt x="0" y="0"/>
                    <a:pt x="0" y="0"/>
                    <a:pt x="0" y="0"/>
                  </a:cubicBezTo>
                  <a:cubicBezTo>
                    <a:pt x="29" y="0"/>
                    <a:pt x="29" y="0"/>
                    <a:pt x="29" y="0"/>
                  </a:cubicBezTo>
                  <a:cubicBezTo>
                    <a:pt x="76" y="16"/>
                    <a:pt x="76" y="16"/>
                    <a:pt x="76" y="16"/>
                  </a:cubicBezTo>
                  <a:cubicBezTo>
                    <a:pt x="113" y="16"/>
                    <a:pt x="113" y="16"/>
                    <a:pt x="113" y="16"/>
                  </a:cubicBezTo>
                  <a:cubicBezTo>
                    <a:pt x="113" y="10"/>
                    <a:pt x="113" y="10"/>
                    <a:pt x="113" y="10"/>
                  </a:cubicBezTo>
                  <a:cubicBezTo>
                    <a:pt x="121" y="10"/>
                    <a:pt x="121" y="10"/>
                    <a:pt x="121" y="10"/>
                  </a:cubicBezTo>
                  <a:cubicBezTo>
                    <a:pt x="136" y="14"/>
                    <a:pt x="145" y="16"/>
                    <a:pt x="152" y="29"/>
                  </a:cubicBezTo>
                  <a:cubicBezTo>
                    <a:pt x="156" y="35"/>
                    <a:pt x="163" y="50"/>
                    <a:pt x="172" y="50"/>
                  </a:cubicBezTo>
                  <a:cubicBezTo>
                    <a:pt x="181" y="50"/>
                    <a:pt x="178" y="38"/>
                    <a:pt x="188" y="38"/>
                  </a:cubicBezTo>
                  <a:cubicBezTo>
                    <a:pt x="214" y="38"/>
                    <a:pt x="213" y="70"/>
                    <a:pt x="227" y="84"/>
                  </a:cubicBezTo>
                  <a:cubicBezTo>
                    <a:pt x="231" y="87"/>
                    <a:pt x="242" y="90"/>
                    <a:pt x="249" y="90"/>
                  </a:cubicBezTo>
                  <a:cubicBezTo>
                    <a:pt x="249" y="89"/>
                    <a:pt x="247" y="87"/>
                    <a:pt x="247" y="86"/>
                  </a:cubicBezTo>
                  <a:cubicBezTo>
                    <a:pt x="247" y="86"/>
                    <a:pt x="247" y="86"/>
                    <a:pt x="247" y="86"/>
                  </a:cubicBezTo>
                  <a:lnTo>
                    <a:pt x="248" y="9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7" name="Freeform 93"/>
            <p:cNvSpPr>
              <a:spLocks/>
            </p:cNvSpPr>
            <p:nvPr/>
          </p:nvSpPr>
          <p:spPr bwMode="auto">
            <a:xfrm>
              <a:off x="3016250" y="1895475"/>
              <a:ext cx="20638" cy="9525"/>
            </a:xfrm>
            <a:custGeom>
              <a:avLst/>
              <a:gdLst/>
              <a:ahLst/>
              <a:cxnLst>
                <a:cxn ang="0">
                  <a:pos x="0" y="0"/>
                </a:cxn>
                <a:cxn ang="0">
                  <a:pos x="15" y="7"/>
                </a:cxn>
                <a:cxn ang="0">
                  <a:pos x="12" y="7"/>
                </a:cxn>
                <a:cxn ang="0">
                  <a:pos x="0" y="3"/>
                </a:cxn>
                <a:cxn ang="0">
                  <a:pos x="0" y="0"/>
                </a:cxn>
              </a:cxnLst>
              <a:rect l="0" t="0" r="r" b="b"/>
              <a:pathLst>
                <a:path w="15" h="8">
                  <a:moveTo>
                    <a:pt x="0" y="0"/>
                  </a:moveTo>
                  <a:cubicBezTo>
                    <a:pt x="7" y="0"/>
                    <a:pt x="15" y="1"/>
                    <a:pt x="15" y="7"/>
                  </a:cubicBezTo>
                  <a:cubicBezTo>
                    <a:pt x="15" y="8"/>
                    <a:pt x="13" y="7"/>
                    <a:pt x="12" y="7"/>
                  </a:cubicBezTo>
                  <a:cubicBezTo>
                    <a:pt x="8" y="7"/>
                    <a:pt x="2" y="5"/>
                    <a:pt x="0" y="3"/>
                  </a:cubicBezTo>
                  <a:cubicBezTo>
                    <a:pt x="0" y="2"/>
                    <a:pt x="0" y="1"/>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8" name="Freeform 94"/>
            <p:cNvSpPr>
              <a:spLocks/>
            </p:cNvSpPr>
            <p:nvPr/>
          </p:nvSpPr>
          <p:spPr bwMode="auto">
            <a:xfrm>
              <a:off x="2239963" y="1951038"/>
              <a:ext cx="79375" cy="50800"/>
            </a:xfrm>
            <a:custGeom>
              <a:avLst/>
              <a:gdLst/>
              <a:ahLst/>
              <a:cxnLst>
                <a:cxn ang="0">
                  <a:pos x="0" y="2"/>
                </a:cxn>
                <a:cxn ang="0">
                  <a:pos x="6" y="0"/>
                </a:cxn>
                <a:cxn ang="0">
                  <a:pos x="18" y="6"/>
                </a:cxn>
                <a:cxn ang="0">
                  <a:pos x="59" y="34"/>
                </a:cxn>
                <a:cxn ang="0">
                  <a:pos x="59" y="38"/>
                </a:cxn>
                <a:cxn ang="0">
                  <a:pos x="55" y="38"/>
                </a:cxn>
                <a:cxn ang="0">
                  <a:pos x="22" y="22"/>
                </a:cxn>
                <a:cxn ang="0">
                  <a:pos x="27" y="17"/>
                </a:cxn>
                <a:cxn ang="0">
                  <a:pos x="4" y="8"/>
                </a:cxn>
                <a:cxn ang="0">
                  <a:pos x="8" y="4"/>
                </a:cxn>
                <a:cxn ang="0">
                  <a:pos x="2" y="2"/>
                </a:cxn>
                <a:cxn ang="0">
                  <a:pos x="0" y="2"/>
                </a:cxn>
              </a:cxnLst>
              <a:rect l="0" t="0" r="r" b="b"/>
              <a:pathLst>
                <a:path w="59" h="38">
                  <a:moveTo>
                    <a:pt x="0" y="2"/>
                  </a:moveTo>
                  <a:cubicBezTo>
                    <a:pt x="2" y="1"/>
                    <a:pt x="4" y="0"/>
                    <a:pt x="6" y="0"/>
                  </a:cubicBezTo>
                  <a:cubicBezTo>
                    <a:pt x="11" y="0"/>
                    <a:pt x="15" y="5"/>
                    <a:pt x="18" y="6"/>
                  </a:cubicBezTo>
                  <a:cubicBezTo>
                    <a:pt x="37" y="12"/>
                    <a:pt x="48" y="23"/>
                    <a:pt x="59" y="34"/>
                  </a:cubicBezTo>
                  <a:cubicBezTo>
                    <a:pt x="59" y="38"/>
                    <a:pt x="59" y="38"/>
                    <a:pt x="59" y="38"/>
                  </a:cubicBezTo>
                  <a:cubicBezTo>
                    <a:pt x="58" y="38"/>
                    <a:pt x="56" y="38"/>
                    <a:pt x="55" y="38"/>
                  </a:cubicBezTo>
                  <a:cubicBezTo>
                    <a:pt x="45" y="38"/>
                    <a:pt x="29" y="26"/>
                    <a:pt x="22" y="22"/>
                  </a:cubicBezTo>
                  <a:cubicBezTo>
                    <a:pt x="23" y="19"/>
                    <a:pt x="25" y="19"/>
                    <a:pt x="27" y="17"/>
                  </a:cubicBezTo>
                  <a:cubicBezTo>
                    <a:pt x="18" y="17"/>
                    <a:pt x="6" y="13"/>
                    <a:pt x="4" y="8"/>
                  </a:cubicBezTo>
                  <a:cubicBezTo>
                    <a:pt x="6" y="7"/>
                    <a:pt x="8" y="5"/>
                    <a:pt x="8" y="4"/>
                  </a:cubicBezTo>
                  <a:cubicBezTo>
                    <a:pt x="6" y="3"/>
                    <a:pt x="2" y="2"/>
                    <a:pt x="2" y="2"/>
                  </a:cubicBezTo>
                  <a:lnTo>
                    <a:pt x="0"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95"/>
            <p:cNvSpPr>
              <a:spLocks/>
            </p:cNvSpPr>
            <p:nvPr/>
          </p:nvSpPr>
          <p:spPr bwMode="auto">
            <a:xfrm>
              <a:off x="2162175" y="1876425"/>
              <a:ext cx="28575" cy="39688"/>
            </a:xfrm>
            <a:custGeom>
              <a:avLst/>
              <a:gdLst/>
              <a:ahLst/>
              <a:cxnLst>
                <a:cxn ang="0">
                  <a:pos x="5" y="12"/>
                </a:cxn>
                <a:cxn ang="0">
                  <a:pos x="0" y="4"/>
                </a:cxn>
                <a:cxn ang="0">
                  <a:pos x="0" y="0"/>
                </a:cxn>
                <a:cxn ang="0">
                  <a:pos x="10" y="3"/>
                </a:cxn>
                <a:cxn ang="0">
                  <a:pos x="7" y="8"/>
                </a:cxn>
                <a:cxn ang="0">
                  <a:pos x="13" y="3"/>
                </a:cxn>
                <a:cxn ang="0">
                  <a:pos x="13" y="12"/>
                </a:cxn>
                <a:cxn ang="0">
                  <a:pos x="15" y="18"/>
                </a:cxn>
                <a:cxn ang="0">
                  <a:pos x="13" y="22"/>
                </a:cxn>
                <a:cxn ang="0">
                  <a:pos x="17" y="30"/>
                </a:cxn>
                <a:cxn ang="0">
                  <a:pos x="10" y="22"/>
                </a:cxn>
                <a:cxn ang="0">
                  <a:pos x="12" y="17"/>
                </a:cxn>
                <a:cxn ang="0">
                  <a:pos x="5" y="12"/>
                </a:cxn>
              </a:cxnLst>
              <a:rect l="0" t="0" r="r" b="b"/>
              <a:pathLst>
                <a:path w="21" h="30">
                  <a:moveTo>
                    <a:pt x="5" y="12"/>
                  </a:moveTo>
                  <a:cubicBezTo>
                    <a:pt x="3" y="12"/>
                    <a:pt x="2" y="6"/>
                    <a:pt x="0" y="4"/>
                  </a:cubicBezTo>
                  <a:cubicBezTo>
                    <a:pt x="0" y="0"/>
                    <a:pt x="0" y="0"/>
                    <a:pt x="0" y="0"/>
                  </a:cubicBezTo>
                  <a:cubicBezTo>
                    <a:pt x="4" y="0"/>
                    <a:pt x="6" y="3"/>
                    <a:pt x="10" y="3"/>
                  </a:cubicBezTo>
                  <a:cubicBezTo>
                    <a:pt x="10" y="4"/>
                    <a:pt x="5" y="8"/>
                    <a:pt x="7" y="8"/>
                  </a:cubicBezTo>
                  <a:cubicBezTo>
                    <a:pt x="10" y="8"/>
                    <a:pt x="12" y="5"/>
                    <a:pt x="13" y="3"/>
                  </a:cubicBezTo>
                  <a:cubicBezTo>
                    <a:pt x="14" y="5"/>
                    <a:pt x="13" y="8"/>
                    <a:pt x="13" y="12"/>
                  </a:cubicBezTo>
                  <a:cubicBezTo>
                    <a:pt x="13" y="15"/>
                    <a:pt x="15" y="15"/>
                    <a:pt x="15" y="18"/>
                  </a:cubicBezTo>
                  <a:cubicBezTo>
                    <a:pt x="15" y="19"/>
                    <a:pt x="13" y="20"/>
                    <a:pt x="13" y="22"/>
                  </a:cubicBezTo>
                  <a:cubicBezTo>
                    <a:pt x="13" y="24"/>
                    <a:pt x="21" y="30"/>
                    <a:pt x="17" y="30"/>
                  </a:cubicBezTo>
                  <a:cubicBezTo>
                    <a:pt x="13" y="30"/>
                    <a:pt x="10" y="26"/>
                    <a:pt x="10" y="22"/>
                  </a:cubicBezTo>
                  <a:cubicBezTo>
                    <a:pt x="10" y="19"/>
                    <a:pt x="12" y="18"/>
                    <a:pt x="12" y="17"/>
                  </a:cubicBezTo>
                  <a:cubicBezTo>
                    <a:pt x="9" y="16"/>
                    <a:pt x="8" y="12"/>
                    <a:pt x="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0" name="Freeform 96"/>
            <p:cNvSpPr>
              <a:spLocks/>
            </p:cNvSpPr>
            <p:nvPr/>
          </p:nvSpPr>
          <p:spPr bwMode="auto">
            <a:xfrm>
              <a:off x="1803400" y="1787525"/>
              <a:ext cx="34925" cy="23813"/>
            </a:xfrm>
            <a:custGeom>
              <a:avLst/>
              <a:gdLst/>
              <a:ahLst/>
              <a:cxnLst>
                <a:cxn ang="0">
                  <a:pos x="21" y="0"/>
                </a:cxn>
                <a:cxn ang="0">
                  <a:pos x="27" y="0"/>
                </a:cxn>
                <a:cxn ang="0">
                  <a:pos x="27" y="6"/>
                </a:cxn>
                <a:cxn ang="0">
                  <a:pos x="10" y="18"/>
                </a:cxn>
                <a:cxn ang="0">
                  <a:pos x="0" y="12"/>
                </a:cxn>
                <a:cxn ang="0">
                  <a:pos x="0" y="7"/>
                </a:cxn>
                <a:cxn ang="0">
                  <a:pos x="21" y="0"/>
                </a:cxn>
              </a:cxnLst>
              <a:rect l="0" t="0" r="r" b="b"/>
              <a:pathLst>
                <a:path w="27" h="18">
                  <a:moveTo>
                    <a:pt x="21" y="0"/>
                  </a:moveTo>
                  <a:cubicBezTo>
                    <a:pt x="25" y="0"/>
                    <a:pt x="25" y="0"/>
                    <a:pt x="27" y="0"/>
                  </a:cubicBezTo>
                  <a:cubicBezTo>
                    <a:pt x="27" y="6"/>
                    <a:pt x="27" y="6"/>
                    <a:pt x="27" y="6"/>
                  </a:cubicBezTo>
                  <a:cubicBezTo>
                    <a:pt x="19" y="10"/>
                    <a:pt x="16" y="13"/>
                    <a:pt x="10" y="18"/>
                  </a:cubicBezTo>
                  <a:cubicBezTo>
                    <a:pt x="6" y="15"/>
                    <a:pt x="3" y="15"/>
                    <a:pt x="0" y="12"/>
                  </a:cubicBezTo>
                  <a:cubicBezTo>
                    <a:pt x="0" y="7"/>
                    <a:pt x="0" y="7"/>
                    <a:pt x="0" y="7"/>
                  </a:cubicBezTo>
                  <a:cubicBezTo>
                    <a:pt x="8" y="5"/>
                    <a:pt x="14" y="0"/>
                    <a:pt x="2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97"/>
            <p:cNvSpPr>
              <a:spLocks/>
            </p:cNvSpPr>
            <p:nvPr/>
          </p:nvSpPr>
          <p:spPr bwMode="auto">
            <a:xfrm>
              <a:off x="3311525" y="1963738"/>
              <a:ext cx="42863" cy="22225"/>
            </a:xfrm>
            <a:custGeom>
              <a:avLst/>
              <a:gdLst/>
              <a:ahLst/>
              <a:cxnLst>
                <a:cxn ang="0">
                  <a:pos x="26" y="17"/>
                </a:cxn>
                <a:cxn ang="0">
                  <a:pos x="32" y="14"/>
                </a:cxn>
                <a:cxn ang="0">
                  <a:pos x="0" y="3"/>
                </a:cxn>
                <a:cxn ang="0">
                  <a:pos x="26" y="17"/>
                </a:cxn>
              </a:cxnLst>
              <a:rect l="0" t="0" r="r" b="b"/>
              <a:pathLst>
                <a:path w="32" h="17">
                  <a:moveTo>
                    <a:pt x="26" y="17"/>
                  </a:moveTo>
                  <a:cubicBezTo>
                    <a:pt x="29" y="17"/>
                    <a:pt x="30" y="16"/>
                    <a:pt x="32" y="14"/>
                  </a:cubicBezTo>
                  <a:cubicBezTo>
                    <a:pt x="22" y="9"/>
                    <a:pt x="14" y="0"/>
                    <a:pt x="0" y="3"/>
                  </a:cubicBezTo>
                  <a:cubicBezTo>
                    <a:pt x="6" y="7"/>
                    <a:pt x="18" y="17"/>
                    <a:pt x="26"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2" name="Freeform 98"/>
            <p:cNvSpPr>
              <a:spLocks/>
            </p:cNvSpPr>
            <p:nvPr/>
          </p:nvSpPr>
          <p:spPr bwMode="auto">
            <a:xfrm>
              <a:off x="3314700" y="2030413"/>
              <a:ext cx="31750" cy="20638"/>
            </a:xfrm>
            <a:custGeom>
              <a:avLst/>
              <a:gdLst/>
              <a:ahLst/>
              <a:cxnLst>
                <a:cxn ang="0">
                  <a:pos x="1" y="0"/>
                </a:cxn>
                <a:cxn ang="0">
                  <a:pos x="11" y="7"/>
                </a:cxn>
                <a:cxn ang="0">
                  <a:pos x="24" y="7"/>
                </a:cxn>
                <a:cxn ang="0">
                  <a:pos x="24" y="10"/>
                </a:cxn>
                <a:cxn ang="0">
                  <a:pos x="19" y="15"/>
                </a:cxn>
                <a:cxn ang="0">
                  <a:pos x="0" y="3"/>
                </a:cxn>
                <a:cxn ang="0">
                  <a:pos x="1" y="0"/>
                </a:cxn>
              </a:cxnLst>
              <a:rect l="0" t="0" r="r" b="b"/>
              <a:pathLst>
                <a:path w="24" h="15">
                  <a:moveTo>
                    <a:pt x="1" y="0"/>
                  </a:moveTo>
                  <a:cubicBezTo>
                    <a:pt x="4" y="4"/>
                    <a:pt x="7" y="6"/>
                    <a:pt x="11" y="7"/>
                  </a:cubicBezTo>
                  <a:cubicBezTo>
                    <a:pt x="24" y="7"/>
                    <a:pt x="24" y="7"/>
                    <a:pt x="24" y="7"/>
                  </a:cubicBezTo>
                  <a:cubicBezTo>
                    <a:pt x="24" y="8"/>
                    <a:pt x="24" y="9"/>
                    <a:pt x="24" y="10"/>
                  </a:cubicBezTo>
                  <a:cubicBezTo>
                    <a:pt x="24" y="12"/>
                    <a:pt x="20" y="15"/>
                    <a:pt x="19" y="15"/>
                  </a:cubicBezTo>
                  <a:cubicBezTo>
                    <a:pt x="16" y="15"/>
                    <a:pt x="0" y="6"/>
                    <a:pt x="0" y="3"/>
                  </a:cubicBezTo>
                  <a:cubicBezTo>
                    <a:pt x="0"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99"/>
            <p:cNvSpPr>
              <a:spLocks/>
            </p:cNvSpPr>
            <p:nvPr/>
          </p:nvSpPr>
          <p:spPr bwMode="auto">
            <a:xfrm>
              <a:off x="3362325" y="2030413"/>
              <a:ext cx="22225" cy="26988"/>
            </a:xfrm>
            <a:custGeom>
              <a:avLst/>
              <a:gdLst/>
              <a:ahLst/>
              <a:cxnLst>
                <a:cxn ang="0">
                  <a:pos x="17" y="12"/>
                </a:cxn>
                <a:cxn ang="0">
                  <a:pos x="17" y="15"/>
                </a:cxn>
                <a:cxn ang="0">
                  <a:pos x="7" y="20"/>
                </a:cxn>
                <a:cxn ang="0">
                  <a:pos x="0" y="15"/>
                </a:cxn>
                <a:cxn ang="0">
                  <a:pos x="10" y="0"/>
                </a:cxn>
                <a:cxn ang="0">
                  <a:pos x="14" y="5"/>
                </a:cxn>
                <a:cxn ang="0">
                  <a:pos x="17" y="12"/>
                </a:cxn>
              </a:cxnLst>
              <a:rect l="0" t="0" r="r" b="b"/>
              <a:pathLst>
                <a:path w="17" h="20">
                  <a:moveTo>
                    <a:pt x="17" y="12"/>
                  </a:moveTo>
                  <a:cubicBezTo>
                    <a:pt x="17" y="12"/>
                    <a:pt x="17" y="14"/>
                    <a:pt x="17" y="15"/>
                  </a:cubicBezTo>
                  <a:cubicBezTo>
                    <a:pt x="17" y="18"/>
                    <a:pt x="12" y="20"/>
                    <a:pt x="7" y="20"/>
                  </a:cubicBezTo>
                  <a:cubicBezTo>
                    <a:pt x="3" y="20"/>
                    <a:pt x="0" y="18"/>
                    <a:pt x="0" y="15"/>
                  </a:cubicBezTo>
                  <a:cubicBezTo>
                    <a:pt x="0" y="13"/>
                    <a:pt x="6" y="2"/>
                    <a:pt x="10" y="0"/>
                  </a:cubicBezTo>
                  <a:cubicBezTo>
                    <a:pt x="11" y="2"/>
                    <a:pt x="14" y="3"/>
                    <a:pt x="14" y="5"/>
                  </a:cubicBezTo>
                  <a:cubicBezTo>
                    <a:pt x="14" y="9"/>
                    <a:pt x="7" y="12"/>
                    <a:pt x="17"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4" name="Freeform 100"/>
            <p:cNvSpPr>
              <a:spLocks/>
            </p:cNvSpPr>
            <p:nvPr/>
          </p:nvSpPr>
          <p:spPr bwMode="auto">
            <a:xfrm>
              <a:off x="1593850" y="1724025"/>
              <a:ext cx="26988" cy="12700"/>
            </a:xfrm>
            <a:custGeom>
              <a:avLst/>
              <a:gdLst/>
              <a:ahLst/>
              <a:cxnLst>
                <a:cxn ang="0">
                  <a:pos x="6" y="4"/>
                </a:cxn>
                <a:cxn ang="0">
                  <a:pos x="13" y="1"/>
                </a:cxn>
                <a:cxn ang="0">
                  <a:pos x="20" y="9"/>
                </a:cxn>
                <a:cxn ang="0">
                  <a:pos x="5" y="9"/>
                </a:cxn>
                <a:cxn ang="0">
                  <a:pos x="0" y="4"/>
                </a:cxn>
                <a:cxn ang="0">
                  <a:pos x="6" y="4"/>
                </a:cxn>
              </a:cxnLst>
              <a:rect l="0" t="0" r="r" b="b"/>
              <a:pathLst>
                <a:path w="20" h="9">
                  <a:moveTo>
                    <a:pt x="6" y="4"/>
                  </a:moveTo>
                  <a:cubicBezTo>
                    <a:pt x="8" y="0"/>
                    <a:pt x="10" y="1"/>
                    <a:pt x="13" y="1"/>
                  </a:cubicBezTo>
                  <a:cubicBezTo>
                    <a:pt x="18" y="1"/>
                    <a:pt x="19" y="4"/>
                    <a:pt x="20" y="9"/>
                  </a:cubicBezTo>
                  <a:cubicBezTo>
                    <a:pt x="5" y="9"/>
                    <a:pt x="5" y="9"/>
                    <a:pt x="5" y="9"/>
                  </a:cubicBezTo>
                  <a:cubicBezTo>
                    <a:pt x="3" y="7"/>
                    <a:pt x="1" y="6"/>
                    <a:pt x="0" y="4"/>
                  </a:cubicBezTo>
                  <a:lnTo>
                    <a:pt x="6"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 name="Group 345"/>
          <p:cNvGrpSpPr/>
          <p:nvPr/>
        </p:nvGrpSpPr>
        <p:grpSpPr>
          <a:xfrm>
            <a:off x="5680636" y="2250197"/>
            <a:ext cx="806512" cy="1355984"/>
            <a:chOff x="4219575" y="1089025"/>
            <a:chExt cx="687388" cy="1155701"/>
          </a:xfrm>
          <a:solidFill>
            <a:srgbClr val="85C401"/>
          </a:solidFill>
          <a:effectLst>
            <a:outerShdw blurRad="50800" dist="38100" dir="2700000" algn="tl" rotWithShape="0">
              <a:prstClr val="black">
                <a:alpha val="40000"/>
              </a:prstClr>
            </a:outerShdw>
          </a:effectLst>
        </p:grpSpPr>
        <p:sp>
          <p:nvSpPr>
            <p:cNvPr id="367" name="Freeform 36"/>
            <p:cNvSpPr>
              <a:spLocks/>
            </p:cNvSpPr>
            <p:nvPr/>
          </p:nvSpPr>
          <p:spPr bwMode="auto">
            <a:xfrm>
              <a:off x="4568825" y="1816100"/>
              <a:ext cx="26988" cy="39688"/>
            </a:xfrm>
            <a:custGeom>
              <a:avLst/>
              <a:gdLst/>
              <a:ahLst/>
              <a:cxnLst>
                <a:cxn ang="0">
                  <a:pos x="3" y="27"/>
                </a:cxn>
                <a:cxn ang="0">
                  <a:pos x="9" y="21"/>
                </a:cxn>
                <a:cxn ang="0">
                  <a:pos x="0" y="14"/>
                </a:cxn>
                <a:cxn ang="0">
                  <a:pos x="9" y="0"/>
                </a:cxn>
                <a:cxn ang="0">
                  <a:pos x="20" y="12"/>
                </a:cxn>
                <a:cxn ang="0">
                  <a:pos x="6" y="30"/>
                </a:cxn>
                <a:cxn ang="0">
                  <a:pos x="0" y="27"/>
                </a:cxn>
                <a:cxn ang="0">
                  <a:pos x="2" y="25"/>
                </a:cxn>
                <a:cxn ang="0">
                  <a:pos x="3" y="27"/>
                </a:cxn>
              </a:cxnLst>
              <a:rect l="0" t="0" r="r" b="b"/>
              <a:pathLst>
                <a:path w="20" h="30">
                  <a:moveTo>
                    <a:pt x="3" y="27"/>
                  </a:moveTo>
                  <a:cubicBezTo>
                    <a:pt x="6" y="26"/>
                    <a:pt x="9" y="23"/>
                    <a:pt x="9" y="21"/>
                  </a:cubicBezTo>
                  <a:cubicBezTo>
                    <a:pt x="5" y="20"/>
                    <a:pt x="0" y="16"/>
                    <a:pt x="0" y="14"/>
                  </a:cubicBezTo>
                  <a:cubicBezTo>
                    <a:pt x="0" y="12"/>
                    <a:pt x="5" y="0"/>
                    <a:pt x="9" y="0"/>
                  </a:cubicBezTo>
                  <a:cubicBezTo>
                    <a:pt x="17" y="0"/>
                    <a:pt x="18" y="4"/>
                    <a:pt x="20" y="12"/>
                  </a:cubicBezTo>
                  <a:cubicBezTo>
                    <a:pt x="12" y="14"/>
                    <a:pt x="16" y="30"/>
                    <a:pt x="6" y="30"/>
                  </a:cubicBezTo>
                  <a:cubicBezTo>
                    <a:pt x="3" y="30"/>
                    <a:pt x="1" y="27"/>
                    <a:pt x="0" y="27"/>
                  </a:cubicBezTo>
                  <a:cubicBezTo>
                    <a:pt x="1" y="26"/>
                    <a:pt x="2" y="25"/>
                    <a:pt x="2" y="25"/>
                  </a:cubicBezTo>
                  <a:lnTo>
                    <a:pt x="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8" name="Group 343"/>
            <p:cNvGrpSpPr/>
            <p:nvPr/>
          </p:nvGrpSpPr>
          <p:grpSpPr>
            <a:xfrm>
              <a:off x="4219575" y="1089025"/>
              <a:ext cx="687388" cy="1155701"/>
              <a:chOff x="4219575" y="1089025"/>
              <a:chExt cx="687388" cy="1155701"/>
            </a:xfrm>
            <a:grpFill/>
          </p:grpSpPr>
          <p:sp>
            <p:nvSpPr>
              <p:cNvPr id="369" name="Freeform 24"/>
              <p:cNvSpPr>
                <a:spLocks/>
              </p:cNvSpPr>
              <p:nvPr/>
            </p:nvSpPr>
            <p:spPr bwMode="auto">
              <a:xfrm>
                <a:off x="4230688" y="1782763"/>
                <a:ext cx="646113" cy="461963"/>
              </a:xfrm>
              <a:custGeom>
                <a:avLst/>
                <a:gdLst/>
                <a:ahLst/>
                <a:cxnLst>
                  <a:cxn ang="0">
                    <a:pos x="473" y="233"/>
                  </a:cxn>
                  <a:cxn ang="0">
                    <a:pos x="470" y="273"/>
                  </a:cxn>
                  <a:cxn ang="0">
                    <a:pos x="427" y="274"/>
                  </a:cxn>
                  <a:cxn ang="0">
                    <a:pos x="401" y="283"/>
                  </a:cxn>
                  <a:cxn ang="0">
                    <a:pos x="403" y="303"/>
                  </a:cxn>
                  <a:cxn ang="0">
                    <a:pos x="413" y="322"/>
                  </a:cxn>
                  <a:cxn ang="0">
                    <a:pos x="401" y="319"/>
                  </a:cxn>
                  <a:cxn ang="0">
                    <a:pos x="397" y="336"/>
                  </a:cxn>
                  <a:cxn ang="0">
                    <a:pos x="382" y="315"/>
                  </a:cxn>
                  <a:cxn ang="0">
                    <a:pos x="358" y="278"/>
                  </a:cxn>
                  <a:cxn ang="0">
                    <a:pos x="329" y="238"/>
                  </a:cxn>
                  <a:cxn ang="0">
                    <a:pos x="289" y="213"/>
                  </a:cxn>
                  <a:cxn ang="0">
                    <a:pos x="270" y="212"/>
                  </a:cxn>
                  <a:cxn ang="0">
                    <a:pos x="289" y="244"/>
                  </a:cxn>
                  <a:cxn ang="0">
                    <a:pos x="315" y="264"/>
                  </a:cxn>
                  <a:cxn ang="0">
                    <a:pos x="330" y="283"/>
                  </a:cxn>
                  <a:cxn ang="0">
                    <a:pos x="323" y="305"/>
                  </a:cxn>
                  <a:cxn ang="0">
                    <a:pos x="316" y="303"/>
                  </a:cxn>
                  <a:cxn ang="0">
                    <a:pos x="291" y="273"/>
                  </a:cxn>
                  <a:cxn ang="0">
                    <a:pos x="229" y="223"/>
                  </a:cxn>
                  <a:cxn ang="0">
                    <a:pos x="168" y="237"/>
                  </a:cxn>
                  <a:cxn ang="0">
                    <a:pos x="135" y="272"/>
                  </a:cxn>
                  <a:cxn ang="0">
                    <a:pos x="101" y="326"/>
                  </a:cxn>
                  <a:cxn ang="0">
                    <a:pos x="72" y="338"/>
                  </a:cxn>
                  <a:cxn ang="0">
                    <a:pos x="10" y="334"/>
                  </a:cxn>
                  <a:cxn ang="0">
                    <a:pos x="0" y="306"/>
                  </a:cxn>
                  <a:cxn ang="0">
                    <a:pos x="4" y="246"/>
                  </a:cxn>
                  <a:cxn ang="0">
                    <a:pos x="48" y="235"/>
                  </a:cxn>
                  <a:cxn ang="0">
                    <a:pos x="89" y="240"/>
                  </a:cxn>
                  <a:cxn ang="0">
                    <a:pos x="105" y="206"/>
                  </a:cxn>
                  <a:cxn ang="0">
                    <a:pos x="103" y="193"/>
                  </a:cxn>
                  <a:cxn ang="0">
                    <a:pos x="60" y="163"/>
                  </a:cxn>
                  <a:cxn ang="0">
                    <a:pos x="88" y="157"/>
                  </a:cxn>
                  <a:cxn ang="0">
                    <a:pos x="96" y="143"/>
                  </a:cxn>
                  <a:cxn ang="0">
                    <a:pos x="114" y="145"/>
                  </a:cxn>
                  <a:cxn ang="0">
                    <a:pos x="147" y="118"/>
                  </a:cxn>
                  <a:cxn ang="0">
                    <a:pos x="176" y="89"/>
                  </a:cxn>
                  <a:cxn ang="0">
                    <a:pos x="208" y="73"/>
                  </a:cxn>
                  <a:cxn ang="0">
                    <a:pos x="225" y="54"/>
                  </a:cxn>
                  <a:cxn ang="0">
                    <a:pos x="245" y="5"/>
                  </a:cxn>
                  <a:cxn ang="0">
                    <a:pos x="251" y="25"/>
                  </a:cxn>
                  <a:cxn ang="0">
                    <a:pos x="240" y="54"/>
                  </a:cxn>
                  <a:cxn ang="0">
                    <a:pos x="254" y="66"/>
                  </a:cxn>
                  <a:cxn ang="0">
                    <a:pos x="289" y="68"/>
                  </a:cxn>
                  <a:cxn ang="0">
                    <a:pos x="333" y="50"/>
                  </a:cxn>
                  <a:cxn ang="0">
                    <a:pos x="378" y="55"/>
                  </a:cxn>
                  <a:cxn ang="0">
                    <a:pos x="408" y="95"/>
                  </a:cxn>
                  <a:cxn ang="0">
                    <a:pos x="399" y="153"/>
                  </a:cxn>
                  <a:cxn ang="0">
                    <a:pos x="470" y="180"/>
                  </a:cxn>
                  <a:cxn ang="0">
                    <a:pos x="474" y="204"/>
                  </a:cxn>
                  <a:cxn ang="0">
                    <a:pos x="476" y="216"/>
                  </a:cxn>
                </a:cxnLst>
                <a:rect l="0" t="0" r="r" b="b"/>
                <a:pathLst>
                  <a:path w="485" h="347">
                    <a:moveTo>
                      <a:pt x="476" y="216"/>
                    </a:moveTo>
                    <a:cubicBezTo>
                      <a:pt x="474" y="223"/>
                      <a:pt x="475" y="219"/>
                      <a:pt x="473" y="222"/>
                    </a:cubicBezTo>
                    <a:cubicBezTo>
                      <a:pt x="473" y="233"/>
                      <a:pt x="473" y="233"/>
                      <a:pt x="473" y="233"/>
                    </a:cubicBezTo>
                    <a:cubicBezTo>
                      <a:pt x="469" y="238"/>
                      <a:pt x="461" y="246"/>
                      <a:pt x="461" y="253"/>
                    </a:cubicBezTo>
                    <a:cubicBezTo>
                      <a:pt x="461" y="261"/>
                      <a:pt x="473" y="268"/>
                      <a:pt x="476" y="272"/>
                    </a:cubicBezTo>
                    <a:cubicBezTo>
                      <a:pt x="474" y="273"/>
                      <a:pt x="472" y="273"/>
                      <a:pt x="470" y="273"/>
                    </a:cubicBezTo>
                    <a:cubicBezTo>
                      <a:pt x="466" y="275"/>
                      <a:pt x="463" y="273"/>
                      <a:pt x="459" y="275"/>
                    </a:cubicBezTo>
                    <a:cubicBezTo>
                      <a:pt x="453" y="277"/>
                      <a:pt x="452" y="283"/>
                      <a:pt x="446" y="283"/>
                    </a:cubicBezTo>
                    <a:cubicBezTo>
                      <a:pt x="439" y="283"/>
                      <a:pt x="435" y="274"/>
                      <a:pt x="427" y="274"/>
                    </a:cubicBezTo>
                    <a:cubicBezTo>
                      <a:pt x="420" y="274"/>
                      <a:pt x="419" y="278"/>
                      <a:pt x="413" y="280"/>
                    </a:cubicBezTo>
                    <a:cubicBezTo>
                      <a:pt x="414" y="284"/>
                      <a:pt x="414" y="286"/>
                      <a:pt x="413" y="290"/>
                    </a:cubicBezTo>
                    <a:cubicBezTo>
                      <a:pt x="406" y="290"/>
                      <a:pt x="405" y="283"/>
                      <a:pt x="401" y="283"/>
                    </a:cubicBezTo>
                    <a:cubicBezTo>
                      <a:pt x="399" y="283"/>
                      <a:pt x="397" y="286"/>
                      <a:pt x="397" y="288"/>
                    </a:cubicBezTo>
                    <a:cubicBezTo>
                      <a:pt x="405" y="298"/>
                      <a:pt x="405" y="298"/>
                      <a:pt x="405" y="298"/>
                    </a:cubicBezTo>
                    <a:cubicBezTo>
                      <a:pt x="405" y="300"/>
                      <a:pt x="403" y="302"/>
                      <a:pt x="403" y="303"/>
                    </a:cubicBezTo>
                    <a:cubicBezTo>
                      <a:pt x="403" y="304"/>
                      <a:pt x="415" y="315"/>
                      <a:pt x="419" y="315"/>
                    </a:cubicBezTo>
                    <a:cubicBezTo>
                      <a:pt x="419" y="317"/>
                      <a:pt x="420" y="318"/>
                      <a:pt x="420" y="319"/>
                    </a:cubicBezTo>
                    <a:cubicBezTo>
                      <a:pt x="418" y="321"/>
                      <a:pt x="414" y="319"/>
                      <a:pt x="413" y="322"/>
                    </a:cubicBezTo>
                    <a:cubicBezTo>
                      <a:pt x="412" y="322"/>
                      <a:pt x="412" y="322"/>
                      <a:pt x="412" y="322"/>
                    </a:cubicBezTo>
                    <a:cubicBezTo>
                      <a:pt x="407" y="321"/>
                      <a:pt x="403" y="317"/>
                      <a:pt x="401" y="315"/>
                    </a:cubicBezTo>
                    <a:cubicBezTo>
                      <a:pt x="401" y="319"/>
                      <a:pt x="401" y="319"/>
                      <a:pt x="401" y="319"/>
                    </a:cubicBezTo>
                    <a:cubicBezTo>
                      <a:pt x="402" y="321"/>
                      <a:pt x="403" y="323"/>
                      <a:pt x="403" y="326"/>
                    </a:cubicBezTo>
                    <a:cubicBezTo>
                      <a:pt x="403" y="329"/>
                      <a:pt x="399" y="334"/>
                      <a:pt x="403" y="336"/>
                    </a:cubicBezTo>
                    <a:cubicBezTo>
                      <a:pt x="401" y="336"/>
                      <a:pt x="397" y="336"/>
                      <a:pt x="397" y="336"/>
                    </a:cubicBezTo>
                    <a:cubicBezTo>
                      <a:pt x="390" y="336"/>
                      <a:pt x="384" y="329"/>
                      <a:pt x="384" y="322"/>
                    </a:cubicBezTo>
                    <a:cubicBezTo>
                      <a:pt x="384" y="319"/>
                      <a:pt x="388" y="317"/>
                      <a:pt x="390" y="315"/>
                    </a:cubicBezTo>
                    <a:cubicBezTo>
                      <a:pt x="387" y="315"/>
                      <a:pt x="385" y="315"/>
                      <a:pt x="382" y="315"/>
                    </a:cubicBezTo>
                    <a:cubicBezTo>
                      <a:pt x="380" y="315"/>
                      <a:pt x="379" y="311"/>
                      <a:pt x="379" y="310"/>
                    </a:cubicBezTo>
                    <a:cubicBezTo>
                      <a:pt x="378" y="304"/>
                      <a:pt x="374" y="300"/>
                      <a:pt x="370" y="296"/>
                    </a:cubicBezTo>
                    <a:cubicBezTo>
                      <a:pt x="365" y="291"/>
                      <a:pt x="358" y="287"/>
                      <a:pt x="358" y="278"/>
                    </a:cubicBezTo>
                    <a:cubicBezTo>
                      <a:pt x="358" y="272"/>
                      <a:pt x="358" y="270"/>
                      <a:pt x="358" y="266"/>
                    </a:cubicBezTo>
                    <a:cubicBezTo>
                      <a:pt x="358" y="260"/>
                      <a:pt x="348" y="251"/>
                      <a:pt x="342" y="248"/>
                    </a:cubicBezTo>
                    <a:cubicBezTo>
                      <a:pt x="336" y="245"/>
                      <a:pt x="329" y="244"/>
                      <a:pt x="329" y="238"/>
                    </a:cubicBezTo>
                    <a:cubicBezTo>
                      <a:pt x="326" y="238"/>
                      <a:pt x="325" y="238"/>
                      <a:pt x="323" y="238"/>
                    </a:cubicBezTo>
                    <a:cubicBezTo>
                      <a:pt x="313" y="238"/>
                      <a:pt x="302" y="223"/>
                      <a:pt x="302" y="213"/>
                    </a:cubicBezTo>
                    <a:cubicBezTo>
                      <a:pt x="297" y="213"/>
                      <a:pt x="293" y="213"/>
                      <a:pt x="289" y="213"/>
                    </a:cubicBezTo>
                    <a:cubicBezTo>
                      <a:pt x="283" y="213"/>
                      <a:pt x="285" y="204"/>
                      <a:pt x="283" y="201"/>
                    </a:cubicBezTo>
                    <a:cubicBezTo>
                      <a:pt x="278" y="204"/>
                      <a:pt x="268" y="204"/>
                      <a:pt x="268" y="209"/>
                    </a:cubicBezTo>
                    <a:cubicBezTo>
                      <a:pt x="268" y="210"/>
                      <a:pt x="270" y="212"/>
                      <a:pt x="270" y="212"/>
                    </a:cubicBezTo>
                    <a:cubicBezTo>
                      <a:pt x="270" y="214"/>
                      <a:pt x="269" y="217"/>
                      <a:pt x="269" y="220"/>
                    </a:cubicBezTo>
                    <a:cubicBezTo>
                      <a:pt x="269" y="226"/>
                      <a:pt x="273" y="229"/>
                      <a:pt x="278" y="231"/>
                    </a:cubicBezTo>
                    <a:cubicBezTo>
                      <a:pt x="285" y="233"/>
                      <a:pt x="288" y="240"/>
                      <a:pt x="289" y="244"/>
                    </a:cubicBezTo>
                    <a:cubicBezTo>
                      <a:pt x="291" y="250"/>
                      <a:pt x="294" y="257"/>
                      <a:pt x="298" y="259"/>
                    </a:cubicBezTo>
                    <a:cubicBezTo>
                      <a:pt x="304" y="262"/>
                      <a:pt x="309" y="260"/>
                      <a:pt x="315" y="260"/>
                    </a:cubicBezTo>
                    <a:cubicBezTo>
                      <a:pt x="315" y="261"/>
                      <a:pt x="315" y="263"/>
                      <a:pt x="315" y="264"/>
                    </a:cubicBezTo>
                    <a:cubicBezTo>
                      <a:pt x="313" y="269"/>
                      <a:pt x="323" y="271"/>
                      <a:pt x="326" y="272"/>
                    </a:cubicBezTo>
                    <a:cubicBezTo>
                      <a:pt x="335" y="277"/>
                      <a:pt x="345" y="280"/>
                      <a:pt x="344" y="290"/>
                    </a:cubicBezTo>
                    <a:cubicBezTo>
                      <a:pt x="340" y="289"/>
                      <a:pt x="337" y="283"/>
                      <a:pt x="330" y="283"/>
                    </a:cubicBezTo>
                    <a:cubicBezTo>
                      <a:pt x="325" y="283"/>
                      <a:pt x="320" y="286"/>
                      <a:pt x="320" y="290"/>
                    </a:cubicBezTo>
                    <a:cubicBezTo>
                      <a:pt x="320" y="296"/>
                      <a:pt x="328" y="297"/>
                      <a:pt x="328" y="303"/>
                    </a:cubicBezTo>
                    <a:cubicBezTo>
                      <a:pt x="328" y="305"/>
                      <a:pt x="323" y="305"/>
                      <a:pt x="323" y="305"/>
                    </a:cubicBezTo>
                    <a:cubicBezTo>
                      <a:pt x="319" y="309"/>
                      <a:pt x="319" y="318"/>
                      <a:pt x="313" y="318"/>
                    </a:cubicBezTo>
                    <a:cubicBezTo>
                      <a:pt x="310" y="318"/>
                      <a:pt x="308" y="317"/>
                      <a:pt x="308" y="315"/>
                    </a:cubicBezTo>
                    <a:cubicBezTo>
                      <a:pt x="314" y="315"/>
                      <a:pt x="316" y="309"/>
                      <a:pt x="316" y="303"/>
                    </a:cubicBezTo>
                    <a:cubicBezTo>
                      <a:pt x="316" y="297"/>
                      <a:pt x="312" y="295"/>
                      <a:pt x="311" y="291"/>
                    </a:cubicBezTo>
                    <a:cubicBezTo>
                      <a:pt x="310" y="291"/>
                      <a:pt x="300" y="281"/>
                      <a:pt x="299" y="278"/>
                    </a:cubicBezTo>
                    <a:cubicBezTo>
                      <a:pt x="297" y="278"/>
                      <a:pt x="291" y="276"/>
                      <a:pt x="291" y="273"/>
                    </a:cubicBezTo>
                    <a:cubicBezTo>
                      <a:pt x="277" y="270"/>
                      <a:pt x="274" y="266"/>
                      <a:pt x="266" y="259"/>
                    </a:cubicBezTo>
                    <a:cubicBezTo>
                      <a:pt x="263" y="256"/>
                      <a:pt x="257" y="254"/>
                      <a:pt x="256" y="251"/>
                    </a:cubicBezTo>
                    <a:cubicBezTo>
                      <a:pt x="248" y="241"/>
                      <a:pt x="245" y="223"/>
                      <a:pt x="229" y="223"/>
                    </a:cubicBezTo>
                    <a:cubicBezTo>
                      <a:pt x="221" y="223"/>
                      <a:pt x="220" y="228"/>
                      <a:pt x="216" y="230"/>
                    </a:cubicBezTo>
                    <a:cubicBezTo>
                      <a:pt x="208" y="234"/>
                      <a:pt x="202" y="242"/>
                      <a:pt x="192" y="242"/>
                    </a:cubicBezTo>
                    <a:cubicBezTo>
                      <a:pt x="183" y="242"/>
                      <a:pt x="177" y="237"/>
                      <a:pt x="168" y="237"/>
                    </a:cubicBezTo>
                    <a:cubicBezTo>
                      <a:pt x="161" y="237"/>
                      <a:pt x="154" y="242"/>
                      <a:pt x="154" y="248"/>
                    </a:cubicBezTo>
                    <a:cubicBezTo>
                      <a:pt x="157" y="258"/>
                      <a:pt x="157" y="258"/>
                      <a:pt x="157" y="258"/>
                    </a:cubicBezTo>
                    <a:cubicBezTo>
                      <a:pt x="154" y="267"/>
                      <a:pt x="144" y="270"/>
                      <a:pt x="135" y="272"/>
                    </a:cubicBezTo>
                    <a:cubicBezTo>
                      <a:pt x="127" y="274"/>
                      <a:pt x="114" y="292"/>
                      <a:pt x="114" y="302"/>
                    </a:cubicBezTo>
                    <a:cubicBezTo>
                      <a:pt x="114" y="305"/>
                      <a:pt x="117" y="306"/>
                      <a:pt x="119" y="307"/>
                    </a:cubicBezTo>
                    <a:cubicBezTo>
                      <a:pt x="113" y="316"/>
                      <a:pt x="110" y="321"/>
                      <a:pt x="101" y="326"/>
                    </a:cubicBezTo>
                    <a:cubicBezTo>
                      <a:pt x="96" y="328"/>
                      <a:pt x="95" y="340"/>
                      <a:pt x="86" y="337"/>
                    </a:cubicBezTo>
                    <a:cubicBezTo>
                      <a:pt x="86" y="337"/>
                      <a:pt x="86" y="337"/>
                      <a:pt x="86" y="337"/>
                    </a:cubicBezTo>
                    <a:cubicBezTo>
                      <a:pt x="82" y="336"/>
                      <a:pt x="75" y="338"/>
                      <a:pt x="72" y="338"/>
                    </a:cubicBezTo>
                    <a:cubicBezTo>
                      <a:pt x="62" y="338"/>
                      <a:pt x="56" y="347"/>
                      <a:pt x="46" y="347"/>
                    </a:cubicBezTo>
                    <a:cubicBezTo>
                      <a:pt x="40" y="347"/>
                      <a:pt x="39" y="331"/>
                      <a:pt x="29" y="331"/>
                    </a:cubicBezTo>
                    <a:cubicBezTo>
                      <a:pt x="22" y="331"/>
                      <a:pt x="17" y="334"/>
                      <a:pt x="10" y="334"/>
                    </a:cubicBezTo>
                    <a:cubicBezTo>
                      <a:pt x="8" y="334"/>
                      <a:pt x="7" y="332"/>
                      <a:pt x="7" y="330"/>
                    </a:cubicBezTo>
                    <a:cubicBezTo>
                      <a:pt x="7" y="321"/>
                      <a:pt x="7" y="318"/>
                      <a:pt x="7" y="313"/>
                    </a:cubicBezTo>
                    <a:cubicBezTo>
                      <a:pt x="3" y="313"/>
                      <a:pt x="0" y="310"/>
                      <a:pt x="0" y="306"/>
                    </a:cubicBezTo>
                    <a:cubicBezTo>
                      <a:pt x="0" y="301"/>
                      <a:pt x="4" y="299"/>
                      <a:pt x="4" y="296"/>
                    </a:cubicBezTo>
                    <a:cubicBezTo>
                      <a:pt x="4" y="285"/>
                      <a:pt x="8" y="274"/>
                      <a:pt x="8" y="262"/>
                    </a:cubicBezTo>
                    <a:cubicBezTo>
                      <a:pt x="8" y="256"/>
                      <a:pt x="4" y="250"/>
                      <a:pt x="4" y="246"/>
                    </a:cubicBezTo>
                    <a:cubicBezTo>
                      <a:pt x="4" y="243"/>
                      <a:pt x="19" y="234"/>
                      <a:pt x="21" y="234"/>
                    </a:cubicBezTo>
                    <a:cubicBezTo>
                      <a:pt x="23" y="234"/>
                      <a:pt x="25" y="236"/>
                      <a:pt x="28" y="235"/>
                    </a:cubicBezTo>
                    <a:cubicBezTo>
                      <a:pt x="48" y="235"/>
                      <a:pt x="48" y="235"/>
                      <a:pt x="48" y="235"/>
                    </a:cubicBezTo>
                    <a:cubicBezTo>
                      <a:pt x="49" y="237"/>
                      <a:pt x="53" y="238"/>
                      <a:pt x="55" y="238"/>
                    </a:cubicBezTo>
                    <a:cubicBezTo>
                      <a:pt x="76" y="238"/>
                      <a:pt x="76" y="238"/>
                      <a:pt x="76" y="238"/>
                    </a:cubicBezTo>
                    <a:cubicBezTo>
                      <a:pt x="82" y="237"/>
                      <a:pt x="84" y="240"/>
                      <a:pt x="89" y="240"/>
                    </a:cubicBezTo>
                    <a:cubicBezTo>
                      <a:pt x="92" y="240"/>
                      <a:pt x="98" y="238"/>
                      <a:pt x="100" y="238"/>
                    </a:cubicBezTo>
                    <a:cubicBezTo>
                      <a:pt x="100" y="229"/>
                      <a:pt x="105" y="226"/>
                      <a:pt x="105" y="218"/>
                    </a:cubicBezTo>
                    <a:cubicBezTo>
                      <a:pt x="105" y="216"/>
                      <a:pt x="105" y="208"/>
                      <a:pt x="105" y="206"/>
                    </a:cubicBezTo>
                    <a:cubicBezTo>
                      <a:pt x="104" y="206"/>
                      <a:pt x="104" y="206"/>
                      <a:pt x="104" y="206"/>
                    </a:cubicBezTo>
                    <a:cubicBezTo>
                      <a:pt x="105" y="205"/>
                      <a:pt x="106" y="201"/>
                      <a:pt x="106" y="200"/>
                    </a:cubicBezTo>
                    <a:cubicBezTo>
                      <a:pt x="106" y="196"/>
                      <a:pt x="103" y="197"/>
                      <a:pt x="103" y="193"/>
                    </a:cubicBezTo>
                    <a:cubicBezTo>
                      <a:pt x="94" y="193"/>
                      <a:pt x="92" y="185"/>
                      <a:pt x="92" y="178"/>
                    </a:cubicBezTo>
                    <a:cubicBezTo>
                      <a:pt x="89" y="178"/>
                      <a:pt x="89" y="175"/>
                      <a:pt x="87" y="175"/>
                    </a:cubicBezTo>
                    <a:cubicBezTo>
                      <a:pt x="79" y="173"/>
                      <a:pt x="60" y="169"/>
                      <a:pt x="60" y="163"/>
                    </a:cubicBezTo>
                    <a:cubicBezTo>
                      <a:pt x="60" y="163"/>
                      <a:pt x="60" y="161"/>
                      <a:pt x="60" y="161"/>
                    </a:cubicBezTo>
                    <a:cubicBezTo>
                      <a:pt x="60" y="157"/>
                      <a:pt x="72" y="154"/>
                      <a:pt x="76" y="153"/>
                    </a:cubicBezTo>
                    <a:cubicBezTo>
                      <a:pt x="78" y="156"/>
                      <a:pt x="85" y="157"/>
                      <a:pt x="88" y="157"/>
                    </a:cubicBezTo>
                    <a:cubicBezTo>
                      <a:pt x="92" y="157"/>
                      <a:pt x="97" y="156"/>
                      <a:pt x="98" y="155"/>
                    </a:cubicBezTo>
                    <a:cubicBezTo>
                      <a:pt x="98" y="152"/>
                      <a:pt x="98" y="152"/>
                      <a:pt x="98" y="152"/>
                    </a:cubicBezTo>
                    <a:cubicBezTo>
                      <a:pt x="95" y="151"/>
                      <a:pt x="97" y="145"/>
                      <a:pt x="96" y="143"/>
                    </a:cubicBezTo>
                    <a:cubicBezTo>
                      <a:pt x="96" y="140"/>
                      <a:pt x="96" y="140"/>
                      <a:pt x="96" y="140"/>
                    </a:cubicBezTo>
                    <a:cubicBezTo>
                      <a:pt x="101" y="140"/>
                      <a:pt x="101" y="140"/>
                      <a:pt x="101" y="140"/>
                    </a:cubicBezTo>
                    <a:cubicBezTo>
                      <a:pt x="104" y="143"/>
                      <a:pt x="109" y="145"/>
                      <a:pt x="114" y="145"/>
                    </a:cubicBezTo>
                    <a:cubicBezTo>
                      <a:pt x="117" y="145"/>
                      <a:pt x="120" y="142"/>
                      <a:pt x="121" y="139"/>
                    </a:cubicBezTo>
                    <a:cubicBezTo>
                      <a:pt x="135" y="139"/>
                      <a:pt x="138" y="129"/>
                      <a:pt x="141" y="119"/>
                    </a:cubicBezTo>
                    <a:cubicBezTo>
                      <a:pt x="143" y="119"/>
                      <a:pt x="145" y="118"/>
                      <a:pt x="147" y="118"/>
                    </a:cubicBezTo>
                    <a:cubicBezTo>
                      <a:pt x="150" y="117"/>
                      <a:pt x="167" y="110"/>
                      <a:pt x="169" y="108"/>
                    </a:cubicBezTo>
                    <a:cubicBezTo>
                      <a:pt x="173" y="104"/>
                      <a:pt x="171" y="99"/>
                      <a:pt x="171" y="94"/>
                    </a:cubicBezTo>
                    <a:cubicBezTo>
                      <a:pt x="171" y="92"/>
                      <a:pt x="175" y="89"/>
                      <a:pt x="176" y="89"/>
                    </a:cubicBezTo>
                    <a:cubicBezTo>
                      <a:pt x="182" y="83"/>
                      <a:pt x="188" y="76"/>
                      <a:pt x="198" y="76"/>
                    </a:cubicBezTo>
                    <a:cubicBezTo>
                      <a:pt x="204" y="76"/>
                      <a:pt x="201" y="77"/>
                      <a:pt x="204" y="76"/>
                    </a:cubicBezTo>
                    <a:cubicBezTo>
                      <a:pt x="206" y="77"/>
                      <a:pt x="207" y="74"/>
                      <a:pt x="208" y="73"/>
                    </a:cubicBezTo>
                    <a:cubicBezTo>
                      <a:pt x="211" y="70"/>
                      <a:pt x="215" y="72"/>
                      <a:pt x="219" y="72"/>
                    </a:cubicBezTo>
                    <a:cubicBezTo>
                      <a:pt x="221" y="72"/>
                      <a:pt x="229" y="68"/>
                      <a:pt x="229" y="65"/>
                    </a:cubicBezTo>
                    <a:cubicBezTo>
                      <a:pt x="229" y="63"/>
                      <a:pt x="225" y="54"/>
                      <a:pt x="225" y="54"/>
                    </a:cubicBezTo>
                    <a:cubicBezTo>
                      <a:pt x="224" y="42"/>
                      <a:pt x="217" y="38"/>
                      <a:pt x="217" y="28"/>
                    </a:cubicBezTo>
                    <a:cubicBezTo>
                      <a:pt x="217" y="9"/>
                      <a:pt x="234" y="8"/>
                      <a:pt x="245" y="0"/>
                    </a:cubicBezTo>
                    <a:cubicBezTo>
                      <a:pt x="245" y="5"/>
                      <a:pt x="245" y="5"/>
                      <a:pt x="245" y="5"/>
                    </a:cubicBezTo>
                    <a:cubicBezTo>
                      <a:pt x="243" y="10"/>
                      <a:pt x="242" y="12"/>
                      <a:pt x="242" y="17"/>
                    </a:cubicBezTo>
                    <a:cubicBezTo>
                      <a:pt x="242" y="21"/>
                      <a:pt x="247" y="22"/>
                      <a:pt x="251" y="22"/>
                    </a:cubicBezTo>
                    <a:cubicBezTo>
                      <a:pt x="251" y="23"/>
                      <a:pt x="251" y="24"/>
                      <a:pt x="251" y="25"/>
                    </a:cubicBezTo>
                    <a:cubicBezTo>
                      <a:pt x="251" y="27"/>
                      <a:pt x="247" y="28"/>
                      <a:pt x="245" y="29"/>
                    </a:cubicBezTo>
                    <a:cubicBezTo>
                      <a:pt x="241" y="34"/>
                      <a:pt x="236" y="38"/>
                      <a:pt x="236" y="46"/>
                    </a:cubicBezTo>
                    <a:cubicBezTo>
                      <a:pt x="236" y="50"/>
                      <a:pt x="238" y="53"/>
                      <a:pt x="240" y="54"/>
                    </a:cubicBezTo>
                    <a:cubicBezTo>
                      <a:pt x="240" y="56"/>
                      <a:pt x="241" y="57"/>
                      <a:pt x="240" y="59"/>
                    </a:cubicBezTo>
                    <a:cubicBezTo>
                      <a:pt x="245" y="59"/>
                      <a:pt x="247" y="60"/>
                      <a:pt x="251" y="60"/>
                    </a:cubicBezTo>
                    <a:cubicBezTo>
                      <a:pt x="252" y="63"/>
                      <a:pt x="253" y="66"/>
                      <a:pt x="254" y="66"/>
                    </a:cubicBezTo>
                    <a:cubicBezTo>
                      <a:pt x="266" y="66"/>
                      <a:pt x="274" y="56"/>
                      <a:pt x="285" y="57"/>
                    </a:cubicBezTo>
                    <a:cubicBezTo>
                      <a:pt x="284" y="59"/>
                      <a:pt x="282" y="60"/>
                      <a:pt x="282" y="62"/>
                    </a:cubicBezTo>
                    <a:cubicBezTo>
                      <a:pt x="282" y="63"/>
                      <a:pt x="289" y="68"/>
                      <a:pt x="289" y="68"/>
                    </a:cubicBezTo>
                    <a:cubicBezTo>
                      <a:pt x="294" y="68"/>
                      <a:pt x="295" y="65"/>
                      <a:pt x="297" y="64"/>
                    </a:cubicBezTo>
                    <a:cubicBezTo>
                      <a:pt x="304" y="60"/>
                      <a:pt x="310" y="62"/>
                      <a:pt x="317" y="59"/>
                    </a:cubicBezTo>
                    <a:cubicBezTo>
                      <a:pt x="321" y="57"/>
                      <a:pt x="328" y="50"/>
                      <a:pt x="333" y="50"/>
                    </a:cubicBezTo>
                    <a:cubicBezTo>
                      <a:pt x="339" y="50"/>
                      <a:pt x="345" y="51"/>
                      <a:pt x="348" y="52"/>
                    </a:cubicBezTo>
                    <a:cubicBezTo>
                      <a:pt x="347" y="54"/>
                      <a:pt x="346" y="56"/>
                      <a:pt x="346" y="57"/>
                    </a:cubicBezTo>
                    <a:cubicBezTo>
                      <a:pt x="358" y="57"/>
                      <a:pt x="370" y="55"/>
                      <a:pt x="378" y="55"/>
                    </a:cubicBezTo>
                    <a:cubicBezTo>
                      <a:pt x="386" y="55"/>
                      <a:pt x="392" y="54"/>
                      <a:pt x="401" y="54"/>
                    </a:cubicBezTo>
                    <a:cubicBezTo>
                      <a:pt x="410" y="54"/>
                      <a:pt x="414" y="70"/>
                      <a:pt x="414" y="80"/>
                    </a:cubicBezTo>
                    <a:cubicBezTo>
                      <a:pt x="414" y="86"/>
                      <a:pt x="408" y="89"/>
                      <a:pt x="408" y="95"/>
                    </a:cubicBezTo>
                    <a:cubicBezTo>
                      <a:pt x="408" y="104"/>
                      <a:pt x="416" y="110"/>
                      <a:pt x="416" y="118"/>
                    </a:cubicBezTo>
                    <a:cubicBezTo>
                      <a:pt x="416" y="123"/>
                      <a:pt x="408" y="125"/>
                      <a:pt x="406" y="128"/>
                    </a:cubicBezTo>
                    <a:cubicBezTo>
                      <a:pt x="401" y="136"/>
                      <a:pt x="399" y="143"/>
                      <a:pt x="399" y="153"/>
                    </a:cubicBezTo>
                    <a:cubicBezTo>
                      <a:pt x="399" y="166"/>
                      <a:pt x="408" y="163"/>
                      <a:pt x="418" y="163"/>
                    </a:cubicBezTo>
                    <a:cubicBezTo>
                      <a:pt x="432" y="163"/>
                      <a:pt x="439" y="157"/>
                      <a:pt x="450" y="157"/>
                    </a:cubicBezTo>
                    <a:cubicBezTo>
                      <a:pt x="461" y="157"/>
                      <a:pt x="459" y="180"/>
                      <a:pt x="470" y="180"/>
                    </a:cubicBezTo>
                    <a:cubicBezTo>
                      <a:pt x="470" y="198"/>
                      <a:pt x="470" y="198"/>
                      <a:pt x="470" y="198"/>
                    </a:cubicBezTo>
                    <a:cubicBezTo>
                      <a:pt x="470" y="200"/>
                      <a:pt x="471" y="201"/>
                      <a:pt x="472" y="201"/>
                    </a:cubicBezTo>
                    <a:cubicBezTo>
                      <a:pt x="474" y="204"/>
                      <a:pt x="474" y="204"/>
                      <a:pt x="474" y="204"/>
                    </a:cubicBezTo>
                    <a:cubicBezTo>
                      <a:pt x="476" y="204"/>
                      <a:pt x="482" y="202"/>
                      <a:pt x="485" y="201"/>
                    </a:cubicBezTo>
                    <a:cubicBezTo>
                      <a:pt x="485" y="204"/>
                      <a:pt x="485" y="206"/>
                      <a:pt x="485" y="208"/>
                    </a:cubicBezTo>
                    <a:cubicBezTo>
                      <a:pt x="481" y="209"/>
                      <a:pt x="476" y="211"/>
                      <a:pt x="476" y="2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0" name="Freeform 25"/>
              <p:cNvSpPr>
                <a:spLocks/>
              </p:cNvSpPr>
              <p:nvPr/>
            </p:nvSpPr>
            <p:spPr bwMode="auto">
              <a:xfrm>
                <a:off x="4470400" y="1416050"/>
                <a:ext cx="436563" cy="423863"/>
              </a:xfrm>
              <a:custGeom>
                <a:avLst/>
                <a:gdLst/>
                <a:ahLst/>
                <a:cxnLst>
                  <a:cxn ang="0">
                    <a:pos x="66" y="236"/>
                  </a:cxn>
                  <a:cxn ang="0">
                    <a:pos x="4" y="254"/>
                  </a:cxn>
                  <a:cxn ang="0">
                    <a:pos x="12" y="241"/>
                  </a:cxn>
                  <a:cxn ang="0">
                    <a:pos x="8" y="231"/>
                  </a:cxn>
                  <a:cxn ang="0">
                    <a:pos x="10" y="190"/>
                  </a:cxn>
                  <a:cxn ang="0">
                    <a:pos x="55" y="163"/>
                  </a:cxn>
                  <a:cxn ang="0">
                    <a:pos x="85" y="129"/>
                  </a:cxn>
                  <a:cxn ang="0">
                    <a:pos x="97" y="102"/>
                  </a:cxn>
                  <a:cxn ang="0">
                    <a:pos x="142" y="55"/>
                  </a:cxn>
                  <a:cxn ang="0">
                    <a:pos x="124" y="57"/>
                  </a:cxn>
                  <a:cxn ang="0">
                    <a:pos x="124" y="49"/>
                  </a:cxn>
                  <a:cxn ang="0">
                    <a:pos x="132" y="44"/>
                  </a:cxn>
                  <a:cxn ang="0">
                    <a:pos x="148" y="57"/>
                  </a:cxn>
                  <a:cxn ang="0">
                    <a:pos x="149" y="45"/>
                  </a:cxn>
                  <a:cxn ang="0">
                    <a:pos x="168" y="37"/>
                  </a:cxn>
                  <a:cxn ang="0">
                    <a:pos x="183" y="28"/>
                  </a:cxn>
                  <a:cxn ang="0">
                    <a:pos x="199" y="21"/>
                  </a:cxn>
                  <a:cxn ang="0">
                    <a:pos x="221" y="17"/>
                  </a:cxn>
                  <a:cxn ang="0">
                    <a:pos x="223" y="5"/>
                  </a:cxn>
                  <a:cxn ang="0">
                    <a:pos x="256" y="6"/>
                  </a:cxn>
                  <a:cxn ang="0">
                    <a:pos x="266" y="7"/>
                  </a:cxn>
                  <a:cxn ang="0">
                    <a:pos x="285" y="2"/>
                  </a:cxn>
                  <a:cxn ang="0">
                    <a:pos x="296" y="6"/>
                  </a:cxn>
                  <a:cxn ang="0">
                    <a:pos x="293" y="24"/>
                  </a:cxn>
                  <a:cxn ang="0">
                    <a:pos x="315" y="32"/>
                  </a:cxn>
                  <a:cxn ang="0">
                    <a:pos x="309" y="72"/>
                  </a:cxn>
                  <a:cxn ang="0">
                    <a:pos x="310" y="113"/>
                  </a:cxn>
                  <a:cxn ang="0">
                    <a:pos x="318" y="148"/>
                  </a:cxn>
                  <a:cxn ang="0">
                    <a:pos x="327" y="172"/>
                  </a:cxn>
                  <a:cxn ang="0">
                    <a:pos x="255" y="224"/>
                  </a:cxn>
                  <a:cxn ang="0">
                    <a:pos x="218" y="225"/>
                  </a:cxn>
                  <a:cxn ang="0">
                    <a:pos x="206" y="200"/>
                  </a:cxn>
                  <a:cxn ang="0">
                    <a:pos x="197" y="174"/>
                  </a:cxn>
                  <a:cxn ang="0">
                    <a:pos x="254" y="130"/>
                  </a:cxn>
                  <a:cxn ang="0">
                    <a:pos x="202" y="135"/>
                  </a:cxn>
                  <a:cxn ang="0">
                    <a:pos x="172" y="169"/>
                  </a:cxn>
                  <a:cxn ang="0">
                    <a:pos x="146" y="201"/>
                  </a:cxn>
                  <a:cxn ang="0">
                    <a:pos x="150" y="218"/>
                  </a:cxn>
                  <a:cxn ang="0">
                    <a:pos x="152" y="253"/>
                  </a:cxn>
                  <a:cxn ang="0">
                    <a:pos x="146" y="283"/>
                  </a:cxn>
                  <a:cxn ang="0">
                    <a:pos x="121" y="304"/>
                  </a:cxn>
                  <a:cxn ang="0">
                    <a:pos x="90" y="297"/>
                  </a:cxn>
                  <a:cxn ang="0">
                    <a:pos x="82" y="269"/>
                  </a:cxn>
                  <a:cxn ang="0">
                    <a:pos x="76" y="245"/>
                  </a:cxn>
                </a:cxnLst>
                <a:rect l="0" t="0" r="r" b="b"/>
                <a:pathLst>
                  <a:path w="327" h="318">
                    <a:moveTo>
                      <a:pt x="76" y="247"/>
                    </a:moveTo>
                    <a:cubicBezTo>
                      <a:pt x="70" y="245"/>
                      <a:pt x="69" y="241"/>
                      <a:pt x="66" y="236"/>
                    </a:cubicBezTo>
                    <a:cubicBezTo>
                      <a:pt x="57" y="249"/>
                      <a:pt x="43" y="266"/>
                      <a:pt x="24" y="266"/>
                    </a:cubicBezTo>
                    <a:cubicBezTo>
                      <a:pt x="22" y="266"/>
                      <a:pt x="4" y="256"/>
                      <a:pt x="4" y="254"/>
                    </a:cubicBezTo>
                    <a:cubicBezTo>
                      <a:pt x="4" y="250"/>
                      <a:pt x="10" y="248"/>
                      <a:pt x="12" y="247"/>
                    </a:cubicBezTo>
                    <a:cubicBezTo>
                      <a:pt x="12" y="241"/>
                      <a:pt x="12" y="241"/>
                      <a:pt x="12" y="241"/>
                    </a:cubicBezTo>
                    <a:cubicBezTo>
                      <a:pt x="6" y="241"/>
                      <a:pt x="6" y="241"/>
                      <a:pt x="0" y="243"/>
                    </a:cubicBezTo>
                    <a:cubicBezTo>
                      <a:pt x="0" y="240"/>
                      <a:pt x="5" y="234"/>
                      <a:pt x="8" y="231"/>
                    </a:cubicBezTo>
                    <a:cubicBezTo>
                      <a:pt x="1" y="223"/>
                      <a:pt x="0" y="212"/>
                      <a:pt x="0" y="200"/>
                    </a:cubicBezTo>
                    <a:cubicBezTo>
                      <a:pt x="0" y="193"/>
                      <a:pt x="7" y="194"/>
                      <a:pt x="10" y="190"/>
                    </a:cubicBezTo>
                    <a:cubicBezTo>
                      <a:pt x="15" y="182"/>
                      <a:pt x="20" y="177"/>
                      <a:pt x="30" y="174"/>
                    </a:cubicBezTo>
                    <a:cubicBezTo>
                      <a:pt x="38" y="172"/>
                      <a:pt x="39" y="162"/>
                      <a:pt x="55" y="163"/>
                    </a:cubicBezTo>
                    <a:cubicBezTo>
                      <a:pt x="50" y="162"/>
                      <a:pt x="49" y="161"/>
                      <a:pt x="45" y="160"/>
                    </a:cubicBezTo>
                    <a:cubicBezTo>
                      <a:pt x="64" y="155"/>
                      <a:pt x="71" y="140"/>
                      <a:pt x="85" y="129"/>
                    </a:cubicBezTo>
                    <a:cubicBezTo>
                      <a:pt x="90" y="126"/>
                      <a:pt x="89" y="112"/>
                      <a:pt x="93" y="112"/>
                    </a:cubicBezTo>
                    <a:cubicBezTo>
                      <a:pt x="93" y="112"/>
                      <a:pt x="97" y="102"/>
                      <a:pt x="97" y="102"/>
                    </a:cubicBezTo>
                    <a:cubicBezTo>
                      <a:pt x="102" y="93"/>
                      <a:pt x="109" y="87"/>
                      <a:pt x="118" y="83"/>
                    </a:cubicBezTo>
                    <a:cubicBezTo>
                      <a:pt x="127" y="80"/>
                      <a:pt x="139" y="65"/>
                      <a:pt x="142" y="55"/>
                    </a:cubicBezTo>
                    <a:cubicBezTo>
                      <a:pt x="131" y="58"/>
                      <a:pt x="126" y="63"/>
                      <a:pt x="116" y="63"/>
                    </a:cubicBezTo>
                    <a:cubicBezTo>
                      <a:pt x="118" y="60"/>
                      <a:pt x="123" y="58"/>
                      <a:pt x="124" y="57"/>
                    </a:cubicBezTo>
                    <a:cubicBezTo>
                      <a:pt x="122" y="57"/>
                      <a:pt x="118" y="56"/>
                      <a:pt x="118" y="56"/>
                    </a:cubicBezTo>
                    <a:cubicBezTo>
                      <a:pt x="119" y="51"/>
                      <a:pt x="121" y="49"/>
                      <a:pt x="124" y="49"/>
                    </a:cubicBezTo>
                    <a:cubicBezTo>
                      <a:pt x="126" y="49"/>
                      <a:pt x="127" y="50"/>
                      <a:pt x="128" y="50"/>
                    </a:cubicBezTo>
                    <a:cubicBezTo>
                      <a:pt x="129" y="47"/>
                      <a:pt x="131" y="46"/>
                      <a:pt x="132" y="44"/>
                    </a:cubicBezTo>
                    <a:cubicBezTo>
                      <a:pt x="134" y="47"/>
                      <a:pt x="135" y="49"/>
                      <a:pt x="133" y="52"/>
                    </a:cubicBezTo>
                    <a:cubicBezTo>
                      <a:pt x="140" y="52"/>
                      <a:pt x="142" y="57"/>
                      <a:pt x="148" y="57"/>
                    </a:cubicBezTo>
                    <a:cubicBezTo>
                      <a:pt x="150" y="57"/>
                      <a:pt x="155" y="46"/>
                      <a:pt x="156" y="46"/>
                    </a:cubicBezTo>
                    <a:cubicBezTo>
                      <a:pt x="153" y="45"/>
                      <a:pt x="153" y="44"/>
                      <a:pt x="149" y="45"/>
                    </a:cubicBezTo>
                    <a:cubicBezTo>
                      <a:pt x="151" y="41"/>
                      <a:pt x="154" y="38"/>
                      <a:pt x="159" y="38"/>
                    </a:cubicBezTo>
                    <a:cubicBezTo>
                      <a:pt x="162" y="38"/>
                      <a:pt x="165" y="39"/>
                      <a:pt x="168" y="37"/>
                    </a:cubicBezTo>
                    <a:cubicBezTo>
                      <a:pt x="165" y="35"/>
                      <a:pt x="166" y="35"/>
                      <a:pt x="164" y="33"/>
                    </a:cubicBezTo>
                    <a:cubicBezTo>
                      <a:pt x="169" y="29"/>
                      <a:pt x="176" y="29"/>
                      <a:pt x="183" y="28"/>
                    </a:cubicBezTo>
                    <a:cubicBezTo>
                      <a:pt x="183" y="33"/>
                      <a:pt x="183" y="33"/>
                      <a:pt x="183" y="33"/>
                    </a:cubicBezTo>
                    <a:cubicBezTo>
                      <a:pt x="189" y="32"/>
                      <a:pt x="190" y="22"/>
                      <a:pt x="199" y="21"/>
                    </a:cubicBezTo>
                    <a:cubicBezTo>
                      <a:pt x="199" y="29"/>
                      <a:pt x="199" y="29"/>
                      <a:pt x="199" y="29"/>
                    </a:cubicBezTo>
                    <a:cubicBezTo>
                      <a:pt x="205" y="18"/>
                      <a:pt x="213" y="21"/>
                      <a:pt x="221" y="17"/>
                    </a:cubicBezTo>
                    <a:cubicBezTo>
                      <a:pt x="217" y="15"/>
                      <a:pt x="214" y="14"/>
                      <a:pt x="214" y="11"/>
                    </a:cubicBezTo>
                    <a:cubicBezTo>
                      <a:pt x="214" y="9"/>
                      <a:pt x="222" y="7"/>
                      <a:pt x="223" y="5"/>
                    </a:cubicBezTo>
                    <a:cubicBezTo>
                      <a:pt x="226" y="8"/>
                      <a:pt x="228" y="11"/>
                      <a:pt x="232" y="11"/>
                    </a:cubicBezTo>
                    <a:cubicBezTo>
                      <a:pt x="239" y="11"/>
                      <a:pt x="256" y="0"/>
                      <a:pt x="256" y="6"/>
                    </a:cubicBezTo>
                    <a:cubicBezTo>
                      <a:pt x="256" y="12"/>
                      <a:pt x="248" y="14"/>
                      <a:pt x="247" y="20"/>
                    </a:cubicBezTo>
                    <a:cubicBezTo>
                      <a:pt x="255" y="21"/>
                      <a:pt x="258" y="11"/>
                      <a:pt x="266" y="7"/>
                    </a:cubicBezTo>
                    <a:cubicBezTo>
                      <a:pt x="267" y="10"/>
                      <a:pt x="267" y="12"/>
                      <a:pt x="268" y="15"/>
                    </a:cubicBezTo>
                    <a:cubicBezTo>
                      <a:pt x="274" y="9"/>
                      <a:pt x="277" y="7"/>
                      <a:pt x="285" y="2"/>
                    </a:cubicBezTo>
                    <a:cubicBezTo>
                      <a:pt x="285" y="8"/>
                      <a:pt x="284" y="12"/>
                      <a:pt x="289" y="13"/>
                    </a:cubicBezTo>
                    <a:cubicBezTo>
                      <a:pt x="290" y="9"/>
                      <a:pt x="292" y="6"/>
                      <a:pt x="296" y="6"/>
                    </a:cubicBezTo>
                    <a:cubicBezTo>
                      <a:pt x="298" y="6"/>
                      <a:pt x="307" y="11"/>
                      <a:pt x="311" y="13"/>
                    </a:cubicBezTo>
                    <a:cubicBezTo>
                      <a:pt x="307" y="24"/>
                      <a:pt x="303" y="20"/>
                      <a:pt x="293" y="24"/>
                    </a:cubicBezTo>
                    <a:cubicBezTo>
                      <a:pt x="298" y="27"/>
                      <a:pt x="301" y="28"/>
                      <a:pt x="301" y="30"/>
                    </a:cubicBezTo>
                    <a:cubicBezTo>
                      <a:pt x="305" y="31"/>
                      <a:pt x="314" y="32"/>
                      <a:pt x="315" y="32"/>
                    </a:cubicBezTo>
                    <a:cubicBezTo>
                      <a:pt x="309" y="36"/>
                      <a:pt x="293" y="44"/>
                      <a:pt x="293" y="55"/>
                    </a:cubicBezTo>
                    <a:cubicBezTo>
                      <a:pt x="293" y="63"/>
                      <a:pt x="309" y="62"/>
                      <a:pt x="309" y="72"/>
                    </a:cubicBezTo>
                    <a:cubicBezTo>
                      <a:pt x="309" y="80"/>
                      <a:pt x="301" y="83"/>
                      <a:pt x="301" y="91"/>
                    </a:cubicBezTo>
                    <a:cubicBezTo>
                      <a:pt x="301" y="99"/>
                      <a:pt x="310" y="104"/>
                      <a:pt x="310" y="113"/>
                    </a:cubicBezTo>
                    <a:cubicBezTo>
                      <a:pt x="310" y="118"/>
                      <a:pt x="305" y="121"/>
                      <a:pt x="305" y="126"/>
                    </a:cubicBezTo>
                    <a:cubicBezTo>
                      <a:pt x="305" y="136"/>
                      <a:pt x="318" y="138"/>
                      <a:pt x="318" y="148"/>
                    </a:cubicBezTo>
                    <a:cubicBezTo>
                      <a:pt x="318" y="151"/>
                      <a:pt x="314" y="153"/>
                      <a:pt x="313" y="154"/>
                    </a:cubicBezTo>
                    <a:cubicBezTo>
                      <a:pt x="317" y="161"/>
                      <a:pt x="327" y="163"/>
                      <a:pt x="327" y="172"/>
                    </a:cubicBezTo>
                    <a:cubicBezTo>
                      <a:pt x="327" y="187"/>
                      <a:pt x="297" y="203"/>
                      <a:pt x="288" y="215"/>
                    </a:cubicBezTo>
                    <a:cubicBezTo>
                      <a:pt x="283" y="224"/>
                      <a:pt x="263" y="226"/>
                      <a:pt x="255" y="224"/>
                    </a:cubicBezTo>
                    <a:cubicBezTo>
                      <a:pt x="246" y="227"/>
                      <a:pt x="236" y="231"/>
                      <a:pt x="228" y="231"/>
                    </a:cubicBezTo>
                    <a:cubicBezTo>
                      <a:pt x="222" y="231"/>
                      <a:pt x="218" y="230"/>
                      <a:pt x="218" y="225"/>
                    </a:cubicBezTo>
                    <a:cubicBezTo>
                      <a:pt x="209" y="225"/>
                      <a:pt x="199" y="219"/>
                      <a:pt x="199" y="210"/>
                    </a:cubicBezTo>
                    <a:cubicBezTo>
                      <a:pt x="199" y="205"/>
                      <a:pt x="204" y="202"/>
                      <a:pt x="206" y="200"/>
                    </a:cubicBezTo>
                    <a:cubicBezTo>
                      <a:pt x="201" y="198"/>
                      <a:pt x="197" y="188"/>
                      <a:pt x="197" y="183"/>
                    </a:cubicBezTo>
                    <a:cubicBezTo>
                      <a:pt x="197" y="180"/>
                      <a:pt x="198" y="178"/>
                      <a:pt x="197" y="174"/>
                    </a:cubicBezTo>
                    <a:cubicBezTo>
                      <a:pt x="216" y="174"/>
                      <a:pt x="225" y="150"/>
                      <a:pt x="237" y="144"/>
                    </a:cubicBezTo>
                    <a:cubicBezTo>
                      <a:pt x="243" y="140"/>
                      <a:pt x="254" y="138"/>
                      <a:pt x="254" y="130"/>
                    </a:cubicBezTo>
                    <a:cubicBezTo>
                      <a:pt x="254" y="119"/>
                      <a:pt x="239" y="117"/>
                      <a:pt x="228" y="117"/>
                    </a:cubicBezTo>
                    <a:cubicBezTo>
                      <a:pt x="213" y="117"/>
                      <a:pt x="202" y="122"/>
                      <a:pt x="202" y="135"/>
                    </a:cubicBezTo>
                    <a:cubicBezTo>
                      <a:pt x="202" y="140"/>
                      <a:pt x="203" y="142"/>
                      <a:pt x="202" y="145"/>
                    </a:cubicBezTo>
                    <a:cubicBezTo>
                      <a:pt x="202" y="155"/>
                      <a:pt x="181" y="164"/>
                      <a:pt x="172" y="169"/>
                    </a:cubicBezTo>
                    <a:cubicBezTo>
                      <a:pt x="165" y="174"/>
                      <a:pt x="157" y="175"/>
                      <a:pt x="152" y="183"/>
                    </a:cubicBezTo>
                    <a:cubicBezTo>
                      <a:pt x="149" y="189"/>
                      <a:pt x="153" y="198"/>
                      <a:pt x="146" y="201"/>
                    </a:cubicBezTo>
                    <a:cubicBezTo>
                      <a:pt x="146" y="210"/>
                      <a:pt x="146" y="210"/>
                      <a:pt x="146" y="210"/>
                    </a:cubicBezTo>
                    <a:cubicBezTo>
                      <a:pt x="149" y="212"/>
                      <a:pt x="150" y="215"/>
                      <a:pt x="150" y="218"/>
                    </a:cubicBezTo>
                    <a:cubicBezTo>
                      <a:pt x="158" y="219"/>
                      <a:pt x="170" y="227"/>
                      <a:pt x="170" y="235"/>
                    </a:cubicBezTo>
                    <a:cubicBezTo>
                      <a:pt x="170" y="242"/>
                      <a:pt x="157" y="253"/>
                      <a:pt x="152" y="253"/>
                    </a:cubicBezTo>
                    <a:cubicBezTo>
                      <a:pt x="143" y="253"/>
                      <a:pt x="140" y="266"/>
                      <a:pt x="140" y="275"/>
                    </a:cubicBezTo>
                    <a:cubicBezTo>
                      <a:pt x="140" y="280"/>
                      <a:pt x="144" y="282"/>
                      <a:pt x="146" y="283"/>
                    </a:cubicBezTo>
                    <a:cubicBezTo>
                      <a:pt x="145" y="294"/>
                      <a:pt x="135" y="295"/>
                      <a:pt x="133" y="304"/>
                    </a:cubicBezTo>
                    <a:cubicBezTo>
                      <a:pt x="127" y="304"/>
                      <a:pt x="125" y="304"/>
                      <a:pt x="121" y="304"/>
                    </a:cubicBezTo>
                    <a:cubicBezTo>
                      <a:pt x="114" y="304"/>
                      <a:pt x="111" y="318"/>
                      <a:pt x="100" y="318"/>
                    </a:cubicBezTo>
                    <a:cubicBezTo>
                      <a:pt x="97" y="318"/>
                      <a:pt x="90" y="299"/>
                      <a:pt x="90" y="297"/>
                    </a:cubicBezTo>
                    <a:cubicBezTo>
                      <a:pt x="90" y="296"/>
                      <a:pt x="91" y="294"/>
                      <a:pt x="91" y="293"/>
                    </a:cubicBezTo>
                    <a:cubicBezTo>
                      <a:pt x="84" y="285"/>
                      <a:pt x="85" y="279"/>
                      <a:pt x="82" y="269"/>
                    </a:cubicBezTo>
                    <a:cubicBezTo>
                      <a:pt x="79" y="263"/>
                      <a:pt x="73" y="261"/>
                      <a:pt x="73" y="253"/>
                    </a:cubicBezTo>
                    <a:cubicBezTo>
                      <a:pt x="73" y="250"/>
                      <a:pt x="75" y="246"/>
                      <a:pt x="76" y="245"/>
                    </a:cubicBezTo>
                    <a:lnTo>
                      <a:pt x="76" y="24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1" name="Freeform 26"/>
              <p:cNvSpPr>
                <a:spLocks/>
              </p:cNvSpPr>
              <p:nvPr/>
            </p:nvSpPr>
            <p:spPr bwMode="auto">
              <a:xfrm>
                <a:off x="4559300" y="1109663"/>
                <a:ext cx="234950" cy="128588"/>
              </a:xfrm>
              <a:custGeom>
                <a:avLst/>
                <a:gdLst/>
                <a:ahLst/>
                <a:cxnLst>
                  <a:cxn ang="0">
                    <a:pos x="148" y="79"/>
                  </a:cxn>
                  <a:cxn ang="0">
                    <a:pos x="148" y="71"/>
                  </a:cxn>
                  <a:cxn ang="0">
                    <a:pos x="128" y="71"/>
                  </a:cxn>
                  <a:cxn ang="0">
                    <a:pos x="135" y="58"/>
                  </a:cxn>
                  <a:cxn ang="0">
                    <a:pos x="126" y="46"/>
                  </a:cxn>
                  <a:cxn ang="0">
                    <a:pos x="132" y="45"/>
                  </a:cxn>
                  <a:cxn ang="0">
                    <a:pos x="121" y="38"/>
                  </a:cxn>
                  <a:cxn ang="0">
                    <a:pos x="97" y="69"/>
                  </a:cxn>
                  <a:cxn ang="0">
                    <a:pos x="90" y="73"/>
                  </a:cxn>
                  <a:cxn ang="0">
                    <a:pos x="78" y="97"/>
                  </a:cxn>
                  <a:cxn ang="0">
                    <a:pos x="43" y="69"/>
                  </a:cxn>
                  <a:cxn ang="0">
                    <a:pos x="60" y="70"/>
                  </a:cxn>
                  <a:cxn ang="0">
                    <a:pos x="74" y="66"/>
                  </a:cxn>
                  <a:cxn ang="0">
                    <a:pos x="54" y="64"/>
                  </a:cxn>
                  <a:cxn ang="0">
                    <a:pos x="38" y="58"/>
                  </a:cxn>
                  <a:cxn ang="0">
                    <a:pos x="50" y="54"/>
                  </a:cxn>
                  <a:cxn ang="0">
                    <a:pos x="72" y="43"/>
                  </a:cxn>
                  <a:cxn ang="0">
                    <a:pos x="61" y="43"/>
                  </a:cxn>
                  <a:cxn ang="0">
                    <a:pos x="54" y="39"/>
                  </a:cxn>
                  <a:cxn ang="0">
                    <a:pos x="51" y="39"/>
                  </a:cxn>
                  <a:cxn ang="0">
                    <a:pos x="38" y="51"/>
                  </a:cxn>
                  <a:cxn ang="0">
                    <a:pos x="23" y="44"/>
                  </a:cxn>
                  <a:cxn ang="0">
                    <a:pos x="27" y="43"/>
                  </a:cxn>
                  <a:cxn ang="0">
                    <a:pos x="15" y="28"/>
                  </a:cxn>
                  <a:cxn ang="0">
                    <a:pos x="11" y="26"/>
                  </a:cxn>
                  <a:cxn ang="0">
                    <a:pos x="0" y="16"/>
                  </a:cxn>
                  <a:cxn ang="0">
                    <a:pos x="16" y="5"/>
                  </a:cxn>
                  <a:cxn ang="0">
                    <a:pos x="38" y="7"/>
                  </a:cxn>
                  <a:cxn ang="0">
                    <a:pos x="32" y="13"/>
                  </a:cxn>
                  <a:cxn ang="0">
                    <a:pos x="44" y="20"/>
                  </a:cxn>
                  <a:cxn ang="0">
                    <a:pos x="41" y="14"/>
                  </a:cxn>
                  <a:cxn ang="0">
                    <a:pos x="49" y="7"/>
                  </a:cxn>
                  <a:cxn ang="0">
                    <a:pos x="68" y="26"/>
                  </a:cxn>
                  <a:cxn ang="0">
                    <a:pos x="63" y="7"/>
                  </a:cxn>
                  <a:cxn ang="0">
                    <a:pos x="72" y="0"/>
                  </a:cxn>
                  <a:cxn ang="0">
                    <a:pos x="90" y="9"/>
                  </a:cxn>
                  <a:cxn ang="0">
                    <a:pos x="88" y="18"/>
                  </a:cxn>
                  <a:cxn ang="0">
                    <a:pos x="96" y="12"/>
                  </a:cxn>
                  <a:cxn ang="0">
                    <a:pos x="102" y="23"/>
                  </a:cxn>
                  <a:cxn ang="0">
                    <a:pos x="106" y="23"/>
                  </a:cxn>
                  <a:cxn ang="0">
                    <a:pos x="141" y="41"/>
                  </a:cxn>
                  <a:cxn ang="0">
                    <a:pos x="137" y="42"/>
                  </a:cxn>
                  <a:cxn ang="0">
                    <a:pos x="145" y="42"/>
                  </a:cxn>
                  <a:cxn ang="0">
                    <a:pos x="145" y="49"/>
                  </a:cxn>
                  <a:cxn ang="0">
                    <a:pos x="159" y="49"/>
                  </a:cxn>
                  <a:cxn ang="0">
                    <a:pos x="176" y="64"/>
                  </a:cxn>
                  <a:cxn ang="0">
                    <a:pos x="148" y="79"/>
                  </a:cxn>
                </a:cxnLst>
                <a:rect l="0" t="0" r="r" b="b"/>
                <a:pathLst>
                  <a:path w="176" h="97">
                    <a:moveTo>
                      <a:pt x="148" y="79"/>
                    </a:moveTo>
                    <a:cubicBezTo>
                      <a:pt x="147" y="76"/>
                      <a:pt x="147" y="74"/>
                      <a:pt x="148" y="71"/>
                    </a:cubicBezTo>
                    <a:cubicBezTo>
                      <a:pt x="143" y="71"/>
                      <a:pt x="134" y="71"/>
                      <a:pt x="128" y="71"/>
                    </a:cubicBezTo>
                    <a:cubicBezTo>
                      <a:pt x="129" y="63"/>
                      <a:pt x="134" y="65"/>
                      <a:pt x="135" y="58"/>
                    </a:cubicBezTo>
                    <a:cubicBezTo>
                      <a:pt x="132" y="57"/>
                      <a:pt x="128" y="49"/>
                      <a:pt x="126" y="46"/>
                    </a:cubicBezTo>
                    <a:cubicBezTo>
                      <a:pt x="128" y="45"/>
                      <a:pt x="130" y="45"/>
                      <a:pt x="132" y="45"/>
                    </a:cubicBezTo>
                    <a:cubicBezTo>
                      <a:pt x="125" y="44"/>
                      <a:pt x="121" y="38"/>
                      <a:pt x="121" y="38"/>
                    </a:cubicBezTo>
                    <a:cubicBezTo>
                      <a:pt x="106" y="38"/>
                      <a:pt x="102" y="58"/>
                      <a:pt x="97" y="69"/>
                    </a:cubicBezTo>
                    <a:cubicBezTo>
                      <a:pt x="96" y="72"/>
                      <a:pt x="93" y="71"/>
                      <a:pt x="90" y="73"/>
                    </a:cubicBezTo>
                    <a:cubicBezTo>
                      <a:pt x="83" y="79"/>
                      <a:pt x="84" y="91"/>
                      <a:pt x="78" y="97"/>
                    </a:cubicBezTo>
                    <a:cubicBezTo>
                      <a:pt x="67" y="90"/>
                      <a:pt x="43" y="84"/>
                      <a:pt x="43" y="69"/>
                    </a:cubicBezTo>
                    <a:cubicBezTo>
                      <a:pt x="49" y="68"/>
                      <a:pt x="60" y="70"/>
                      <a:pt x="60" y="70"/>
                    </a:cubicBezTo>
                    <a:cubicBezTo>
                      <a:pt x="64" y="66"/>
                      <a:pt x="69" y="67"/>
                      <a:pt x="74" y="66"/>
                    </a:cubicBezTo>
                    <a:cubicBezTo>
                      <a:pt x="72" y="64"/>
                      <a:pt x="57" y="64"/>
                      <a:pt x="54" y="64"/>
                    </a:cubicBezTo>
                    <a:cubicBezTo>
                      <a:pt x="49" y="64"/>
                      <a:pt x="38" y="69"/>
                      <a:pt x="38" y="58"/>
                    </a:cubicBezTo>
                    <a:cubicBezTo>
                      <a:pt x="38" y="54"/>
                      <a:pt x="48" y="54"/>
                      <a:pt x="50" y="54"/>
                    </a:cubicBezTo>
                    <a:cubicBezTo>
                      <a:pt x="56" y="52"/>
                      <a:pt x="68" y="47"/>
                      <a:pt x="72" y="43"/>
                    </a:cubicBezTo>
                    <a:cubicBezTo>
                      <a:pt x="66" y="43"/>
                      <a:pt x="63" y="43"/>
                      <a:pt x="61" y="43"/>
                    </a:cubicBezTo>
                    <a:cubicBezTo>
                      <a:pt x="60" y="43"/>
                      <a:pt x="56" y="40"/>
                      <a:pt x="54" y="39"/>
                    </a:cubicBezTo>
                    <a:cubicBezTo>
                      <a:pt x="53" y="39"/>
                      <a:pt x="52" y="39"/>
                      <a:pt x="51" y="39"/>
                    </a:cubicBezTo>
                    <a:cubicBezTo>
                      <a:pt x="47" y="41"/>
                      <a:pt x="47" y="51"/>
                      <a:pt x="38" y="51"/>
                    </a:cubicBezTo>
                    <a:cubicBezTo>
                      <a:pt x="31" y="51"/>
                      <a:pt x="26" y="48"/>
                      <a:pt x="23" y="44"/>
                    </a:cubicBezTo>
                    <a:cubicBezTo>
                      <a:pt x="25" y="43"/>
                      <a:pt x="26" y="43"/>
                      <a:pt x="27" y="43"/>
                    </a:cubicBezTo>
                    <a:cubicBezTo>
                      <a:pt x="19" y="39"/>
                      <a:pt x="13" y="35"/>
                      <a:pt x="15" y="28"/>
                    </a:cubicBezTo>
                    <a:cubicBezTo>
                      <a:pt x="13" y="28"/>
                      <a:pt x="12" y="26"/>
                      <a:pt x="11" y="26"/>
                    </a:cubicBezTo>
                    <a:cubicBezTo>
                      <a:pt x="8" y="26"/>
                      <a:pt x="3" y="19"/>
                      <a:pt x="0" y="16"/>
                    </a:cubicBezTo>
                    <a:cubicBezTo>
                      <a:pt x="2" y="14"/>
                      <a:pt x="11" y="5"/>
                      <a:pt x="16" y="5"/>
                    </a:cubicBezTo>
                    <a:cubicBezTo>
                      <a:pt x="23" y="5"/>
                      <a:pt x="27" y="5"/>
                      <a:pt x="38" y="7"/>
                    </a:cubicBezTo>
                    <a:cubicBezTo>
                      <a:pt x="35" y="10"/>
                      <a:pt x="34" y="11"/>
                      <a:pt x="32" y="13"/>
                    </a:cubicBezTo>
                    <a:cubicBezTo>
                      <a:pt x="37" y="17"/>
                      <a:pt x="41" y="17"/>
                      <a:pt x="44" y="20"/>
                    </a:cubicBezTo>
                    <a:cubicBezTo>
                      <a:pt x="42" y="19"/>
                      <a:pt x="41" y="17"/>
                      <a:pt x="41" y="14"/>
                    </a:cubicBezTo>
                    <a:cubicBezTo>
                      <a:pt x="41" y="10"/>
                      <a:pt x="45" y="7"/>
                      <a:pt x="49" y="7"/>
                    </a:cubicBezTo>
                    <a:cubicBezTo>
                      <a:pt x="60" y="7"/>
                      <a:pt x="57" y="22"/>
                      <a:pt x="68" y="26"/>
                    </a:cubicBezTo>
                    <a:cubicBezTo>
                      <a:pt x="66" y="19"/>
                      <a:pt x="63" y="15"/>
                      <a:pt x="63" y="7"/>
                    </a:cubicBezTo>
                    <a:cubicBezTo>
                      <a:pt x="63" y="0"/>
                      <a:pt x="66" y="0"/>
                      <a:pt x="72" y="0"/>
                    </a:cubicBezTo>
                    <a:cubicBezTo>
                      <a:pt x="78" y="0"/>
                      <a:pt x="90" y="4"/>
                      <a:pt x="90" y="9"/>
                    </a:cubicBezTo>
                    <a:cubicBezTo>
                      <a:pt x="90" y="12"/>
                      <a:pt x="88" y="15"/>
                      <a:pt x="88" y="18"/>
                    </a:cubicBezTo>
                    <a:cubicBezTo>
                      <a:pt x="92" y="16"/>
                      <a:pt x="93" y="12"/>
                      <a:pt x="96" y="12"/>
                    </a:cubicBezTo>
                    <a:cubicBezTo>
                      <a:pt x="103" y="12"/>
                      <a:pt x="102" y="19"/>
                      <a:pt x="102" y="23"/>
                    </a:cubicBezTo>
                    <a:cubicBezTo>
                      <a:pt x="103" y="23"/>
                      <a:pt x="105" y="23"/>
                      <a:pt x="106" y="23"/>
                    </a:cubicBezTo>
                    <a:cubicBezTo>
                      <a:pt x="113" y="23"/>
                      <a:pt x="137" y="36"/>
                      <a:pt x="141" y="41"/>
                    </a:cubicBezTo>
                    <a:cubicBezTo>
                      <a:pt x="140" y="42"/>
                      <a:pt x="138" y="42"/>
                      <a:pt x="137" y="42"/>
                    </a:cubicBezTo>
                    <a:cubicBezTo>
                      <a:pt x="140" y="43"/>
                      <a:pt x="142" y="42"/>
                      <a:pt x="145" y="42"/>
                    </a:cubicBezTo>
                    <a:cubicBezTo>
                      <a:pt x="146" y="44"/>
                      <a:pt x="146" y="47"/>
                      <a:pt x="145" y="49"/>
                    </a:cubicBezTo>
                    <a:cubicBezTo>
                      <a:pt x="151" y="49"/>
                      <a:pt x="154" y="49"/>
                      <a:pt x="159" y="49"/>
                    </a:cubicBezTo>
                    <a:cubicBezTo>
                      <a:pt x="159" y="62"/>
                      <a:pt x="172" y="59"/>
                      <a:pt x="176" y="64"/>
                    </a:cubicBezTo>
                    <a:cubicBezTo>
                      <a:pt x="164" y="68"/>
                      <a:pt x="159" y="76"/>
                      <a:pt x="148" y="7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2" name="Freeform 27"/>
              <p:cNvSpPr>
                <a:spLocks/>
              </p:cNvSpPr>
              <p:nvPr/>
            </p:nvSpPr>
            <p:spPr bwMode="auto">
              <a:xfrm>
                <a:off x="4683125" y="1089025"/>
                <a:ext cx="150813" cy="55563"/>
              </a:xfrm>
              <a:custGeom>
                <a:avLst/>
                <a:gdLst/>
                <a:ahLst/>
                <a:cxnLst>
                  <a:cxn ang="0">
                    <a:pos x="114" y="19"/>
                  </a:cxn>
                  <a:cxn ang="0">
                    <a:pos x="69" y="41"/>
                  </a:cxn>
                  <a:cxn ang="0">
                    <a:pos x="54" y="34"/>
                  </a:cxn>
                  <a:cxn ang="0">
                    <a:pos x="28" y="34"/>
                  </a:cxn>
                  <a:cxn ang="0">
                    <a:pos x="23" y="26"/>
                  </a:cxn>
                  <a:cxn ang="0">
                    <a:pos x="32" y="26"/>
                  </a:cxn>
                  <a:cxn ang="0">
                    <a:pos x="43" y="24"/>
                  </a:cxn>
                  <a:cxn ang="0">
                    <a:pos x="22" y="23"/>
                  </a:cxn>
                  <a:cxn ang="0">
                    <a:pos x="6" y="18"/>
                  </a:cxn>
                  <a:cxn ang="0">
                    <a:pos x="0" y="7"/>
                  </a:cxn>
                  <a:cxn ang="0">
                    <a:pos x="6" y="7"/>
                  </a:cxn>
                  <a:cxn ang="0">
                    <a:pos x="15" y="8"/>
                  </a:cxn>
                  <a:cxn ang="0">
                    <a:pos x="15" y="6"/>
                  </a:cxn>
                  <a:cxn ang="0">
                    <a:pos x="23" y="6"/>
                  </a:cxn>
                  <a:cxn ang="0">
                    <a:pos x="21" y="2"/>
                  </a:cxn>
                  <a:cxn ang="0">
                    <a:pos x="33" y="2"/>
                  </a:cxn>
                  <a:cxn ang="0">
                    <a:pos x="51" y="11"/>
                  </a:cxn>
                  <a:cxn ang="0">
                    <a:pos x="62" y="0"/>
                  </a:cxn>
                  <a:cxn ang="0">
                    <a:pos x="67" y="0"/>
                  </a:cxn>
                  <a:cxn ang="0">
                    <a:pos x="67" y="12"/>
                  </a:cxn>
                  <a:cxn ang="0">
                    <a:pos x="80" y="7"/>
                  </a:cxn>
                  <a:cxn ang="0">
                    <a:pos x="95" y="7"/>
                  </a:cxn>
                  <a:cxn ang="0">
                    <a:pos x="114" y="19"/>
                  </a:cxn>
                </a:cxnLst>
                <a:rect l="0" t="0" r="r" b="b"/>
                <a:pathLst>
                  <a:path w="114" h="41">
                    <a:moveTo>
                      <a:pt x="114" y="19"/>
                    </a:moveTo>
                    <a:cubicBezTo>
                      <a:pt x="104" y="26"/>
                      <a:pt x="82" y="41"/>
                      <a:pt x="69" y="41"/>
                    </a:cubicBezTo>
                    <a:cubicBezTo>
                      <a:pt x="61" y="41"/>
                      <a:pt x="57" y="39"/>
                      <a:pt x="54" y="34"/>
                    </a:cubicBezTo>
                    <a:cubicBezTo>
                      <a:pt x="28" y="34"/>
                      <a:pt x="28" y="34"/>
                      <a:pt x="28" y="34"/>
                    </a:cubicBezTo>
                    <a:cubicBezTo>
                      <a:pt x="25" y="32"/>
                      <a:pt x="23" y="30"/>
                      <a:pt x="23" y="26"/>
                    </a:cubicBezTo>
                    <a:cubicBezTo>
                      <a:pt x="26" y="26"/>
                      <a:pt x="31" y="26"/>
                      <a:pt x="32" y="26"/>
                    </a:cubicBezTo>
                    <a:cubicBezTo>
                      <a:pt x="36" y="25"/>
                      <a:pt x="40" y="25"/>
                      <a:pt x="43" y="24"/>
                    </a:cubicBezTo>
                    <a:cubicBezTo>
                      <a:pt x="41" y="24"/>
                      <a:pt x="23" y="23"/>
                      <a:pt x="22" y="23"/>
                    </a:cubicBezTo>
                    <a:cubicBezTo>
                      <a:pt x="14" y="23"/>
                      <a:pt x="6" y="28"/>
                      <a:pt x="6" y="18"/>
                    </a:cubicBezTo>
                    <a:cubicBezTo>
                      <a:pt x="3" y="15"/>
                      <a:pt x="0" y="12"/>
                      <a:pt x="0" y="7"/>
                    </a:cubicBezTo>
                    <a:cubicBezTo>
                      <a:pt x="6" y="7"/>
                      <a:pt x="6" y="7"/>
                      <a:pt x="6" y="7"/>
                    </a:cubicBezTo>
                    <a:cubicBezTo>
                      <a:pt x="9" y="9"/>
                      <a:pt x="13" y="10"/>
                      <a:pt x="15" y="8"/>
                    </a:cubicBezTo>
                    <a:cubicBezTo>
                      <a:pt x="15" y="6"/>
                      <a:pt x="15" y="6"/>
                      <a:pt x="15" y="6"/>
                    </a:cubicBezTo>
                    <a:cubicBezTo>
                      <a:pt x="23" y="6"/>
                      <a:pt x="23" y="6"/>
                      <a:pt x="23" y="6"/>
                    </a:cubicBezTo>
                    <a:cubicBezTo>
                      <a:pt x="21" y="2"/>
                      <a:pt x="21" y="2"/>
                      <a:pt x="21" y="2"/>
                    </a:cubicBezTo>
                    <a:cubicBezTo>
                      <a:pt x="33" y="2"/>
                      <a:pt x="33" y="2"/>
                      <a:pt x="33" y="2"/>
                    </a:cubicBezTo>
                    <a:cubicBezTo>
                      <a:pt x="36" y="4"/>
                      <a:pt x="48" y="11"/>
                      <a:pt x="51" y="11"/>
                    </a:cubicBezTo>
                    <a:cubicBezTo>
                      <a:pt x="56" y="11"/>
                      <a:pt x="59" y="2"/>
                      <a:pt x="62" y="0"/>
                    </a:cubicBezTo>
                    <a:cubicBezTo>
                      <a:pt x="67" y="0"/>
                      <a:pt x="67" y="0"/>
                      <a:pt x="67" y="0"/>
                    </a:cubicBezTo>
                    <a:cubicBezTo>
                      <a:pt x="67" y="6"/>
                      <a:pt x="66" y="8"/>
                      <a:pt x="67" y="12"/>
                    </a:cubicBezTo>
                    <a:cubicBezTo>
                      <a:pt x="71" y="12"/>
                      <a:pt x="73" y="7"/>
                      <a:pt x="80" y="7"/>
                    </a:cubicBezTo>
                    <a:cubicBezTo>
                      <a:pt x="91" y="7"/>
                      <a:pt x="88" y="7"/>
                      <a:pt x="95" y="7"/>
                    </a:cubicBezTo>
                    <a:cubicBezTo>
                      <a:pt x="103" y="7"/>
                      <a:pt x="112" y="14"/>
                      <a:pt x="11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3" name="Freeform 28"/>
              <p:cNvSpPr>
                <a:spLocks/>
              </p:cNvSpPr>
              <p:nvPr/>
            </p:nvSpPr>
            <p:spPr bwMode="auto">
              <a:xfrm>
                <a:off x="4219575" y="1841500"/>
                <a:ext cx="73025" cy="87313"/>
              </a:xfrm>
              <a:custGeom>
                <a:avLst/>
                <a:gdLst/>
                <a:ahLst/>
                <a:cxnLst>
                  <a:cxn ang="0">
                    <a:pos x="9" y="19"/>
                  </a:cxn>
                  <a:cxn ang="0">
                    <a:pos x="22" y="14"/>
                  </a:cxn>
                  <a:cxn ang="0">
                    <a:pos x="19" y="8"/>
                  </a:cxn>
                  <a:cxn ang="0">
                    <a:pos x="32" y="0"/>
                  </a:cxn>
                  <a:cxn ang="0">
                    <a:pos x="40" y="0"/>
                  </a:cxn>
                  <a:cxn ang="0">
                    <a:pos x="55" y="18"/>
                  </a:cxn>
                  <a:cxn ang="0">
                    <a:pos x="47" y="24"/>
                  </a:cxn>
                  <a:cxn ang="0">
                    <a:pos x="47" y="39"/>
                  </a:cxn>
                  <a:cxn ang="0">
                    <a:pos x="47" y="52"/>
                  </a:cxn>
                  <a:cxn ang="0">
                    <a:pos x="35" y="54"/>
                  </a:cxn>
                  <a:cxn ang="0">
                    <a:pos x="19" y="64"/>
                  </a:cxn>
                  <a:cxn ang="0">
                    <a:pos x="11" y="65"/>
                  </a:cxn>
                  <a:cxn ang="0">
                    <a:pos x="0" y="55"/>
                  </a:cxn>
                  <a:cxn ang="0">
                    <a:pos x="13" y="33"/>
                  </a:cxn>
                  <a:cxn ang="0">
                    <a:pos x="4" y="23"/>
                  </a:cxn>
                  <a:cxn ang="0">
                    <a:pos x="9" y="19"/>
                  </a:cxn>
                </a:cxnLst>
                <a:rect l="0" t="0" r="r" b="b"/>
                <a:pathLst>
                  <a:path w="55" h="65">
                    <a:moveTo>
                      <a:pt x="9" y="19"/>
                    </a:moveTo>
                    <a:cubicBezTo>
                      <a:pt x="12" y="19"/>
                      <a:pt x="19" y="16"/>
                      <a:pt x="22" y="14"/>
                    </a:cubicBezTo>
                    <a:cubicBezTo>
                      <a:pt x="20" y="11"/>
                      <a:pt x="19" y="10"/>
                      <a:pt x="19" y="8"/>
                    </a:cubicBezTo>
                    <a:cubicBezTo>
                      <a:pt x="19" y="5"/>
                      <a:pt x="28" y="0"/>
                      <a:pt x="32" y="0"/>
                    </a:cubicBezTo>
                    <a:cubicBezTo>
                      <a:pt x="35" y="0"/>
                      <a:pt x="37" y="0"/>
                      <a:pt x="40" y="0"/>
                    </a:cubicBezTo>
                    <a:cubicBezTo>
                      <a:pt x="50" y="0"/>
                      <a:pt x="55" y="10"/>
                      <a:pt x="55" y="18"/>
                    </a:cubicBezTo>
                    <a:cubicBezTo>
                      <a:pt x="55" y="21"/>
                      <a:pt x="47" y="21"/>
                      <a:pt x="47" y="24"/>
                    </a:cubicBezTo>
                    <a:cubicBezTo>
                      <a:pt x="47" y="27"/>
                      <a:pt x="47" y="39"/>
                      <a:pt x="47" y="39"/>
                    </a:cubicBezTo>
                    <a:cubicBezTo>
                      <a:pt x="47" y="43"/>
                      <a:pt x="50" y="48"/>
                      <a:pt x="47" y="52"/>
                    </a:cubicBezTo>
                    <a:cubicBezTo>
                      <a:pt x="44" y="54"/>
                      <a:pt x="40" y="54"/>
                      <a:pt x="35" y="54"/>
                    </a:cubicBezTo>
                    <a:cubicBezTo>
                      <a:pt x="28" y="54"/>
                      <a:pt x="23" y="61"/>
                      <a:pt x="19" y="64"/>
                    </a:cubicBezTo>
                    <a:cubicBezTo>
                      <a:pt x="17" y="65"/>
                      <a:pt x="13" y="65"/>
                      <a:pt x="11" y="65"/>
                    </a:cubicBezTo>
                    <a:cubicBezTo>
                      <a:pt x="6" y="65"/>
                      <a:pt x="0" y="60"/>
                      <a:pt x="0" y="55"/>
                    </a:cubicBezTo>
                    <a:cubicBezTo>
                      <a:pt x="0" y="44"/>
                      <a:pt x="11" y="43"/>
                      <a:pt x="13" y="33"/>
                    </a:cubicBezTo>
                    <a:cubicBezTo>
                      <a:pt x="8" y="30"/>
                      <a:pt x="4" y="28"/>
                      <a:pt x="4" y="23"/>
                    </a:cubicBezTo>
                    <a:cubicBezTo>
                      <a:pt x="4" y="18"/>
                      <a:pt x="8" y="19"/>
                      <a:pt x="9"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4" name="Freeform 29"/>
              <p:cNvSpPr>
                <a:spLocks/>
              </p:cNvSpPr>
              <p:nvPr/>
            </p:nvSpPr>
            <p:spPr bwMode="auto">
              <a:xfrm>
                <a:off x="4276725" y="1758950"/>
                <a:ext cx="139700" cy="203200"/>
              </a:xfrm>
              <a:custGeom>
                <a:avLst/>
                <a:gdLst/>
                <a:ahLst/>
                <a:cxnLst>
                  <a:cxn ang="0">
                    <a:pos x="96" y="102"/>
                  </a:cxn>
                  <a:cxn ang="0">
                    <a:pos x="91" y="128"/>
                  </a:cxn>
                  <a:cxn ang="0">
                    <a:pos x="100" y="133"/>
                  </a:cxn>
                  <a:cxn ang="0">
                    <a:pos x="70" y="139"/>
                  </a:cxn>
                  <a:cxn ang="0">
                    <a:pos x="39" y="141"/>
                  </a:cxn>
                  <a:cxn ang="0">
                    <a:pos x="26" y="148"/>
                  </a:cxn>
                  <a:cxn ang="0">
                    <a:pos x="16" y="152"/>
                  </a:cxn>
                  <a:cxn ang="0">
                    <a:pos x="32" y="133"/>
                  </a:cxn>
                  <a:cxn ang="0">
                    <a:pos x="46" y="124"/>
                  </a:cxn>
                  <a:cxn ang="0">
                    <a:pos x="26" y="123"/>
                  </a:cxn>
                  <a:cxn ang="0">
                    <a:pos x="19" y="123"/>
                  </a:cxn>
                  <a:cxn ang="0">
                    <a:pos x="28" y="96"/>
                  </a:cxn>
                  <a:cxn ang="0">
                    <a:pos x="48" y="81"/>
                  </a:cxn>
                  <a:cxn ang="0">
                    <a:pos x="40" y="70"/>
                  </a:cxn>
                  <a:cxn ang="0">
                    <a:pos x="26" y="72"/>
                  </a:cxn>
                  <a:cxn ang="0">
                    <a:pos x="23" y="59"/>
                  </a:cxn>
                  <a:cxn ang="0">
                    <a:pos x="16" y="49"/>
                  </a:cxn>
                  <a:cxn ang="0">
                    <a:pos x="12" y="55"/>
                  </a:cxn>
                  <a:cxn ang="0">
                    <a:pos x="14" y="45"/>
                  </a:cxn>
                  <a:cxn ang="0">
                    <a:pos x="8" y="38"/>
                  </a:cxn>
                  <a:cxn ang="0">
                    <a:pos x="11" y="29"/>
                  </a:cxn>
                  <a:cxn ang="0">
                    <a:pos x="8" y="20"/>
                  </a:cxn>
                  <a:cxn ang="0">
                    <a:pos x="12" y="21"/>
                  </a:cxn>
                  <a:cxn ang="0">
                    <a:pos x="16" y="14"/>
                  </a:cxn>
                  <a:cxn ang="0">
                    <a:pos x="25" y="0"/>
                  </a:cxn>
                  <a:cxn ang="0">
                    <a:pos x="42" y="4"/>
                  </a:cxn>
                  <a:cxn ang="0">
                    <a:pos x="33" y="19"/>
                  </a:cxn>
                  <a:cxn ang="0">
                    <a:pos x="47" y="46"/>
                  </a:cxn>
                  <a:cxn ang="0">
                    <a:pos x="53" y="50"/>
                  </a:cxn>
                  <a:cxn ang="0">
                    <a:pos x="84" y="89"/>
                  </a:cxn>
                  <a:cxn ang="0">
                    <a:pos x="87" y="102"/>
                  </a:cxn>
                  <a:cxn ang="0">
                    <a:pos x="92" y="102"/>
                  </a:cxn>
                </a:cxnLst>
                <a:rect l="0" t="0" r="r" b="b"/>
                <a:pathLst>
                  <a:path w="105" h="152">
                    <a:moveTo>
                      <a:pt x="90" y="103"/>
                    </a:moveTo>
                    <a:cubicBezTo>
                      <a:pt x="93" y="101"/>
                      <a:pt x="92" y="102"/>
                      <a:pt x="96" y="102"/>
                    </a:cubicBezTo>
                    <a:cubicBezTo>
                      <a:pt x="101" y="102"/>
                      <a:pt x="105" y="106"/>
                      <a:pt x="105" y="110"/>
                    </a:cubicBezTo>
                    <a:cubicBezTo>
                      <a:pt x="105" y="118"/>
                      <a:pt x="94" y="122"/>
                      <a:pt x="91" y="128"/>
                    </a:cubicBezTo>
                    <a:cubicBezTo>
                      <a:pt x="95" y="129"/>
                      <a:pt x="97" y="130"/>
                      <a:pt x="100" y="130"/>
                    </a:cubicBezTo>
                    <a:cubicBezTo>
                      <a:pt x="100" y="133"/>
                      <a:pt x="100" y="133"/>
                      <a:pt x="100" y="133"/>
                    </a:cubicBezTo>
                    <a:cubicBezTo>
                      <a:pt x="96" y="137"/>
                      <a:pt x="93" y="139"/>
                      <a:pt x="87" y="139"/>
                    </a:cubicBezTo>
                    <a:cubicBezTo>
                      <a:pt x="82" y="139"/>
                      <a:pt x="72" y="139"/>
                      <a:pt x="70" y="139"/>
                    </a:cubicBezTo>
                    <a:cubicBezTo>
                      <a:pt x="65" y="139"/>
                      <a:pt x="53" y="143"/>
                      <a:pt x="47" y="143"/>
                    </a:cubicBezTo>
                    <a:cubicBezTo>
                      <a:pt x="44" y="143"/>
                      <a:pt x="42" y="141"/>
                      <a:pt x="39" y="141"/>
                    </a:cubicBezTo>
                    <a:cubicBezTo>
                      <a:pt x="34" y="141"/>
                      <a:pt x="32" y="144"/>
                      <a:pt x="32" y="148"/>
                    </a:cubicBezTo>
                    <a:cubicBezTo>
                      <a:pt x="26" y="148"/>
                      <a:pt x="26" y="148"/>
                      <a:pt x="26" y="148"/>
                    </a:cubicBezTo>
                    <a:cubicBezTo>
                      <a:pt x="23" y="148"/>
                      <a:pt x="21" y="150"/>
                      <a:pt x="19" y="152"/>
                    </a:cubicBezTo>
                    <a:cubicBezTo>
                      <a:pt x="16" y="152"/>
                      <a:pt x="16" y="152"/>
                      <a:pt x="16" y="152"/>
                    </a:cubicBezTo>
                    <a:cubicBezTo>
                      <a:pt x="16" y="149"/>
                      <a:pt x="16" y="149"/>
                      <a:pt x="16" y="149"/>
                    </a:cubicBezTo>
                    <a:cubicBezTo>
                      <a:pt x="17" y="147"/>
                      <a:pt x="30" y="133"/>
                      <a:pt x="32" y="133"/>
                    </a:cubicBezTo>
                    <a:cubicBezTo>
                      <a:pt x="38" y="131"/>
                      <a:pt x="47" y="133"/>
                      <a:pt x="47" y="127"/>
                    </a:cubicBezTo>
                    <a:cubicBezTo>
                      <a:pt x="47" y="126"/>
                      <a:pt x="46" y="125"/>
                      <a:pt x="46" y="124"/>
                    </a:cubicBezTo>
                    <a:cubicBezTo>
                      <a:pt x="44" y="126"/>
                      <a:pt x="41" y="128"/>
                      <a:pt x="38" y="128"/>
                    </a:cubicBezTo>
                    <a:cubicBezTo>
                      <a:pt x="32" y="128"/>
                      <a:pt x="30" y="123"/>
                      <a:pt x="26" y="123"/>
                    </a:cubicBezTo>
                    <a:cubicBezTo>
                      <a:pt x="23" y="123"/>
                      <a:pt x="23" y="125"/>
                      <a:pt x="21" y="125"/>
                    </a:cubicBezTo>
                    <a:cubicBezTo>
                      <a:pt x="20" y="125"/>
                      <a:pt x="19" y="124"/>
                      <a:pt x="19" y="123"/>
                    </a:cubicBezTo>
                    <a:cubicBezTo>
                      <a:pt x="19" y="116"/>
                      <a:pt x="31" y="116"/>
                      <a:pt x="31" y="109"/>
                    </a:cubicBezTo>
                    <a:cubicBezTo>
                      <a:pt x="31" y="103"/>
                      <a:pt x="28" y="101"/>
                      <a:pt x="28" y="96"/>
                    </a:cubicBezTo>
                    <a:cubicBezTo>
                      <a:pt x="36" y="96"/>
                      <a:pt x="45" y="92"/>
                      <a:pt x="48" y="88"/>
                    </a:cubicBezTo>
                    <a:cubicBezTo>
                      <a:pt x="48" y="81"/>
                      <a:pt x="48" y="81"/>
                      <a:pt x="48" y="81"/>
                    </a:cubicBezTo>
                    <a:cubicBezTo>
                      <a:pt x="43" y="82"/>
                      <a:pt x="37" y="81"/>
                      <a:pt x="37" y="77"/>
                    </a:cubicBezTo>
                    <a:cubicBezTo>
                      <a:pt x="37" y="73"/>
                      <a:pt x="39" y="72"/>
                      <a:pt x="40" y="70"/>
                    </a:cubicBezTo>
                    <a:cubicBezTo>
                      <a:pt x="39" y="70"/>
                      <a:pt x="38" y="70"/>
                      <a:pt x="36" y="70"/>
                    </a:cubicBezTo>
                    <a:cubicBezTo>
                      <a:pt x="32" y="70"/>
                      <a:pt x="30" y="72"/>
                      <a:pt x="26" y="72"/>
                    </a:cubicBezTo>
                    <a:cubicBezTo>
                      <a:pt x="22" y="72"/>
                      <a:pt x="19" y="72"/>
                      <a:pt x="19" y="69"/>
                    </a:cubicBezTo>
                    <a:cubicBezTo>
                      <a:pt x="19" y="65"/>
                      <a:pt x="23" y="63"/>
                      <a:pt x="23" y="59"/>
                    </a:cubicBezTo>
                    <a:cubicBezTo>
                      <a:pt x="23" y="55"/>
                      <a:pt x="22" y="55"/>
                      <a:pt x="23" y="51"/>
                    </a:cubicBezTo>
                    <a:cubicBezTo>
                      <a:pt x="20" y="51"/>
                      <a:pt x="17" y="50"/>
                      <a:pt x="16" y="49"/>
                    </a:cubicBezTo>
                    <a:cubicBezTo>
                      <a:pt x="14" y="52"/>
                      <a:pt x="15" y="54"/>
                      <a:pt x="16" y="55"/>
                    </a:cubicBezTo>
                    <a:cubicBezTo>
                      <a:pt x="12" y="55"/>
                      <a:pt x="12" y="55"/>
                      <a:pt x="12" y="55"/>
                    </a:cubicBezTo>
                    <a:cubicBezTo>
                      <a:pt x="12" y="52"/>
                      <a:pt x="12" y="51"/>
                      <a:pt x="12" y="48"/>
                    </a:cubicBezTo>
                    <a:cubicBezTo>
                      <a:pt x="12" y="47"/>
                      <a:pt x="13" y="46"/>
                      <a:pt x="14" y="45"/>
                    </a:cubicBezTo>
                    <a:cubicBezTo>
                      <a:pt x="14" y="41"/>
                      <a:pt x="14" y="41"/>
                      <a:pt x="14" y="41"/>
                    </a:cubicBezTo>
                    <a:cubicBezTo>
                      <a:pt x="12" y="41"/>
                      <a:pt x="8" y="40"/>
                      <a:pt x="8" y="38"/>
                    </a:cubicBezTo>
                    <a:cubicBezTo>
                      <a:pt x="8" y="36"/>
                      <a:pt x="11" y="32"/>
                      <a:pt x="11" y="32"/>
                    </a:cubicBezTo>
                    <a:cubicBezTo>
                      <a:pt x="11" y="29"/>
                      <a:pt x="11" y="29"/>
                      <a:pt x="11" y="29"/>
                    </a:cubicBezTo>
                    <a:cubicBezTo>
                      <a:pt x="4" y="27"/>
                      <a:pt x="0" y="26"/>
                      <a:pt x="0" y="20"/>
                    </a:cubicBezTo>
                    <a:cubicBezTo>
                      <a:pt x="8" y="20"/>
                      <a:pt x="8" y="20"/>
                      <a:pt x="8" y="20"/>
                    </a:cubicBezTo>
                    <a:cubicBezTo>
                      <a:pt x="8" y="23"/>
                      <a:pt x="10" y="24"/>
                      <a:pt x="11" y="24"/>
                    </a:cubicBezTo>
                    <a:cubicBezTo>
                      <a:pt x="12" y="24"/>
                      <a:pt x="12" y="22"/>
                      <a:pt x="12" y="21"/>
                    </a:cubicBezTo>
                    <a:cubicBezTo>
                      <a:pt x="12" y="21"/>
                      <a:pt x="10" y="20"/>
                      <a:pt x="10" y="19"/>
                    </a:cubicBezTo>
                    <a:cubicBezTo>
                      <a:pt x="10" y="15"/>
                      <a:pt x="13" y="14"/>
                      <a:pt x="16" y="14"/>
                    </a:cubicBezTo>
                    <a:cubicBezTo>
                      <a:pt x="16" y="10"/>
                      <a:pt x="18" y="8"/>
                      <a:pt x="18" y="6"/>
                    </a:cubicBezTo>
                    <a:cubicBezTo>
                      <a:pt x="18" y="4"/>
                      <a:pt x="23" y="0"/>
                      <a:pt x="25" y="0"/>
                    </a:cubicBezTo>
                    <a:cubicBezTo>
                      <a:pt x="30" y="0"/>
                      <a:pt x="35" y="0"/>
                      <a:pt x="38" y="0"/>
                    </a:cubicBezTo>
                    <a:cubicBezTo>
                      <a:pt x="40" y="0"/>
                      <a:pt x="42" y="3"/>
                      <a:pt x="42" y="4"/>
                    </a:cubicBezTo>
                    <a:cubicBezTo>
                      <a:pt x="42" y="10"/>
                      <a:pt x="33" y="10"/>
                      <a:pt x="31" y="16"/>
                    </a:cubicBezTo>
                    <a:cubicBezTo>
                      <a:pt x="31" y="17"/>
                      <a:pt x="32" y="18"/>
                      <a:pt x="33" y="19"/>
                    </a:cubicBezTo>
                    <a:cubicBezTo>
                      <a:pt x="59" y="19"/>
                      <a:pt x="59" y="19"/>
                      <a:pt x="59" y="19"/>
                    </a:cubicBezTo>
                    <a:cubicBezTo>
                      <a:pt x="60" y="32"/>
                      <a:pt x="47" y="37"/>
                      <a:pt x="47" y="46"/>
                    </a:cubicBezTo>
                    <a:cubicBezTo>
                      <a:pt x="45" y="47"/>
                      <a:pt x="44" y="48"/>
                      <a:pt x="43" y="50"/>
                    </a:cubicBezTo>
                    <a:cubicBezTo>
                      <a:pt x="48" y="51"/>
                      <a:pt x="50" y="49"/>
                      <a:pt x="53" y="50"/>
                    </a:cubicBezTo>
                    <a:cubicBezTo>
                      <a:pt x="62" y="53"/>
                      <a:pt x="60" y="63"/>
                      <a:pt x="66" y="69"/>
                    </a:cubicBezTo>
                    <a:cubicBezTo>
                      <a:pt x="73" y="76"/>
                      <a:pt x="84" y="79"/>
                      <a:pt x="84" y="89"/>
                    </a:cubicBezTo>
                    <a:cubicBezTo>
                      <a:pt x="84" y="93"/>
                      <a:pt x="89" y="95"/>
                      <a:pt x="89" y="99"/>
                    </a:cubicBezTo>
                    <a:cubicBezTo>
                      <a:pt x="89" y="100"/>
                      <a:pt x="88" y="101"/>
                      <a:pt x="87" y="102"/>
                    </a:cubicBezTo>
                    <a:cubicBezTo>
                      <a:pt x="87" y="105"/>
                      <a:pt x="87" y="105"/>
                      <a:pt x="87" y="105"/>
                    </a:cubicBezTo>
                    <a:cubicBezTo>
                      <a:pt x="90" y="104"/>
                      <a:pt x="90" y="103"/>
                      <a:pt x="92" y="102"/>
                    </a:cubicBezTo>
                    <a:lnTo>
                      <a:pt x="90" y="1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5" name="Freeform 31"/>
              <p:cNvSpPr>
                <a:spLocks/>
              </p:cNvSpPr>
              <p:nvPr/>
            </p:nvSpPr>
            <p:spPr bwMode="auto">
              <a:xfrm>
                <a:off x="4592638" y="2203450"/>
                <a:ext cx="46038" cy="30163"/>
              </a:xfrm>
              <a:custGeom>
                <a:avLst/>
                <a:gdLst/>
                <a:ahLst/>
                <a:cxnLst>
                  <a:cxn ang="0">
                    <a:pos x="0" y="5"/>
                  </a:cxn>
                  <a:cxn ang="0">
                    <a:pos x="0" y="8"/>
                  </a:cxn>
                  <a:cxn ang="0">
                    <a:pos x="7" y="10"/>
                  </a:cxn>
                  <a:cxn ang="0">
                    <a:pos x="27" y="21"/>
                  </a:cxn>
                  <a:cxn ang="0">
                    <a:pos x="30" y="23"/>
                  </a:cxn>
                  <a:cxn ang="0">
                    <a:pos x="33" y="20"/>
                  </a:cxn>
                  <a:cxn ang="0">
                    <a:pos x="31" y="13"/>
                  </a:cxn>
                  <a:cxn ang="0">
                    <a:pos x="33" y="8"/>
                  </a:cxn>
                  <a:cxn ang="0">
                    <a:pos x="35" y="3"/>
                  </a:cxn>
                  <a:cxn ang="0">
                    <a:pos x="20" y="6"/>
                  </a:cxn>
                  <a:cxn ang="0">
                    <a:pos x="0" y="5"/>
                  </a:cxn>
                </a:cxnLst>
                <a:rect l="0" t="0" r="r" b="b"/>
                <a:pathLst>
                  <a:path w="35" h="23">
                    <a:moveTo>
                      <a:pt x="0" y="5"/>
                    </a:moveTo>
                    <a:cubicBezTo>
                      <a:pt x="0" y="8"/>
                      <a:pt x="0" y="8"/>
                      <a:pt x="0" y="8"/>
                    </a:cubicBezTo>
                    <a:cubicBezTo>
                      <a:pt x="2" y="10"/>
                      <a:pt x="5" y="10"/>
                      <a:pt x="7" y="10"/>
                    </a:cubicBezTo>
                    <a:cubicBezTo>
                      <a:pt x="14" y="12"/>
                      <a:pt x="19" y="20"/>
                      <a:pt x="27" y="21"/>
                    </a:cubicBezTo>
                    <a:cubicBezTo>
                      <a:pt x="27" y="23"/>
                      <a:pt x="29" y="23"/>
                      <a:pt x="30" y="23"/>
                    </a:cubicBezTo>
                    <a:cubicBezTo>
                      <a:pt x="32" y="23"/>
                      <a:pt x="33" y="21"/>
                      <a:pt x="33" y="20"/>
                    </a:cubicBezTo>
                    <a:cubicBezTo>
                      <a:pt x="33" y="17"/>
                      <a:pt x="31" y="16"/>
                      <a:pt x="31" y="13"/>
                    </a:cubicBezTo>
                    <a:cubicBezTo>
                      <a:pt x="31" y="11"/>
                      <a:pt x="33" y="8"/>
                      <a:pt x="33" y="8"/>
                    </a:cubicBezTo>
                    <a:cubicBezTo>
                      <a:pt x="35" y="3"/>
                      <a:pt x="35" y="3"/>
                      <a:pt x="35" y="3"/>
                    </a:cubicBezTo>
                    <a:cubicBezTo>
                      <a:pt x="28" y="2"/>
                      <a:pt x="25" y="6"/>
                      <a:pt x="20" y="6"/>
                    </a:cubicBezTo>
                    <a:cubicBezTo>
                      <a:pt x="14" y="6"/>
                      <a:pt x="10" y="0"/>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6" name="Freeform 32"/>
              <p:cNvSpPr>
                <a:spLocks/>
              </p:cNvSpPr>
              <p:nvPr/>
            </p:nvSpPr>
            <p:spPr bwMode="auto">
              <a:xfrm>
                <a:off x="4527550" y="2111375"/>
                <a:ext cx="15875" cy="30163"/>
              </a:xfrm>
              <a:custGeom>
                <a:avLst/>
                <a:gdLst/>
                <a:ahLst/>
                <a:cxnLst>
                  <a:cxn ang="0">
                    <a:pos x="3" y="5"/>
                  </a:cxn>
                  <a:cxn ang="0">
                    <a:pos x="10" y="0"/>
                  </a:cxn>
                  <a:cxn ang="0">
                    <a:pos x="12" y="5"/>
                  </a:cxn>
                  <a:cxn ang="0">
                    <a:pos x="8" y="23"/>
                  </a:cxn>
                  <a:cxn ang="0">
                    <a:pos x="0" y="6"/>
                  </a:cxn>
                  <a:cxn ang="0">
                    <a:pos x="3" y="5"/>
                  </a:cxn>
                </a:cxnLst>
                <a:rect l="0" t="0" r="r" b="b"/>
                <a:pathLst>
                  <a:path w="12" h="23">
                    <a:moveTo>
                      <a:pt x="3" y="5"/>
                    </a:moveTo>
                    <a:cubicBezTo>
                      <a:pt x="6" y="5"/>
                      <a:pt x="8" y="1"/>
                      <a:pt x="10" y="0"/>
                    </a:cubicBezTo>
                    <a:cubicBezTo>
                      <a:pt x="10" y="3"/>
                      <a:pt x="11" y="5"/>
                      <a:pt x="12" y="5"/>
                    </a:cubicBezTo>
                    <a:cubicBezTo>
                      <a:pt x="11" y="11"/>
                      <a:pt x="10" y="20"/>
                      <a:pt x="8" y="23"/>
                    </a:cubicBezTo>
                    <a:cubicBezTo>
                      <a:pt x="4" y="22"/>
                      <a:pt x="2" y="9"/>
                      <a:pt x="0" y="6"/>
                    </a:cubicBezTo>
                    <a:cubicBezTo>
                      <a:pt x="1" y="6"/>
                      <a:pt x="2" y="5"/>
                      <a:pt x="3"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7" name="Freeform 33"/>
              <p:cNvSpPr>
                <a:spLocks/>
              </p:cNvSpPr>
              <p:nvPr/>
            </p:nvSpPr>
            <p:spPr bwMode="auto">
              <a:xfrm>
                <a:off x="4524375" y="2144713"/>
                <a:ext cx="25400" cy="44450"/>
              </a:xfrm>
              <a:custGeom>
                <a:avLst/>
                <a:gdLst/>
                <a:ahLst/>
                <a:cxnLst>
                  <a:cxn ang="0">
                    <a:pos x="5" y="15"/>
                  </a:cxn>
                  <a:cxn ang="0">
                    <a:pos x="0" y="6"/>
                  </a:cxn>
                  <a:cxn ang="0">
                    <a:pos x="9" y="0"/>
                  </a:cxn>
                  <a:cxn ang="0">
                    <a:pos x="15" y="3"/>
                  </a:cxn>
                  <a:cxn ang="0">
                    <a:pos x="18" y="21"/>
                  </a:cxn>
                  <a:cxn ang="0">
                    <a:pos x="6" y="33"/>
                  </a:cxn>
                  <a:cxn ang="0">
                    <a:pos x="2" y="24"/>
                  </a:cxn>
                  <a:cxn ang="0">
                    <a:pos x="5" y="15"/>
                  </a:cxn>
                </a:cxnLst>
                <a:rect l="0" t="0" r="r" b="b"/>
                <a:pathLst>
                  <a:path w="19" h="33">
                    <a:moveTo>
                      <a:pt x="5" y="15"/>
                    </a:moveTo>
                    <a:cubicBezTo>
                      <a:pt x="5" y="12"/>
                      <a:pt x="1" y="9"/>
                      <a:pt x="0" y="6"/>
                    </a:cubicBezTo>
                    <a:cubicBezTo>
                      <a:pt x="5" y="4"/>
                      <a:pt x="5" y="0"/>
                      <a:pt x="9" y="0"/>
                    </a:cubicBezTo>
                    <a:cubicBezTo>
                      <a:pt x="13" y="0"/>
                      <a:pt x="14" y="3"/>
                      <a:pt x="15" y="3"/>
                    </a:cubicBezTo>
                    <a:cubicBezTo>
                      <a:pt x="19" y="10"/>
                      <a:pt x="18" y="14"/>
                      <a:pt x="18" y="21"/>
                    </a:cubicBezTo>
                    <a:cubicBezTo>
                      <a:pt x="18" y="27"/>
                      <a:pt x="10" y="33"/>
                      <a:pt x="6" y="33"/>
                    </a:cubicBezTo>
                    <a:cubicBezTo>
                      <a:pt x="2" y="33"/>
                      <a:pt x="2" y="27"/>
                      <a:pt x="2" y="24"/>
                    </a:cubicBezTo>
                    <a:cubicBezTo>
                      <a:pt x="2" y="20"/>
                      <a:pt x="5" y="18"/>
                      <a:pt x="5"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8" name="Freeform 34"/>
              <p:cNvSpPr>
                <a:spLocks/>
              </p:cNvSpPr>
              <p:nvPr/>
            </p:nvSpPr>
            <p:spPr bwMode="auto">
              <a:xfrm>
                <a:off x="4429125" y="2171700"/>
                <a:ext cx="12700" cy="9525"/>
              </a:xfrm>
              <a:custGeom>
                <a:avLst/>
                <a:gdLst/>
                <a:ahLst/>
                <a:cxnLst>
                  <a:cxn ang="0">
                    <a:pos x="9" y="5"/>
                  </a:cxn>
                  <a:cxn ang="0">
                    <a:pos x="6" y="7"/>
                  </a:cxn>
                  <a:cxn ang="0">
                    <a:pos x="0" y="3"/>
                  </a:cxn>
                  <a:cxn ang="0">
                    <a:pos x="7" y="0"/>
                  </a:cxn>
                  <a:cxn ang="0">
                    <a:pos x="9" y="5"/>
                  </a:cxn>
                </a:cxnLst>
                <a:rect l="0" t="0" r="r" b="b"/>
                <a:pathLst>
                  <a:path w="9" h="7">
                    <a:moveTo>
                      <a:pt x="9" y="5"/>
                    </a:moveTo>
                    <a:cubicBezTo>
                      <a:pt x="9" y="6"/>
                      <a:pt x="7" y="7"/>
                      <a:pt x="6" y="7"/>
                    </a:cubicBezTo>
                    <a:cubicBezTo>
                      <a:pt x="4" y="7"/>
                      <a:pt x="1" y="3"/>
                      <a:pt x="0" y="3"/>
                    </a:cubicBezTo>
                    <a:cubicBezTo>
                      <a:pt x="3" y="2"/>
                      <a:pt x="5" y="0"/>
                      <a:pt x="7" y="0"/>
                    </a:cubicBezTo>
                    <a:cubicBezTo>
                      <a:pt x="7" y="1"/>
                      <a:pt x="9" y="3"/>
                      <a:pt x="9"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9" name="Freeform 35"/>
              <p:cNvSpPr>
                <a:spLocks/>
              </p:cNvSpPr>
              <p:nvPr/>
            </p:nvSpPr>
            <p:spPr bwMode="auto">
              <a:xfrm>
                <a:off x="4551363" y="1833563"/>
                <a:ext cx="15875" cy="19050"/>
              </a:xfrm>
              <a:custGeom>
                <a:avLst/>
                <a:gdLst/>
                <a:ahLst/>
                <a:cxnLst>
                  <a:cxn ang="0">
                    <a:pos x="11" y="10"/>
                  </a:cxn>
                  <a:cxn ang="0">
                    <a:pos x="0" y="5"/>
                  </a:cxn>
                  <a:cxn ang="0">
                    <a:pos x="0" y="0"/>
                  </a:cxn>
                  <a:cxn ang="0">
                    <a:pos x="9" y="0"/>
                  </a:cxn>
                  <a:cxn ang="0">
                    <a:pos x="12" y="9"/>
                  </a:cxn>
                  <a:cxn ang="0">
                    <a:pos x="11" y="14"/>
                  </a:cxn>
                  <a:cxn ang="0">
                    <a:pos x="11" y="10"/>
                  </a:cxn>
                </a:cxnLst>
                <a:rect l="0" t="0" r="r" b="b"/>
                <a:pathLst>
                  <a:path w="12" h="14">
                    <a:moveTo>
                      <a:pt x="11" y="10"/>
                    </a:moveTo>
                    <a:cubicBezTo>
                      <a:pt x="5" y="10"/>
                      <a:pt x="0" y="9"/>
                      <a:pt x="0" y="5"/>
                    </a:cubicBezTo>
                    <a:cubicBezTo>
                      <a:pt x="0" y="3"/>
                      <a:pt x="0" y="2"/>
                      <a:pt x="0" y="0"/>
                    </a:cubicBezTo>
                    <a:cubicBezTo>
                      <a:pt x="9" y="0"/>
                      <a:pt x="9" y="0"/>
                      <a:pt x="9" y="0"/>
                    </a:cubicBezTo>
                    <a:cubicBezTo>
                      <a:pt x="9" y="6"/>
                      <a:pt x="12" y="5"/>
                      <a:pt x="12" y="9"/>
                    </a:cubicBezTo>
                    <a:cubicBezTo>
                      <a:pt x="12" y="13"/>
                      <a:pt x="11" y="12"/>
                      <a:pt x="11" y="14"/>
                    </a:cubicBezTo>
                    <a:cubicBezTo>
                      <a:pt x="11" y="13"/>
                      <a:pt x="11" y="12"/>
                      <a:pt x="11"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0" name="Freeform 37"/>
              <p:cNvSpPr>
                <a:spLocks/>
              </p:cNvSpPr>
              <p:nvPr/>
            </p:nvSpPr>
            <p:spPr bwMode="auto">
              <a:xfrm>
                <a:off x="4684713" y="1773238"/>
                <a:ext cx="15875" cy="23813"/>
              </a:xfrm>
              <a:custGeom>
                <a:avLst/>
                <a:gdLst/>
                <a:ahLst/>
                <a:cxnLst>
                  <a:cxn ang="0">
                    <a:pos x="8" y="6"/>
                  </a:cxn>
                  <a:cxn ang="0">
                    <a:pos x="1" y="17"/>
                  </a:cxn>
                  <a:cxn ang="0">
                    <a:pos x="1" y="11"/>
                  </a:cxn>
                  <a:cxn ang="0">
                    <a:pos x="11" y="0"/>
                  </a:cxn>
                  <a:cxn ang="0">
                    <a:pos x="8" y="6"/>
                  </a:cxn>
                </a:cxnLst>
                <a:rect l="0" t="0" r="r" b="b"/>
                <a:pathLst>
                  <a:path w="11" h="17">
                    <a:moveTo>
                      <a:pt x="8" y="6"/>
                    </a:moveTo>
                    <a:cubicBezTo>
                      <a:pt x="8" y="11"/>
                      <a:pt x="4" y="13"/>
                      <a:pt x="1" y="17"/>
                    </a:cubicBezTo>
                    <a:cubicBezTo>
                      <a:pt x="0" y="15"/>
                      <a:pt x="1" y="14"/>
                      <a:pt x="1" y="11"/>
                    </a:cubicBezTo>
                    <a:cubicBezTo>
                      <a:pt x="1" y="9"/>
                      <a:pt x="3" y="1"/>
                      <a:pt x="11" y="0"/>
                    </a:cubicBezTo>
                    <a:cubicBezTo>
                      <a:pt x="10" y="2"/>
                      <a:pt x="8" y="4"/>
                      <a:pt x="8"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1" name="Freeform 38"/>
              <p:cNvSpPr>
                <a:spLocks/>
              </p:cNvSpPr>
              <p:nvPr/>
            </p:nvSpPr>
            <p:spPr bwMode="auto">
              <a:xfrm>
                <a:off x="4746625" y="1744663"/>
                <a:ext cx="20638" cy="26988"/>
              </a:xfrm>
              <a:custGeom>
                <a:avLst/>
                <a:gdLst/>
                <a:ahLst/>
                <a:cxnLst>
                  <a:cxn ang="0">
                    <a:pos x="12" y="10"/>
                  </a:cxn>
                  <a:cxn ang="0">
                    <a:pos x="12" y="16"/>
                  </a:cxn>
                  <a:cxn ang="0">
                    <a:pos x="5" y="20"/>
                  </a:cxn>
                  <a:cxn ang="0">
                    <a:pos x="0" y="13"/>
                  </a:cxn>
                  <a:cxn ang="0">
                    <a:pos x="10" y="10"/>
                  </a:cxn>
                  <a:cxn ang="0">
                    <a:pos x="7" y="5"/>
                  </a:cxn>
                  <a:cxn ang="0">
                    <a:pos x="11" y="0"/>
                  </a:cxn>
                  <a:cxn ang="0">
                    <a:pos x="16" y="5"/>
                  </a:cxn>
                  <a:cxn ang="0">
                    <a:pos x="12" y="10"/>
                  </a:cxn>
                </a:cxnLst>
                <a:rect l="0" t="0" r="r" b="b"/>
                <a:pathLst>
                  <a:path w="16" h="20">
                    <a:moveTo>
                      <a:pt x="12" y="10"/>
                    </a:moveTo>
                    <a:cubicBezTo>
                      <a:pt x="12" y="12"/>
                      <a:pt x="12" y="14"/>
                      <a:pt x="12" y="16"/>
                    </a:cubicBezTo>
                    <a:cubicBezTo>
                      <a:pt x="12" y="17"/>
                      <a:pt x="6" y="20"/>
                      <a:pt x="5" y="20"/>
                    </a:cubicBezTo>
                    <a:cubicBezTo>
                      <a:pt x="1" y="20"/>
                      <a:pt x="0" y="16"/>
                      <a:pt x="0" y="13"/>
                    </a:cubicBezTo>
                    <a:cubicBezTo>
                      <a:pt x="4" y="13"/>
                      <a:pt x="6" y="10"/>
                      <a:pt x="10" y="10"/>
                    </a:cubicBezTo>
                    <a:cubicBezTo>
                      <a:pt x="9" y="8"/>
                      <a:pt x="7" y="7"/>
                      <a:pt x="7" y="5"/>
                    </a:cubicBezTo>
                    <a:cubicBezTo>
                      <a:pt x="7" y="2"/>
                      <a:pt x="11" y="0"/>
                      <a:pt x="11" y="0"/>
                    </a:cubicBezTo>
                    <a:cubicBezTo>
                      <a:pt x="13" y="3"/>
                      <a:pt x="14" y="4"/>
                      <a:pt x="16" y="5"/>
                    </a:cubicBezTo>
                    <a:cubicBezTo>
                      <a:pt x="15" y="7"/>
                      <a:pt x="13" y="10"/>
                      <a:pt x="12"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9" name="Group 363"/>
          <p:cNvGrpSpPr/>
          <p:nvPr/>
        </p:nvGrpSpPr>
        <p:grpSpPr>
          <a:xfrm>
            <a:off x="8092720" y="4351224"/>
            <a:ext cx="1134332" cy="990912"/>
            <a:chOff x="6275388" y="2879725"/>
            <a:chExt cx="966788" cy="844551"/>
          </a:xfrm>
          <a:solidFill>
            <a:srgbClr val="01AA8D"/>
          </a:solidFill>
          <a:effectLst>
            <a:outerShdw blurRad="50800" dist="38100" dir="2700000" algn="tl" rotWithShape="0">
              <a:prstClr val="black">
                <a:alpha val="40000"/>
              </a:prstClr>
            </a:outerShdw>
          </a:effectLst>
        </p:grpSpPr>
        <p:sp>
          <p:nvSpPr>
            <p:cNvPr id="349" name="Freeform 9"/>
            <p:cNvSpPr>
              <a:spLocks/>
            </p:cNvSpPr>
            <p:nvPr/>
          </p:nvSpPr>
          <p:spPr bwMode="auto">
            <a:xfrm>
              <a:off x="6567488" y="2879725"/>
              <a:ext cx="339725" cy="176213"/>
            </a:xfrm>
            <a:custGeom>
              <a:avLst/>
              <a:gdLst/>
              <a:ahLst/>
              <a:cxnLst>
                <a:cxn ang="0">
                  <a:pos x="128" y="28"/>
                </a:cxn>
                <a:cxn ang="0">
                  <a:pos x="160" y="39"/>
                </a:cxn>
                <a:cxn ang="0">
                  <a:pos x="173" y="45"/>
                </a:cxn>
                <a:cxn ang="0">
                  <a:pos x="179" y="49"/>
                </a:cxn>
                <a:cxn ang="0">
                  <a:pos x="203" y="71"/>
                </a:cxn>
                <a:cxn ang="0">
                  <a:pos x="217" y="78"/>
                </a:cxn>
                <a:cxn ang="0">
                  <a:pos x="208" y="85"/>
                </a:cxn>
                <a:cxn ang="0">
                  <a:pos x="217" y="96"/>
                </a:cxn>
                <a:cxn ang="0">
                  <a:pos x="224" y="108"/>
                </a:cxn>
                <a:cxn ang="0">
                  <a:pos x="233" y="113"/>
                </a:cxn>
                <a:cxn ang="0">
                  <a:pos x="237" y="118"/>
                </a:cxn>
                <a:cxn ang="0">
                  <a:pos x="242" y="119"/>
                </a:cxn>
                <a:cxn ang="0">
                  <a:pos x="247" y="124"/>
                </a:cxn>
                <a:cxn ang="0">
                  <a:pos x="255" y="126"/>
                </a:cxn>
                <a:cxn ang="0">
                  <a:pos x="250" y="133"/>
                </a:cxn>
                <a:cxn ang="0">
                  <a:pos x="247" y="133"/>
                </a:cxn>
                <a:cxn ang="0">
                  <a:pos x="239" y="127"/>
                </a:cxn>
                <a:cxn ang="0">
                  <a:pos x="227" y="127"/>
                </a:cxn>
                <a:cxn ang="0">
                  <a:pos x="210" y="116"/>
                </a:cxn>
                <a:cxn ang="0">
                  <a:pos x="206" y="113"/>
                </a:cxn>
                <a:cxn ang="0">
                  <a:pos x="175" y="92"/>
                </a:cxn>
                <a:cxn ang="0">
                  <a:pos x="158" y="103"/>
                </a:cxn>
                <a:cxn ang="0">
                  <a:pos x="156" y="113"/>
                </a:cxn>
                <a:cxn ang="0">
                  <a:pos x="139" y="113"/>
                </a:cxn>
                <a:cxn ang="0">
                  <a:pos x="113" y="100"/>
                </a:cxn>
                <a:cxn ang="0">
                  <a:pos x="107" y="102"/>
                </a:cxn>
                <a:cxn ang="0">
                  <a:pos x="98" y="102"/>
                </a:cxn>
                <a:cxn ang="0">
                  <a:pos x="90" y="99"/>
                </a:cxn>
                <a:cxn ang="0">
                  <a:pos x="101" y="90"/>
                </a:cxn>
                <a:cxn ang="0">
                  <a:pos x="96" y="71"/>
                </a:cxn>
                <a:cxn ang="0">
                  <a:pos x="77" y="59"/>
                </a:cxn>
                <a:cxn ang="0">
                  <a:pos x="53" y="54"/>
                </a:cxn>
                <a:cxn ang="0">
                  <a:pos x="37" y="45"/>
                </a:cxn>
                <a:cxn ang="0">
                  <a:pos x="37" y="41"/>
                </a:cxn>
                <a:cxn ang="0">
                  <a:pos x="30" y="49"/>
                </a:cxn>
                <a:cxn ang="0">
                  <a:pos x="26" y="48"/>
                </a:cxn>
                <a:cxn ang="0">
                  <a:pos x="24" y="38"/>
                </a:cxn>
                <a:cxn ang="0">
                  <a:pos x="16" y="33"/>
                </a:cxn>
                <a:cxn ang="0">
                  <a:pos x="38" y="25"/>
                </a:cxn>
                <a:cxn ang="0">
                  <a:pos x="35" y="25"/>
                </a:cxn>
                <a:cxn ang="0">
                  <a:pos x="23" y="27"/>
                </a:cxn>
                <a:cxn ang="0">
                  <a:pos x="16" y="26"/>
                </a:cxn>
                <a:cxn ang="0">
                  <a:pos x="14" y="22"/>
                </a:cxn>
                <a:cxn ang="0">
                  <a:pos x="0" y="12"/>
                </a:cxn>
                <a:cxn ang="0">
                  <a:pos x="6" y="8"/>
                </a:cxn>
                <a:cxn ang="0">
                  <a:pos x="23" y="0"/>
                </a:cxn>
                <a:cxn ang="0">
                  <a:pos x="44" y="9"/>
                </a:cxn>
                <a:cxn ang="0">
                  <a:pos x="44" y="25"/>
                </a:cxn>
                <a:cxn ang="0">
                  <a:pos x="50" y="29"/>
                </a:cxn>
                <a:cxn ang="0">
                  <a:pos x="59" y="38"/>
                </a:cxn>
                <a:cxn ang="0">
                  <a:pos x="67" y="30"/>
                </a:cxn>
                <a:cxn ang="0">
                  <a:pos x="78" y="25"/>
                </a:cxn>
                <a:cxn ang="0">
                  <a:pos x="92" y="14"/>
                </a:cxn>
                <a:cxn ang="0">
                  <a:pos x="98" y="17"/>
                </a:cxn>
                <a:cxn ang="0">
                  <a:pos x="109" y="25"/>
                </a:cxn>
                <a:cxn ang="0">
                  <a:pos x="121" y="25"/>
                </a:cxn>
                <a:cxn ang="0">
                  <a:pos x="130" y="29"/>
                </a:cxn>
                <a:cxn ang="0">
                  <a:pos x="130" y="30"/>
                </a:cxn>
                <a:cxn ang="0">
                  <a:pos x="128" y="28"/>
                </a:cxn>
              </a:cxnLst>
              <a:rect l="0" t="0" r="r" b="b"/>
              <a:pathLst>
                <a:path w="255" h="133">
                  <a:moveTo>
                    <a:pt x="128" y="28"/>
                  </a:moveTo>
                  <a:cubicBezTo>
                    <a:pt x="133" y="33"/>
                    <a:pt x="149" y="39"/>
                    <a:pt x="160" y="39"/>
                  </a:cubicBezTo>
                  <a:cubicBezTo>
                    <a:pt x="165" y="39"/>
                    <a:pt x="168" y="45"/>
                    <a:pt x="173" y="45"/>
                  </a:cubicBezTo>
                  <a:cubicBezTo>
                    <a:pt x="173" y="48"/>
                    <a:pt x="176" y="49"/>
                    <a:pt x="179" y="49"/>
                  </a:cubicBezTo>
                  <a:cubicBezTo>
                    <a:pt x="193" y="54"/>
                    <a:pt x="192" y="66"/>
                    <a:pt x="203" y="71"/>
                  </a:cubicBezTo>
                  <a:cubicBezTo>
                    <a:pt x="207" y="73"/>
                    <a:pt x="217" y="68"/>
                    <a:pt x="217" y="78"/>
                  </a:cubicBezTo>
                  <a:cubicBezTo>
                    <a:pt x="217" y="83"/>
                    <a:pt x="208" y="81"/>
                    <a:pt x="208" y="85"/>
                  </a:cubicBezTo>
                  <a:cubicBezTo>
                    <a:pt x="208" y="87"/>
                    <a:pt x="216" y="95"/>
                    <a:pt x="217" y="96"/>
                  </a:cubicBezTo>
                  <a:cubicBezTo>
                    <a:pt x="221" y="100"/>
                    <a:pt x="220" y="103"/>
                    <a:pt x="224" y="108"/>
                  </a:cubicBezTo>
                  <a:cubicBezTo>
                    <a:pt x="225" y="111"/>
                    <a:pt x="230" y="113"/>
                    <a:pt x="233" y="113"/>
                  </a:cubicBezTo>
                  <a:cubicBezTo>
                    <a:pt x="235" y="113"/>
                    <a:pt x="236" y="116"/>
                    <a:pt x="237" y="118"/>
                  </a:cubicBezTo>
                  <a:cubicBezTo>
                    <a:pt x="238" y="120"/>
                    <a:pt x="240" y="118"/>
                    <a:pt x="242" y="119"/>
                  </a:cubicBezTo>
                  <a:cubicBezTo>
                    <a:pt x="245" y="119"/>
                    <a:pt x="246" y="122"/>
                    <a:pt x="247" y="124"/>
                  </a:cubicBezTo>
                  <a:cubicBezTo>
                    <a:pt x="247" y="126"/>
                    <a:pt x="254" y="125"/>
                    <a:pt x="255" y="126"/>
                  </a:cubicBezTo>
                  <a:cubicBezTo>
                    <a:pt x="253" y="127"/>
                    <a:pt x="250" y="130"/>
                    <a:pt x="250" y="133"/>
                  </a:cubicBezTo>
                  <a:cubicBezTo>
                    <a:pt x="249" y="133"/>
                    <a:pt x="248" y="133"/>
                    <a:pt x="247" y="133"/>
                  </a:cubicBezTo>
                  <a:cubicBezTo>
                    <a:pt x="246" y="133"/>
                    <a:pt x="240" y="128"/>
                    <a:pt x="239" y="127"/>
                  </a:cubicBezTo>
                  <a:cubicBezTo>
                    <a:pt x="227" y="127"/>
                    <a:pt x="227" y="127"/>
                    <a:pt x="227" y="127"/>
                  </a:cubicBezTo>
                  <a:cubicBezTo>
                    <a:pt x="221" y="126"/>
                    <a:pt x="210" y="121"/>
                    <a:pt x="210" y="116"/>
                  </a:cubicBezTo>
                  <a:cubicBezTo>
                    <a:pt x="210" y="115"/>
                    <a:pt x="207" y="114"/>
                    <a:pt x="206" y="113"/>
                  </a:cubicBezTo>
                  <a:cubicBezTo>
                    <a:pt x="197" y="104"/>
                    <a:pt x="189" y="92"/>
                    <a:pt x="175" y="92"/>
                  </a:cubicBezTo>
                  <a:cubicBezTo>
                    <a:pt x="164" y="92"/>
                    <a:pt x="165" y="100"/>
                    <a:pt x="158" y="103"/>
                  </a:cubicBezTo>
                  <a:cubicBezTo>
                    <a:pt x="160" y="108"/>
                    <a:pt x="156" y="110"/>
                    <a:pt x="156" y="113"/>
                  </a:cubicBezTo>
                  <a:cubicBezTo>
                    <a:pt x="146" y="113"/>
                    <a:pt x="144" y="113"/>
                    <a:pt x="139" y="113"/>
                  </a:cubicBezTo>
                  <a:cubicBezTo>
                    <a:pt x="128" y="113"/>
                    <a:pt x="125" y="100"/>
                    <a:pt x="113" y="100"/>
                  </a:cubicBezTo>
                  <a:cubicBezTo>
                    <a:pt x="112" y="100"/>
                    <a:pt x="107" y="100"/>
                    <a:pt x="107" y="102"/>
                  </a:cubicBezTo>
                  <a:cubicBezTo>
                    <a:pt x="98" y="102"/>
                    <a:pt x="98" y="102"/>
                    <a:pt x="98" y="102"/>
                  </a:cubicBezTo>
                  <a:cubicBezTo>
                    <a:pt x="94" y="102"/>
                    <a:pt x="90" y="102"/>
                    <a:pt x="90" y="99"/>
                  </a:cubicBezTo>
                  <a:cubicBezTo>
                    <a:pt x="90" y="93"/>
                    <a:pt x="99" y="91"/>
                    <a:pt x="101" y="90"/>
                  </a:cubicBezTo>
                  <a:cubicBezTo>
                    <a:pt x="95" y="84"/>
                    <a:pt x="98" y="78"/>
                    <a:pt x="96" y="71"/>
                  </a:cubicBezTo>
                  <a:cubicBezTo>
                    <a:pt x="94" y="66"/>
                    <a:pt x="82" y="61"/>
                    <a:pt x="77" y="59"/>
                  </a:cubicBezTo>
                  <a:cubicBezTo>
                    <a:pt x="72" y="56"/>
                    <a:pt x="60" y="54"/>
                    <a:pt x="53" y="54"/>
                  </a:cubicBezTo>
                  <a:cubicBezTo>
                    <a:pt x="47" y="54"/>
                    <a:pt x="44" y="43"/>
                    <a:pt x="37" y="45"/>
                  </a:cubicBezTo>
                  <a:cubicBezTo>
                    <a:pt x="37" y="41"/>
                    <a:pt x="37" y="41"/>
                    <a:pt x="37" y="41"/>
                  </a:cubicBezTo>
                  <a:cubicBezTo>
                    <a:pt x="36" y="44"/>
                    <a:pt x="34" y="49"/>
                    <a:pt x="30" y="49"/>
                  </a:cubicBezTo>
                  <a:cubicBezTo>
                    <a:pt x="29" y="49"/>
                    <a:pt x="26" y="49"/>
                    <a:pt x="26" y="48"/>
                  </a:cubicBezTo>
                  <a:cubicBezTo>
                    <a:pt x="24" y="43"/>
                    <a:pt x="26" y="41"/>
                    <a:pt x="24" y="38"/>
                  </a:cubicBezTo>
                  <a:cubicBezTo>
                    <a:pt x="22" y="34"/>
                    <a:pt x="17" y="36"/>
                    <a:pt x="16" y="33"/>
                  </a:cubicBezTo>
                  <a:cubicBezTo>
                    <a:pt x="22" y="29"/>
                    <a:pt x="35" y="30"/>
                    <a:pt x="38" y="25"/>
                  </a:cubicBezTo>
                  <a:cubicBezTo>
                    <a:pt x="35" y="25"/>
                    <a:pt x="35" y="25"/>
                    <a:pt x="35" y="25"/>
                  </a:cubicBezTo>
                  <a:cubicBezTo>
                    <a:pt x="30" y="26"/>
                    <a:pt x="27" y="27"/>
                    <a:pt x="23" y="27"/>
                  </a:cubicBezTo>
                  <a:cubicBezTo>
                    <a:pt x="20" y="27"/>
                    <a:pt x="19" y="26"/>
                    <a:pt x="16" y="26"/>
                  </a:cubicBezTo>
                  <a:cubicBezTo>
                    <a:pt x="15" y="25"/>
                    <a:pt x="14" y="23"/>
                    <a:pt x="14" y="22"/>
                  </a:cubicBezTo>
                  <a:cubicBezTo>
                    <a:pt x="11" y="15"/>
                    <a:pt x="0" y="18"/>
                    <a:pt x="0" y="12"/>
                  </a:cubicBezTo>
                  <a:cubicBezTo>
                    <a:pt x="0" y="9"/>
                    <a:pt x="4" y="8"/>
                    <a:pt x="6" y="8"/>
                  </a:cubicBezTo>
                  <a:cubicBezTo>
                    <a:pt x="12" y="8"/>
                    <a:pt x="15" y="0"/>
                    <a:pt x="23" y="0"/>
                  </a:cubicBezTo>
                  <a:cubicBezTo>
                    <a:pt x="30" y="0"/>
                    <a:pt x="36" y="7"/>
                    <a:pt x="44" y="9"/>
                  </a:cubicBezTo>
                  <a:cubicBezTo>
                    <a:pt x="44" y="15"/>
                    <a:pt x="44" y="22"/>
                    <a:pt x="44" y="25"/>
                  </a:cubicBezTo>
                  <a:cubicBezTo>
                    <a:pt x="44" y="27"/>
                    <a:pt x="46" y="29"/>
                    <a:pt x="50" y="29"/>
                  </a:cubicBezTo>
                  <a:cubicBezTo>
                    <a:pt x="50" y="31"/>
                    <a:pt x="56" y="38"/>
                    <a:pt x="59" y="38"/>
                  </a:cubicBezTo>
                  <a:cubicBezTo>
                    <a:pt x="62" y="38"/>
                    <a:pt x="66" y="31"/>
                    <a:pt x="67" y="30"/>
                  </a:cubicBezTo>
                  <a:cubicBezTo>
                    <a:pt x="71" y="27"/>
                    <a:pt x="71" y="26"/>
                    <a:pt x="78" y="25"/>
                  </a:cubicBezTo>
                  <a:cubicBezTo>
                    <a:pt x="82" y="23"/>
                    <a:pt x="87" y="15"/>
                    <a:pt x="92" y="14"/>
                  </a:cubicBezTo>
                  <a:cubicBezTo>
                    <a:pt x="93" y="17"/>
                    <a:pt x="96" y="16"/>
                    <a:pt x="98" y="17"/>
                  </a:cubicBezTo>
                  <a:cubicBezTo>
                    <a:pt x="103" y="18"/>
                    <a:pt x="106" y="24"/>
                    <a:pt x="109" y="25"/>
                  </a:cubicBezTo>
                  <a:cubicBezTo>
                    <a:pt x="121" y="25"/>
                    <a:pt x="121" y="25"/>
                    <a:pt x="121" y="25"/>
                  </a:cubicBezTo>
                  <a:cubicBezTo>
                    <a:pt x="123" y="27"/>
                    <a:pt x="128" y="29"/>
                    <a:pt x="130" y="29"/>
                  </a:cubicBezTo>
                  <a:cubicBezTo>
                    <a:pt x="130" y="30"/>
                    <a:pt x="130" y="30"/>
                    <a:pt x="130" y="30"/>
                  </a:cubicBezTo>
                  <a:lnTo>
                    <a:pt x="128" y="2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0" name="Group 361"/>
            <p:cNvGrpSpPr/>
            <p:nvPr/>
          </p:nvGrpSpPr>
          <p:grpSpPr>
            <a:xfrm>
              <a:off x="6275388" y="2917825"/>
              <a:ext cx="966788" cy="806451"/>
              <a:chOff x="6275388" y="2917825"/>
              <a:chExt cx="966788" cy="806451"/>
            </a:xfrm>
            <a:grpFill/>
          </p:grpSpPr>
          <p:sp>
            <p:nvSpPr>
              <p:cNvPr id="351" name="Freeform 7"/>
              <p:cNvSpPr>
                <a:spLocks/>
              </p:cNvSpPr>
              <p:nvPr/>
            </p:nvSpPr>
            <p:spPr bwMode="auto">
              <a:xfrm>
                <a:off x="6623050" y="2968625"/>
                <a:ext cx="11113" cy="25400"/>
              </a:xfrm>
              <a:custGeom>
                <a:avLst/>
                <a:gdLst/>
                <a:ahLst/>
                <a:cxnLst>
                  <a:cxn ang="0">
                    <a:pos x="7" y="0"/>
                  </a:cxn>
                  <a:cxn ang="0">
                    <a:pos x="8" y="5"/>
                  </a:cxn>
                  <a:cxn ang="0">
                    <a:pos x="5" y="9"/>
                  </a:cxn>
                  <a:cxn ang="0">
                    <a:pos x="2" y="19"/>
                  </a:cxn>
                  <a:cxn ang="0">
                    <a:pos x="0" y="15"/>
                  </a:cxn>
                  <a:cxn ang="0">
                    <a:pos x="4" y="8"/>
                  </a:cxn>
                  <a:cxn ang="0">
                    <a:pos x="7" y="0"/>
                  </a:cxn>
                </a:cxnLst>
                <a:rect l="0" t="0" r="r" b="b"/>
                <a:pathLst>
                  <a:path w="8" h="19">
                    <a:moveTo>
                      <a:pt x="7" y="0"/>
                    </a:moveTo>
                    <a:cubicBezTo>
                      <a:pt x="7" y="4"/>
                      <a:pt x="8" y="2"/>
                      <a:pt x="8" y="5"/>
                    </a:cubicBezTo>
                    <a:cubicBezTo>
                      <a:pt x="8" y="8"/>
                      <a:pt x="7" y="9"/>
                      <a:pt x="5" y="9"/>
                    </a:cubicBezTo>
                    <a:cubicBezTo>
                      <a:pt x="5" y="14"/>
                      <a:pt x="6" y="19"/>
                      <a:pt x="2" y="19"/>
                    </a:cubicBezTo>
                    <a:cubicBezTo>
                      <a:pt x="1" y="19"/>
                      <a:pt x="0" y="16"/>
                      <a:pt x="0" y="15"/>
                    </a:cubicBezTo>
                    <a:cubicBezTo>
                      <a:pt x="0" y="11"/>
                      <a:pt x="4" y="10"/>
                      <a:pt x="4" y="8"/>
                    </a:cubicBezTo>
                    <a:cubicBezTo>
                      <a:pt x="4" y="4"/>
                      <a:pt x="3"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2" name="Freeform 8"/>
              <p:cNvSpPr>
                <a:spLocks/>
              </p:cNvSpPr>
              <p:nvPr/>
            </p:nvSpPr>
            <p:spPr bwMode="auto">
              <a:xfrm>
                <a:off x="6867525" y="2944813"/>
                <a:ext cx="65088" cy="38100"/>
              </a:xfrm>
              <a:custGeom>
                <a:avLst/>
                <a:gdLst/>
                <a:ahLst/>
                <a:cxnLst>
                  <a:cxn ang="0">
                    <a:pos x="13" y="27"/>
                  </a:cxn>
                  <a:cxn ang="0">
                    <a:pos x="0" y="18"/>
                  </a:cxn>
                  <a:cxn ang="0">
                    <a:pos x="13" y="18"/>
                  </a:cxn>
                  <a:cxn ang="0">
                    <a:pos x="18" y="17"/>
                  </a:cxn>
                  <a:cxn ang="0">
                    <a:pos x="35" y="13"/>
                  </a:cxn>
                  <a:cxn ang="0">
                    <a:pos x="45" y="0"/>
                  </a:cxn>
                  <a:cxn ang="0">
                    <a:pos x="49" y="7"/>
                  </a:cxn>
                  <a:cxn ang="0">
                    <a:pos x="40" y="22"/>
                  </a:cxn>
                  <a:cxn ang="0">
                    <a:pos x="19" y="29"/>
                  </a:cxn>
                  <a:cxn ang="0">
                    <a:pos x="11" y="25"/>
                  </a:cxn>
                  <a:cxn ang="0">
                    <a:pos x="13" y="27"/>
                  </a:cxn>
                </a:cxnLst>
                <a:rect l="0" t="0" r="r" b="b"/>
                <a:pathLst>
                  <a:path w="49" h="29">
                    <a:moveTo>
                      <a:pt x="13" y="27"/>
                    </a:moveTo>
                    <a:cubicBezTo>
                      <a:pt x="9" y="22"/>
                      <a:pt x="1" y="24"/>
                      <a:pt x="0" y="18"/>
                    </a:cubicBezTo>
                    <a:cubicBezTo>
                      <a:pt x="13" y="18"/>
                      <a:pt x="13" y="18"/>
                      <a:pt x="13" y="18"/>
                    </a:cubicBezTo>
                    <a:cubicBezTo>
                      <a:pt x="14" y="18"/>
                      <a:pt x="18" y="17"/>
                      <a:pt x="18" y="17"/>
                    </a:cubicBezTo>
                    <a:cubicBezTo>
                      <a:pt x="25" y="14"/>
                      <a:pt x="31" y="15"/>
                      <a:pt x="35" y="13"/>
                    </a:cubicBezTo>
                    <a:cubicBezTo>
                      <a:pt x="41" y="10"/>
                      <a:pt x="39" y="0"/>
                      <a:pt x="45" y="0"/>
                    </a:cubicBezTo>
                    <a:cubicBezTo>
                      <a:pt x="48" y="0"/>
                      <a:pt x="49" y="4"/>
                      <a:pt x="49" y="7"/>
                    </a:cubicBezTo>
                    <a:cubicBezTo>
                      <a:pt x="49" y="16"/>
                      <a:pt x="40" y="14"/>
                      <a:pt x="40" y="22"/>
                    </a:cubicBezTo>
                    <a:cubicBezTo>
                      <a:pt x="32" y="24"/>
                      <a:pt x="28" y="29"/>
                      <a:pt x="19" y="29"/>
                    </a:cubicBezTo>
                    <a:cubicBezTo>
                      <a:pt x="17" y="29"/>
                      <a:pt x="11" y="26"/>
                      <a:pt x="11" y="25"/>
                    </a:cubicBezTo>
                    <a:lnTo>
                      <a:pt x="1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3" name="Freeform 10"/>
              <p:cNvSpPr>
                <a:spLocks/>
              </p:cNvSpPr>
              <p:nvPr/>
            </p:nvSpPr>
            <p:spPr bwMode="auto">
              <a:xfrm>
                <a:off x="6911975" y="2917825"/>
                <a:ext cx="34925" cy="34925"/>
              </a:xfrm>
              <a:custGeom>
                <a:avLst/>
                <a:gdLst/>
                <a:ahLst/>
                <a:cxnLst>
                  <a:cxn ang="0">
                    <a:pos x="23" y="25"/>
                  </a:cxn>
                  <a:cxn ang="0">
                    <a:pos x="19" y="17"/>
                  </a:cxn>
                  <a:cxn ang="0">
                    <a:pos x="8" y="6"/>
                  </a:cxn>
                  <a:cxn ang="0">
                    <a:pos x="0" y="0"/>
                  </a:cxn>
                  <a:cxn ang="0">
                    <a:pos x="18" y="13"/>
                  </a:cxn>
                  <a:cxn ang="0">
                    <a:pos x="26" y="22"/>
                  </a:cxn>
                  <a:cxn ang="0">
                    <a:pos x="26" y="25"/>
                  </a:cxn>
                  <a:cxn ang="0">
                    <a:pos x="23" y="25"/>
                  </a:cxn>
                </a:cxnLst>
                <a:rect l="0" t="0" r="r" b="b"/>
                <a:pathLst>
                  <a:path w="26" h="26">
                    <a:moveTo>
                      <a:pt x="23" y="25"/>
                    </a:moveTo>
                    <a:cubicBezTo>
                      <a:pt x="18" y="24"/>
                      <a:pt x="18" y="21"/>
                      <a:pt x="19" y="17"/>
                    </a:cubicBezTo>
                    <a:cubicBezTo>
                      <a:pt x="13" y="14"/>
                      <a:pt x="14" y="9"/>
                      <a:pt x="8" y="6"/>
                    </a:cubicBezTo>
                    <a:cubicBezTo>
                      <a:pt x="5" y="4"/>
                      <a:pt x="2" y="4"/>
                      <a:pt x="0" y="0"/>
                    </a:cubicBezTo>
                    <a:cubicBezTo>
                      <a:pt x="9" y="3"/>
                      <a:pt x="13" y="8"/>
                      <a:pt x="18" y="13"/>
                    </a:cubicBezTo>
                    <a:cubicBezTo>
                      <a:pt x="21" y="17"/>
                      <a:pt x="26" y="16"/>
                      <a:pt x="26" y="22"/>
                    </a:cubicBezTo>
                    <a:cubicBezTo>
                      <a:pt x="26" y="23"/>
                      <a:pt x="26" y="24"/>
                      <a:pt x="26" y="25"/>
                    </a:cubicBezTo>
                    <a:cubicBezTo>
                      <a:pt x="25" y="25"/>
                      <a:pt x="24" y="26"/>
                      <a:pt x="23"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4" name="Freeform 11"/>
              <p:cNvSpPr>
                <a:spLocks/>
              </p:cNvSpPr>
              <p:nvPr/>
            </p:nvSpPr>
            <p:spPr bwMode="auto">
              <a:xfrm>
                <a:off x="6972300" y="2967038"/>
                <a:ext cx="17463" cy="20638"/>
              </a:xfrm>
              <a:custGeom>
                <a:avLst/>
                <a:gdLst/>
                <a:ahLst/>
                <a:cxnLst>
                  <a:cxn ang="0">
                    <a:pos x="7" y="9"/>
                  </a:cxn>
                  <a:cxn ang="0">
                    <a:pos x="1" y="0"/>
                  </a:cxn>
                  <a:cxn ang="0">
                    <a:pos x="13" y="12"/>
                  </a:cxn>
                  <a:cxn ang="0">
                    <a:pos x="10" y="16"/>
                  </a:cxn>
                  <a:cxn ang="0">
                    <a:pos x="7" y="13"/>
                  </a:cxn>
                  <a:cxn ang="0">
                    <a:pos x="7" y="9"/>
                  </a:cxn>
                </a:cxnLst>
                <a:rect l="0" t="0" r="r" b="b"/>
                <a:pathLst>
                  <a:path w="13" h="16">
                    <a:moveTo>
                      <a:pt x="7" y="9"/>
                    </a:moveTo>
                    <a:cubicBezTo>
                      <a:pt x="2" y="9"/>
                      <a:pt x="0" y="4"/>
                      <a:pt x="1" y="0"/>
                    </a:cubicBezTo>
                    <a:cubicBezTo>
                      <a:pt x="4" y="1"/>
                      <a:pt x="13" y="11"/>
                      <a:pt x="13" y="12"/>
                    </a:cubicBezTo>
                    <a:cubicBezTo>
                      <a:pt x="13" y="14"/>
                      <a:pt x="11" y="16"/>
                      <a:pt x="10" y="16"/>
                    </a:cubicBezTo>
                    <a:cubicBezTo>
                      <a:pt x="9" y="16"/>
                      <a:pt x="7" y="14"/>
                      <a:pt x="7" y="13"/>
                    </a:cubicBezTo>
                    <a:cubicBezTo>
                      <a:pt x="7" y="12"/>
                      <a:pt x="7" y="11"/>
                      <a:pt x="7"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5" name="Freeform 12"/>
              <p:cNvSpPr>
                <a:spLocks/>
              </p:cNvSpPr>
              <p:nvPr/>
            </p:nvSpPr>
            <p:spPr bwMode="auto">
              <a:xfrm>
                <a:off x="7086600" y="3046413"/>
                <a:ext cx="9525" cy="11113"/>
              </a:xfrm>
              <a:custGeom>
                <a:avLst/>
                <a:gdLst/>
                <a:ahLst/>
                <a:cxnLst>
                  <a:cxn ang="0">
                    <a:pos x="7" y="6"/>
                  </a:cxn>
                  <a:cxn ang="0">
                    <a:pos x="7" y="9"/>
                  </a:cxn>
                  <a:cxn ang="0">
                    <a:pos x="0" y="0"/>
                  </a:cxn>
                  <a:cxn ang="0">
                    <a:pos x="7" y="6"/>
                  </a:cxn>
                </a:cxnLst>
                <a:rect l="0" t="0" r="r" b="b"/>
                <a:pathLst>
                  <a:path w="7" h="9">
                    <a:moveTo>
                      <a:pt x="7" y="6"/>
                    </a:moveTo>
                    <a:cubicBezTo>
                      <a:pt x="7" y="7"/>
                      <a:pt x="7" y="8"/>
                      <a:pt x="7" y="9"/>
                    </a:cubicBezTo>
                    <a:cubicBezTo>
                      <a:pt x="3" y="9"/>
                      <a:pt x="0" y="2"/>
                      <a:pt x="0" y="0"/>
                    </a:cubicBezTo>
                    <a:cubicBezTo>
                      <a:pt x="4" y="2"/>
                      <a:pt x="7" y="3"/>
                      <a:pt x="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6" name="Freeform 13"/>
              <p:cNvSpPr>
                <a:spLocks/>
              </p:cNvSpPr>
              <p:nvPr/>
            </p:nvSpPr>
            <p:spPr bwMode="auto">
              <a:xfrm>
                <a:off x="7061200" y="3036888"/>
                <a:ext cx="20638" cy="9525"/>
              </a:xfrm>
              <a:custGeom>
                <a:avLst/>
                <a:gdLst/>
                <a:ahLst/>
                <a:cxnLst>
                  <a:cxn ang="0">
                    <a:pos x="15" y="6"/>
                  </a:cxn>
                  <a:cxn ang="0">
                    <a:pos x="12" y="7"/>
                  </a:cxn>
                  <a:cxn ang="0">
                    <a:pos x="0" y="0"/>
                  </a:cxn>
                  <a:cxn ang="0">
                    <a:pos x="15" y="6"/>
                  </a:cxn>
                </a:cxnLst>
                <a:rect l="0" t="0" r="r" b="b"/>
                <a:pathLst>
                  <a:path w="15" h="7">
                    <a:moveTo>
                      <a:pt x="15" y="6"/>
                    </a:moveTo>
                    <a:cubicBezTo>
                      <a:pt x="14" y="6"/>
                      <a:pt x="13" y="7"/>
                      <a:pt x="12" y="7"/>
                    </a:cubicBezTo>
                    <a:cubicBezTo>
                      <a:pt x="7" y="7"/>
                      <a:pt x="0" y="5"/>
                      <a:pt x="0" y="0"/>
                    </a:cubicBezTo>
                    <a:cubicBezTo>
                      <a:pt x="7" y="0"/>
                      <a:pt x="11" y="1"/>
                      <a:pt x="15"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7" name="Freeform 14"/>
              <p:cNvSpPr>
                <a:spLocks/>
              </p:cNvSpPr>
              <p:nvPr/>
            </p:nvSpPr>
            <p:spPr bwMode="auto">
              <a:xfrm>
                <a:off x="7064375" y="3013075"/>
                <a:ext cx="17463" cy="19050"/>
              </a:xfrm>
              <a:custGeom>
                <a:avLst/>
                <a:gdLst/>
                <a:ahLst/>
                <a:cxnLst>
                  <a:cxn ang="0">
                    <a:pos x="13" y="14"/>
                  </a:cxn>
                  <a:cxn ang="0">
                    <a:pos x="0" y="0"/>
                  </a:cxn>
                  <a:cxn ang="0">
                    <a:pos x="13" y="14"/>
                  </a:cxn>
                </a:cxnLst>
                <a:rect l="0" t="0" r="r" b="b"/>
                <a:pathLst>
                  <a:path w="13" h="14">
                    <a:moveTo>
                      <a:pt x="13" y="14"/>
                    </a:moveTo>
                    <a:cubicBezTo>
                      <a:pt x="9" y="14"/>
                      <a:pt x="1" y="3"/>
                      <a:pt x="0" y="0"/>
                    </a:cubicBezTo>
                    <a:cubicBezTo>
                      <a:pt x="6" y="3"/>
                      <a:pt x="11" y="7"/>
                      <a:pt x="13"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8" name="Freeform 15"/>
              <p:cNvSpPr>
                <a:spLocks/>
              </p:cNvSpPr>
              <p:nvPr/>
            </p:nvSpPr>
            <p:spPr bwMode="auto">
              <a:xfrm>
                <a:off x="7027863" y="2998788"/>
                <a:ext cx="23813" cy="14288"/>
              </a:xfrm>
              <a:custGeom>
                <a:avLst/>
                <a:gdLst/>
                <a:ahLst/>
                <a:cxnLst>
                  <a:cxn ang="0">
                    <a:pos x="2" y="0"/>
                  </a:cxn>
                  <a:cxn ang="0">
                    <a:pos x="17" y="9"/>
                  </a:cxn>
                  <a:cxn ang="0">
                    <a:pos x="14" y="10"/>
                  </a:cxn>
                  <a:cxn ang="0">
                    <a:pos x="0" y="1"/>
                  </a:cxn>
                  <a:cxn ang="0">
                    <a:pos x="1" y="1"/>
                  </a:cxn>
                  <a:cxn ang="0">
                    <a:pos x="2" y="0"/>
                  </a:cxn>
                </a:cxnLst>
                <a:rect l="0" t="0" r="r" b="b"/>
                <a:pathLst>
                  <a:path w="17" h="10">
                    <a:moveTo>
                      <a:pt x="2" y="0"/>
                    </a:moveTo>
                    <a:cubicBezTo>
                      <a:pt x="6" y="2"/>
                      <a:pt x="15" y="5"/>
                      <a:pt x="17" y="9"/>
                    </a:cubicBezTo>
                    <a:cubicBezTo>
                      <a:pt x="17" y="9"/>
                      <a:pt x="15" y="10"/>
                      <a:pt x="14" y="10"/>
                    </a:cubicBezTo>
                    <a:cubicBezTo>
                      <a:pt x="10" y="10"/>
                      <a:pt x="0" y="6"/>
                      <a:pt x="0" y="1"/>
                    </a:cubicBezTo>
                    <a:cubicBezTo>
                      <a:pt x="1" y="1"/>
                      <a:pt x="1" y="1"/>
                      <a:pt x="1"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9" name="Freeform 16"/>
              <p:cNvSpPr>
                <a:spLocks/>
              </p:cNvSpPr>
              <p:nvPr/>
            </p:nvSpPr>
            <p:spPr bwMode="auto">
              <a:xfrm>
                <a:off x="7002463" y="2984500"/>
                <a:ext cx="14288" cy="7938"/>
              </a:xfrm>
              <a:custGeom>
                <a:avLst/>
                <a:gdLst/>
                <a:ahLst/>
                <a:cxnLst>
                  <a:cxn ang="0">
                    <a:pos x="0" y="0"/>
                  </a:cxn>
                  <a:cxn ang="0">
                    <a:pos x="11" y="6"/>
                  </a:cxn>
                  <a:cxn ang="0">
                    <a:pos x="7" y="6"/>
                  </a:cxn>
                  <a:cxn ang="0">
                    <a:pos x="0" y="2"/>
                  </a:cxn>
                  <a:cxn ang="0">
                    <a:pos x="3" y="1"/>
                  </a:cxn>
                  <a:cxn ang="0">
                    <a:pos x="0" y="0"/>
                  </a:cxn>
                </a:cxnLst>
                <a:rect l="0" t="0" r="r" b="b"/>
                <a:pathLst>
                  <a:path w="11" h="6">
                    <a:moveTo>
                      <a:pt x="0" y="0"/>
                    </a:moveTo>
                    <a:cubicBezTo>
                      <a:pt x="5" y="3"/>
                      <a:pt x="8" y="2"/>
                      <a:pt x="11" y="6"/>
                    </a:cubicBezTo>
                    <a:cubicBezTo>
                      <a:pt x="7" y="6"/>
                      <a:pt x="7" y="6"/>
                      <a:pt x="7" y="6"/>
                    </a:cubicBezTo>
                    <a:cubicBezTo>
                      <a:pt x="0" y="2"/>
                      <a:pt x="0" y="2"/>
                      <a:pt x="0" y="2"/>
                    </a:cubicBezTo>
                    <a:cubicBezTo>
                      <a:pt x="1" y="2"/>
                      <a:pt x="3" y="2"/>
                      <a:pt x="3" y="1"/>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0" name="Freeform 17"/>
              <p:cNvSpPr>
                <a:spLocks/>
              </p:cNvSpPr>
              <p:nvPr/>
            </p:nvSpPr>
            <p:spPr bwMode="auto">
              <a:xfrm>
                <a:off x="6800850" y="3594100"/>
                <a:ext cx="63500" cy="65088"/>
              </a:xfrm>
              <a:custGeom>
                <a:avLst/>
                <a:gdLst/>
                <a:ahLst/>
                <a:cxnLst>
                  <a:cxn ang="0">
                    <a:pos x="24" y="7"/>
                  </a:cxn>
                  <a:cxn ang="0">
                    <a:pos x="43" y="3"/>
                  </a:cxn>
                  <a:cxn ang="0">
                    <a:pos x="48" y="16"/>
                  </a:cxn>
                  <a:cxn ang="0">
                    <a:pos x="27" y="49"/>
                  </a:cxn>
                  <a:cxn ang="0">
                    <a:pos x="0" y="7"/>
                  </a:cxn>
                  <a:cxn ang="0">
                    <a:pos x="24" y="7"/>
                  </a:cxn>
                </a:cxnLst>
                <a:rect l="0" t="0" r="r" b="b"/>
                <a:pathLst>
                  <a:path w="48" h="49">
                    <a:moveTo>
                      <a:pt x="24" y="7"/>
                    </a:moveTo>
                    <a:cubicBezTo>
                      <a:pt x="30" y="7"/>
                      <a:pt x="37" y="5"/>
                      <a:pt x="43" y="3"/>
                    </a:cubicBezTo>
                    <a:cubicBezTo>
                      <a:pt x="45" y="8"/>
                      <a:pt x="48" y="11"/>
                      <a:pt x="48" y="16"/>
                    </a:cubicBezTo>
                    <a:cubicBezTo>
                      <a:pt x="48" y="26"/>
                      <a:pt x="36" y="49"/>
                      <a:pt x="27" y="49"/>
                    </a:cubicBezTo>
                    <a:cubicBezTo>
                      <a:pt x="14" y="49"/>
                      <a:pt x="0" y="16"/>
                      <a:pt x="0" y="7"/>
                    </a:cubicBezTo>
                    <a:cubicBezTo>
                      <a:pt x="0" y="0"/>
                      <a:pt x="24" y="7"/>
                      <a:pt x="24"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1" name="Freeform 18"/>
              <p:cNvSpPr>
                <a:spLocks/>
              </p:cNvSpPr>
              <p:nvPr/>
            </p:nvSpPr>
            <p:spPr bwMode="auto">
              <a:xfrm>
                <a:off x="6275388" y="3057525"/>
                <a:ext cx="676275" cy="509588"/>
              </a:xfrm>
              <a:custGeom>
                <a:avLst/>
                <a:gdLst/>
                <a:ahLst/>
                <a:cxnLst>
                  <a:cxn ang="0">
                    <a:pos x="508" y="232"/>
                  </a:cxn>
                  <a:cxn ang="0">
                    <a:pos x="501" y="272"/>
                  </a:cxn>
                  <a:cxn ang="0">
                    <a:pos x="478" y="312"/>
                  </a:cxn>
                  <a:cxn ang="0">
                    <a:pos x="465" y="351"/>
                  </a:cxn>
                  <a:cxn ang="0">
                    <a:pos x="398" y="370"/>
                  </a:cxn>
                  <a:cxn ang="0">
                    <a:pos x="335" y="350"/>
                  </a:cxn>
                  <a:cxn ang="0">
                    <a:pos x="329" y="330"/>
                  </a:cxn>
                  <a:cxn ang="0">
                    <a:pos x="314" y="333"/>
                  </a:cxn>
                  <a:cxn ang="0">
                    <a:pos x="313" y="315"/>
                  </a:cxn>
                  <a:cxn ang="0">
                    <a:pos x="301" y="329"/>
                  </a:cxn>
                  <a:cxn ang="0">
                    <a:pos x="310" y="292"/>
                  </a:cxn>
                  <a:cxn ang="0">
                    <a:pos x="278" y="315"/>
                  </a:cxn>
                  <a:cxn ang="0">
                    <a:pos x="214" y="276"/>
                  </a:cxn>
                  <a:cxn ang="0">
                    <a:pos x="131" y="308"/>
                  </a:cxn>
                  <a:cxn ang="0">
                    <a:pos x="93" y="311"/>
                  </a:cxn>
                  <a:cxn ang="0">
                    <a:pos x="22" y="310"/>
                  </a:cxn>
                  <a:cxn ang="0">
                    <a:pos x="23" y="262"/>
                  </a:cxn>
                  <a:cxn ang="0">
                    <a:pos x="2" y="204"/>
                  </a:cxn>
                  <a:cxn ang="0">
                    <a:pos x="9" y="204"/>
                  </a:cxn>
                  <a:cxn ang="0">
                    <a:pos x="3" y="176"/>
                  </a:cxn>
                  <a:cxn ang="0">
                    <a:pos x="8" y="145"/>
                  </a:cxn>
                  <a:cxn ang="0">
                    <a:pos x="32" y="132"/>
                  </a:cxn>
                  <a:cxn ang="0">
                    <a:pos x="114" y="95"/>
                  </a:cxn>
                  <a:cxn ang="0">
                    <a:pos x="119" y="76"/>
                  </a:cxn>
                  <a:cxn ang="0">
                    <a:pos x="131" y="71"/>
                  </a:cxn>
                  <a:cxn ang="0">
                    <a:pos x="150" y="50"/>
                  </a:cxn>
                  <a:cxn ang="0">
                    <a:pos x="187" y="58"/>
                  </a:cxn>
                  <a:cxn ang="0">
                    <a:pos x="203" y="56"/>
                  </a:cxn>
                  <a:cxn ang="0">
                    <a:pos x="211" y="30"/>
                  </a:cxn>
                  <a:cxn ang="0">
                    <a:pos x="244" y="17"/>
                  </a:cxn>
                  <a:cxn ang="0">
                    <a:pos x="276" y="19"/>
                  </a:cxn>
                  <a:cxn ang="0">
                    <a:pos x="297" y="23"/>
                  </a:cxn>
                  <a:cxn ang="0">
                    <a:pos x="281" y="54"/>
                  </a:cxn>
                  <a:cxn ang="0">
                    <a:pos x="295" y="68"/>
                  </a:cxn>
                  <a:cxn ang="0">
                    <a:pos x="341" y="90"/>
                  </a:cxn>
                  <a:cxn ang="0">
                    <a:pos x="359" y="15"/>
                  </a:cxn>
                  <a:cxn ang="0">
                    <a:pos x="381" y="28"/>
                  </a:cxn>
                  <a:cxn ang="0">
                    <a:pos x="400" y="50"/>
                  </a:cxn>
                  <a:cxn ang="0">
                    <a:pos x="419" y="104"/>
                  </a:cxn>
                  <a:cxn ang="0">
                    <a:pos x="457" y="146"/>
                  </a:cxn>
                  <a:cxn ang="0">
                    <a:pos x="497" y="185"/>
                  </a:cxn>
                </a:cxnLst>
                <a:rect l="0" t="0" r="r" b="b"/>
                <a:pathLst>
                  <a:path w="508" h="383">
                    <a:moveTo>
                      <a:pt x="496" y="186"/>
                    </a:moveTo>
                    <a:cubicBezTo>
                      <a:pt x="503" y="195"/>
                      <a:pt x="508" y="219"/>
                      <a:pt x="508" y="232"/>
                    </a:cubicBezTo>
                    <a:cubicBezTo>
                      <a:pt x="508" y="242"/>
                      <a:pt x="505" y="256"/>
                      <a:pt x="501" y="260"/>
                    </a:cubicBezTo>
                    <a:cubicBezTo>
                      <a:pt x="501" y="272"/>
                      <a:pt x="501" y="272"/>
                      <a:pt x="501" y="272"/>
                    </a:cubicBezTo>
                    <a:cubicBezTo>
                      <a:pt x="499" y="276"/>
                      <a:pt x="500" y="277"/>
                      <a:pt x="498" y="281"/>
                    </a:cubicBezTo>
                    <a:cubicBezTo>
                      <a:pt x="490" y="293"/>
                      <a:pt x="482" y="298"/>
                      <a:pt x="478" y="312"/>
                    </a:cubicBezTo>
                    <a:cubicBezTo>
                      <a:pt x="474" y="322"/>
                      <a:pt x="465" y="336"/>
                      <a:pt x="465" y="352"/>
                    </a:cubicBezTo>
                    <a:cubicBezTo>
                      <a:pt x="465" y="351"/>
                      <a:pt x="465" y="351"/>
                      <a:pt x="465" y="351"/>
                    </a:cubicBezTo>
                    <a:cubicBezTo>
                      <a:pt x="460" y="371"/>
                      <a:pt x="424" y="362"/>
                      <a:pt x="420" y="383"/>
                    </a:cubicBezTo>
                    <a:cubicBezTo>
                      <a:pt x="417" y="382"/>
                      <a:pt x="399" y="372"/>
                      <a:pt x="398" y="370"/>
                    </a:cubicBezTo>
                    <a:cubicBezTo>
                      <a:pt x="388" y="371"/>
                      <a:pt x="392" y="379"/>
                      <a:pt x="381" y="379"/>
                    </a:cubicBezTo>
                    <a:cubicBezTo>
                      <a:pt x="363" y="379"/>
                      <a:pt x="335" y="368"/>
                      <a:pt x="335" y="350"/>
                    </a:cubicBezTo>
                    <a:cubicBezTo>
                      <a:pt x="335" y="343"/>
                      <a:pt x="329" y="338"/>
                      <a:pt x="329" y="332"/>
                    </a:cubicBezTo>
                    <a:cubicBezTo>
                      <a:pt x="329" y="332"/>
                      <a:pt x="329" y="330"/>
                      <a:pt x="329" y="330"/>
                    </a:cubicBezTo>
                    <a:cubicBezTo>
                      <a:pt x="325" y="332"/>
                      <a:pt x="323" y="332"/>
                      <a:pt x="320" y="333"/>
                    </a:cubicBezTo>
                    <a:cubicBezTo>
                      <a:pt x="314" y="333"/>
                      <a:pt x="314" y="333"/>
                      <a:pt x="314" y="333"/>
                    </a:cubicBezTo>
                    <a:cubicBezTo>
                      <a:pt x="316" y="330"/>
                      <a:pt x="318" y="328"/>
                      <a:pt x="318" y="323"/>
                    </a:cubicBezTo>
                    <a:cubicBezTo>
                      <a:pt x="318" y="318"/>
                      <a:pt x="315" y="316"/>
                      <a:pt x="313" y="315"/>
                    </a:cubicBezTo>
                    <a:cubicBezTo>
                      <a:pt x="313" y="316"/>
                      <a:pt x="312" y="318"/>
                      <a:pt x="312" y="319"/>
                    </a:cubicBezTo>
                    <a:cubicBezTo>
                      <a:pt x="308" y="321"/>
                      <a:pt x="308" y="329"/>
                      <a:pt x="301" y="329"/>
                    </a:cubicBezTo>
                    <a:cubicBezTo>
                      <a:pt x="299" y="329"/>
                      <a:pt x="297" y="326"/>
                      <a:pt x="297" y="324"/>
                    </a:cubicBezTo>
                    <a:cubicBezTo>
                      <a:pt x="308" y="322"/>
                      <a:pt x="310" y="299"/>
                      <a:pt x="310" y="292"/>
                    </a:cubicBezTo>
                    <a:cubicBezTo>
                      <a:pt x="302" y="300"/>
                      <a:pt x="291" y="323"/>
                      <a:pt x="281" y="323"/>
                    </a:cubicBezTo>
                    <a:cubicBezTo>
                      <a:pt x="276" y="323"/>
                      <a:pt x="278" y="315"/>
                      <a:pt x="278" y="315"/>
                    </a:cubicBezTo>
                    <a:cubicBezTo>
                      <a:pt x="275" y="315"/>
                      <a:pt x="265" y="294"/>
                      <a:pt x="262" y="289"/>
                    </a:cubicBezTo>
                    <a:cubicBezTo>
                      <a:pt x="254" y="280"/>
                      <a:pt x="228" y="276"/>
                      <a:pt x="214" y="276"/>
                    </a:cubicBezTo>
                    <a:cubicBezTo>
                      <a:pt x="198" y="276"/>
                      <a:pt x="195" y="283"/>
                      <a:pt x="185" y="286"/>
                    </a:cubicBezTo>
                    <a:cubicBezTo>
                      <a:pt x="163" y="293"/>
                      <a:pt x="135" y="285"/>
                      <a:pt x="131" y="308"/>
                    </a:cubicBezTo>
                    <a:cubicBezTo>
                      <a:pt x="122" y="309"/>
                      <a:pt x="115" y="311"/>
                      <a:pt x="105" y="311"/>
                    </a:cubicBezTo>
                    <a:cubicBezTo>
                      <a:pt x="98" y="307"/>
                      <a:pt x="98" y="311"/>
                      <a:pt x="93" y="311"/>
                    </a:cubicBezTo>
                    <a:cubicBezTo>
                      <a:pt x="77" y="311"/>
                      <a:pt x="71" y="326"/>
                      <a:pt x="51" y="326"/>
                    </a:cubicBezTo>
                    <a:cubicBezTo>
                      <a:pt x="43" y="326"/>
                      <a:pt x="22" y="316"/>
                      <a:pt x="22" y="310"/>
                    </a:cubicBezTo>
                    <a:cubicBezTo>
                      <a:pt x="22" y="303"/>
                      <a:pt x="32" y="300"/>
                      <a:pt x="32" y="290"/>
                    </a:cubicBezTo>
                    <a:cubicBezTo>
                      <a:pt x="32" y="277"/>
                      <a:pt x="26" y="270"/>
                      <a:pt x="23" y="262"/>
                    </a:cubicBezTo>
                    <a:cubicBezTo>
                      <a:pt x="18" y="243"/>
                      <a:pt x="17" y="237"/>
                      <a:pt x="11" y="220"/>
                    </a:cubicBezTo>
                    <a:cubicBezTo>
                      <a:pt x="9" y="213"/>
                      <a:pt x="0" y="211"/>
                      <a:pt x="2" y="204"/>
                    </a:cubicBezTo>
                    <a:cubicBezTo>
                      <a:pt x="3" y="202"/>
                      <a:pt x="3" y="201"/>
                      <a:pt x="5" y="198"/>
                    </a:cubicBezTo>
                    <a:cubicBezTo>
                      <a:pt x="6" y="201"/>
                      <a:pt x="7" y="203"/>
                      <a:pt x="9" y="204"/>
                    </a:cubicBezTo>
                    <a:cubicBezTo>
                      <a:pt x="10" y="202"/>
                      <a:pt x="9" y="201"/>
                      <a:pt x="9" y="198"/>
                    </a:cubicBezTo>
                    <a:cubicBezTo>
                      <a:pt x="9" y="192"/>
                      <a:pt x="3" y="187"/>
                      <a:pt x="3" y="176"/>
                    </a:cubicBezTo>
                    <a:cubicBezTo>
                      <a:pt x="3" y="162"/>
                      <a:pt x="3" y="161"/>
                      <a:pt x="3" y="150"/>
                    </a:cubicBezTo>
                    <a:cubicBezTo>
                      <a:pt x="3" y="146"/>
                      <a:pt x="7" y="146"/>
                      <a:pt x="8" y="145"/>
                    </a:cubicBezTo>
                    <a:cubicBezTo>
                      <a:pt x="9" y="146"/>
                      <a:pt x="9" y="148"/>
                      <a:pt x="9" y="149"/>
                    </a:cubicBezTo>
                    <a:cubicBezTo>
                      <a:pt x="17" y="148"/>
                      <a:pt x="27" y="137"/>
                      <a:pt x="32" y="132"/>
                    </a:cubicBezTo>
                    <a:cubicBezTo>
                      <a:pt x="37" y="127"/>
                      <a:pt x="53" y="126"/>
                      <a:pt x="62" y="125"/>
                    </a:cubicBezTo>
                    <a:cubicBezTo>
                      <a:pt x="78" y="122"/>
                      <a:pt x="114" y="110"/>
                      <a:pt x="114" y="95"/>
                    </a:cubicBezTo>
                    <a:cubicBezTo>
                      <a:pt x="114" y="92"/>
                      <a:pt x="114" y="90"/>
                      <a:pt x="114" y="87"/>
                    </a:cubicBezTo>
                    <a:cubicBezTo>
                      <a:pt x="114" y="83"/>
                      <a:pt x="115" y="79"/>
                      <a:pt x="119" y="76"/>
                    </a:cubicBezTo>
                    <a:cubicBezTo>
                      <a:pt x="122" y="80"/>
                      <a:pt x="124" y="82"/>
                      <a:pt x="126" y="85"/>
                    </a:cubicBezTo>
                    <a:cubicBezTo>
                      <a:pt x="131" y="82"/>
                      <a:pt x="129" y="75"/>
                      <a:pt x="131" y="71"/>
                    </a:cubicBezTo>
                    <a:cubicBezTo>
                      <a:pt x="134" y="72"/>
                      <a:pt x="137" y="74"/>
                      <a:pt x="140" y="74"/>
                    </a:cubicBezTo>
                    <a:cubicBezTo>
                      <a:pt x="140" y="62"/>
                      <a:pt x="149" y="60"/>
                      <a:pt x="150" y="50"/>
                    </a:cubicBezTo>
                    <a:cubicBezTo>
                      <a:pt x="162" y="50"/>
                      <a:pt x="164" y="41"/>
                      <a:pt x="173" y="41"/>
                    </a:cubicBezTo>
                    <a:cubicBezTo>
                      <a:pt x="181" y="41"/>
                      <a:pt x="186" y="50"/>
                      <a:pt x="187" y="58"/>
                    </a:cubicBezTo>
                    <a:cubicBezTo>
                      <a:pt x="189" y="55"/>
                      <a:pt x="192" y="53"/>
                      <a:pt x="196" y="53"/>
                    </a:cubicBezTo>
                    <a:cubicBezTo>
                      <a:pt x="198" y="53"/>
                      <a:pt x="202" y="56"/>
                      <a:pt x="203" y="56"/>
                    </a:cubicBezTo>
                    <a:cubicBezTo>
                      <a:pt x="205" y="52"/>
                      <a:pt x="204" y="49"/>
                      <a:pt x="204" y="45"/>
                    </a:cubicBezTo>
                    <a:cubicBezTo>
                      <a:pt x="204" y="39"/>
                      <a:pt x="211" y="36"/>
                      <a:pt x="211" y="30"/>
                    </a:cubicBezTo>
                    <a:cubicBezTo>
                      <a:pt x="211" y="24"/>
                      <a:pt x="228" y="20"/>
                      <a:pt x="236" y="20"/>
                    </a:cubicBezTo>
                    <a:cubicBezTo>
                      <a:pt x="239" y="20"/>
                      <a:pt x="243" y="17"/>
                      <a:pt x="244" y="17"/>
                    </a:cubicBezTo>
                    <a:cubicBezTo>
                      <a:pt x="241" y="13"/>
                      <a:pt x="237" y="11"/>
                      <a:pt x="236" y="7"/>
                    </a:cubicBezTo>
                    <a:cubicBezTo>
                      <a:pt x="251" y="13"/>
                      <a:pt x="260" y="19"/>
                      <a:pt x="276" y="19"/>
                    </a:cubicBezTo>
                    <a:cubicBezTo>
                      <a:pt x="281" y="19"/>
                      <a:pt x="283" y="15"/>
                      <a:pt x="288" y="15"/>
                    </a:cubicBezTo>
                    <a:cubicBezTo>
                      <a:pt x="291" y="15"/>
                      <a:pt x="297" y="20"/>
                      <a:pt x="297" y="23"/>
                    </a:cubicBezTo>
                    <a:cubicBezTo>
                      <a:pt x="297" y="29"/>
                      <a:pt x="290" y="30"/>
                      <a:pt x="287" y="32"/>
                    </a:cubicBezTo>
                    <a:cubicBezTo>
                      <a:pt x="281" y="54"/>
                      <a:pt x="281" y="54"/>
                      <a:pt x="281" y="54"/>
                    </a:cubicBezTo>
                    <a:cubicBezTo>
                      <a:pt x="281" y="58"/>
                      <a:pt x="288" y="57"/>
                      <a:pt x="290" y="59"/>
                    </a:cubicBezTo>
                    <a:cubicBezTo>
                      <a:pt x="293" y="60"/>
                      <a:pt x="293" y="67"/>
                      <a:pt x="295" y="68"/>
                    </a:cubicBezTo>
                    <a:cubicBezTo>
                      <a:pt x="306" y="72"/>
                      <a:pt x="313" y="74"/>
                      <a:pt x="324" y="79"/>
                    </a:cubicBezTo>
                    <a:cubicBezTo>
                      <a:pt x="330" y="81"/>
                      <a:pt x="333" y="90"/>
                      <a:pt x="341" y="90"/>
                    </a:cubicBezTo>
                    <a:cubicBezTo>
                      <a:pt x="355" y="90"/>
                      <a:pt x="357" y="64"/>
                      <a:pt x="359" y="54"/>
                    </a:cubicBezTo>
                    <a:cubicBezTo>
                      <a:pt x="359" y="15"/>
                      <a:pt x="359" y="15"/>
                      <a:pt x="359" y="15"/>
                    </a:cubicBezTo>
                    <a:cubicBezTo>
                      <a:pt x="366" y="9"/>
                      <a:pt x="364" y="4"/>
                      <a:pt x="372" y="0"/>
                    </a:cubicBezTo>
                    <a:cubicBezTo>
                      <a:pt x="373" y="11"/>
                      <a:pt x="379" y="19"/>
                      <a:pt x="381" y="28"/>
                    </a:cubicBezTo>
                    <a:cubicBezTo>
                      <a:pt x="383" y="34"/>
                      <a:pt x="381" y="42"/>
                      <a:pt x="386" y="45"/>
                    </a:cubicBezTo>
                    <a:cubicBezTo>
                      <a:pt x="390" y="47"/>
                      <a:pt x="399" y="49"/>
                      <a:pt x="400" y="50"/>
                    </a:cubicBezTo>
                    <a:cubicBezTo>
                      <a:pt x="406" y="54"/>
                      <a:pt x="406" y="68"/>
                      <a:pt x="408" y="75"/>
                    </a:cubicBezTo>
                    <a:cubicBezTo>
                      <a:pt x="412" y="87"/>
                      <a:pt x="415" y="93"/>
                      <a:pt x="419" y="104"/>
                    </a:cubicBezTo>
                    <a:cubicBezTo>
                      <a:pt x="422" y="114"/>
                      <a:pt x="441" y="118"/>
                      <a:pt x="449" y="126"/>
                    </a:cubicBezTo>
                    <a:cubicBezTo>
                      <a:pt x="454" y="131"/>
                      <a:pt x="455" y="139"/>
                      <a:pt x="457" y="146"/>
                    </a:cubicBezTo>
                    <a:cubicBezTo>
                      <a:pt x="459" y="151"/>
                      <a:pt x="466" y="151"/>
                      <a:pt x="471" y="151"/>
                    </a:cubicBezTo>
                    <a:cubicBezTo>
                      <a:pt x="471" y="169"/>
                      <a:pt x="488" y="176"/>
                      <a:pt x="497" y="185"/>
                    </a:cubicBezTo>
                    <a:lnTo>
                      <a:pt x="496" y="18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2" name="Freeform 19"/>
              <p:cNvSpPr>
                <a:spLocks/>
              </p:cNvSpPr>
              <p:nvPr/>
            </p:nvSpPr>
            <p:spPr bwMode="auto">
              <a:xfrm>
                <a:off x="7043738" y="3598863"/>
                <a:ext cx="127000" cy="125413"/>
              </a:xfrm>
              <a:custGeom>
                <a:avLst/>
                <a:gdLst/>
                <a:ahLst/>
                <a:cxnLst>
                  <a:cxn ang="0">
                    <a:pos x="58" y="26"/>
                  </a:cxn>
                  <a:cxn ang="0">
                    <a:pos x="59" y="22"/>
                  </a:cxn>
                  <a:cxn ang="0">
                    <a:pos x="67" y="17"/>
                  </a:cxn>
                  <a:cxn ang="0">
                    <a:pos x="67" y="14"/>
                  </a:cxn>
                  <a:cxn ang="0">
                    <a:pos x="78" y="0"/>
                  </a:cxn>
                  <a:cxn ang="0">
                    <a:pos x="81" y="4"/>
                  </a:cxn>
                  <a:cxn ang="0">
                    <a:pos x="83" y="10"/>
                  </a:cxn>
                  <a:cxn ang="0">
                    <a:pos x="90" y="6"/>
                  </a:cxn>
                  <a:cxn ang="0">
                    <a:pos x="94" y="8"/>
                  </a:cxn>
                  <a:cxn ang="0">
                    <a:pos x="96" y="15"/>
                  </a:cxn>
                  <a:cxn ang="0">
                    <a:pos x="79" y="37"/>
                  </a:cxn>
                  <a:cxn ang="0">
                    <a:pos x="79" y="50"/>
                  </a:cxn>
                  <a:cxn ang="0">
                    <a:pos x="63" y="53"/>
                  </a:cxn>
                  <a:cxn ang="0">
                    <a:pos x="49" y="84"/>
                  </a:cxn>
                  <a:cxn ang="0">
                    <a:pos x="32" y="94"/>
                  </a:cxn>
                  <a:cxn ang="0">
                    <a:pos x="23" y="92"/>
                  </a:cxn>
                  <a:cxn ang="0">
                    <a:pos x="3" y="83"/>
                  </a:cxn>
                  <a:cxn ang="0">
                    <a:pos x="0" y="81"/>
                  </a:cxn>
                  <a:cxn ang="0">
                    <a:pos x="18" y="57"/>
                  </a:cxn>
                  <a:cxn ang="0">
                    <a:pos x="25" y="51"/>
                  </a:cxn>
                  <a:cxn ang="0">
                    <a:pos x="50" y="37"/>
                  </a:cxn>
                  <a:cxn ang="0">
                    <a:pos x="58" y="26"/>
                  </a:cxn>
                </a:cxnLst>
                <a:rect l="0" t="0" r="r" b="b"/>
                <a:pathLst>
                  <a:path w="96" h="94">
                    <a:moveTo>
                      <a:pt x="58" y="26"/>
                    </a:moveTo>
                    <a:cubicBezTo>
                      <a:pt x="58" y="26"/>
                      <a:pt x="58" y="23"/>
                      <a:pt x="59" y="22"/>
                    </a:cubicBezTo>
                    <a:cubicBezTo>
                      <a:pt x="60" y="18"/>
                      <a:pt x="63" y="17"/>
                      <a:pt x="67" y="17"/>
                    </a:cubicBezTo>
                    <a:cubicBezTo>
                      <a:pt x="67" y="16"/>
                      <a:pt x="67" y="15"/>
                      <a:pt x="67" y="14"/>
                    </a:cubicBezTo>
                    <a:cubicBezTo>
                      <a:pt x="67" y="8"/>
                      <a:pt x="74" y="2"/>
                      <a:pt x="78" y="0"/>
                    </a:cubicBezTo>
                    <a:cubicBezTo>
                      <a:pt x="78" y="3"/>
                      <a:pt x="79" y="4"/>
                      <a:pt x="81" y="4"/>
                    </a:cubicBezTo>
                    <a:cubicBezTo>
                      <a:pt x="81" y="7"/>
                      <a:pt x="80" y="10"/>
                      <a:pt x="83" y="10"/>
                    </a:cubicBezTo>
                    <a:cubicBezTo>
                      <a:pt x="86" y="10"/>
                      <a:pt x="88" y="7"/>
                      <a:pt x="90" y="6"/>
                    </a:cubicBezTo>
                    <a:cubicBezTo>
                      <a:pt x="91" y="8"/>
                      <a:pt x="92" y="8"/>
                      <a:pt x="94" y="8"/>
                    </a:cubicBezTo>
                    <a:cubicBezTo>
                      <a:pt x="94" y="12"/>
                      <a:pt x="94" y="14"/>
                      <a:pt x="96" y="15"/>
                    </a:cubicBezTo>
                    <a:cubicBezTo>
                      <a:pt x="95" y="21"/>
                      <a:pt x="86" y="37"/>
                      <a:pt x="79" y="37"/>
                    </a:cubicBezTo>
                    <a:cubicBezTo>
                      <a:pt x="78" y="43"/>
                      <a:pt x="80" y="45"/>
                      <a:pt x="79" y="50"/>
                    </a:cubicBezTo>
                    <a:cubicBezTo>
                      <a:pt x="77" y="50"/>
                      <a:pt x="66" y="53"/>
                      <a:pt x="63" y="53"/>
                    </a:cubicBezTo>
                    <a:cubicBezTo>
                      <a:pt x="61" y="58"/>
                      <a:pt x="49" y="84"/>
                      <a:pt x="49" y="84"/>
                    </a:cubicBezTo>
                    <a:cubicBezTo>
                      <a:pt x="45" y="88"/>
                      <a:pt x="37" y="94"/>
                      <a:pt x="32" y="94"/>
                    </a:cubicBezTo>
                    <a:cubicBezTo>
                      <a:pt x="30" y="94"/>
                      <a:pt x="25" y="92"/>
                      <a:pt x="23" y="92"/>
                    </a:cubicBezTo>
                    <a:cubicBezTo>
                      <a:pt x="20" y="92"/>
                      <a:pt x="3" y="85"/>
                      <a:pt x="3" y="83"/>
                    </a:cubicBezTo>
                    <a:cubicBezTo>
                      <a:pt x="2" y="83"/>
                      <a:pt x="0" y="82"/>
                      <a:pt x="0" y="81"/>
                    </a:cubicBezTo>
                    <a:cubicBezTo>
                      <a:pt x="0" y="70"/>
                      <a:pt x="14" y="64"/>
                      <a:pt x="18" y="57"/>
                    </a:cubicBezTo>
                    <a:cubicBezTo>
                      <a:pt x="20" y="54"/>
                      <a:pt x="22" y="51"/>
                      <a:pt x="25" y="51"/>
                    </a:cubicBezTo>
                    <a:cubicBezTo>
                      <a:pt x="36" y="51"/>
                      <a:pt x="42" y="40"/>
                      <a:pt x="50" y="37"/>
                    </a:cubicBezTo>
                    <a:cubicBezTo>
                      <a:pt x="52" y="36"/>
                      <a:pt x="58" y="26"/>
                      <a:pt x="58" y="2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3" name="Freeform 20"/>
              <p:cNvSpPr>
                <a:spLocks/>
              </p:cNvSpPr>
              <p:nvPr/>
            </p:nvSpPr>
            <p:spPr bwMode="auto">
              <a:xfrm>
                <a:off x="7148513" y="3476625"/>
                <a:ext cx="93663" cy="139700"/>
              </a:xfrm>
              <a:custGeom>
                <a:avLst/>
                <a:gdLst/>
                <a:ahLst/>
                <a:cxnLst>
                  <a:cxn ang="0">
                    <a:pos x="22" y="40"/>
                  </a:cxn>
                  <a:cxn ang="0">
                    <a:pos x="17" y="31"/>
                  </a:cxn>
                  <a:cxn ang="0">
                    <a:pos x="19" y="27"/>
                  </a:cxn>
                  <a:cxn ang="0">
                    <a:pos x="0" y="0"/>
                  </a:cxn>
                  <a:cxn ang="0">
                    <a:pos x="16" y="12"/>
                  </a:cxn>
                  <a:cxn ang="0">
                    <a:pos x="22" y="19"/>
                  </a:cxn>
                  <a:cxn ang="0">
                    <a:pos x="20" y="22"/>
                  </a:cxn>
                  <a:cxn ang="0">
                    <a:pos x="27" y="37"/>
                  </a:cxn>
                  <a:cxn ang="0">
                    <a:pos x="30" y="37"/>
                  </a:cxn>
                  <a:cxn ang="0">
                    <a:pos x="34" y="32"/>
                  </a:cxn>
                  <a:cxn ang="0">
                    <a:pos x="37" y="32"/>
                  </a:cxn>
                  <a:cxn ang="0">
                    <a:pos x="53" y="50"/>
                  </a:cxn>
                  <a:cxn ang="0">
                    <a:pos x="68" y="46"/>
                  </a:cxn>
                  <a:cxn ang="0">
                    <a:pos x="71" y="48"/>
                  </a:cxn>
                  <a:cxn ang="0">
                    <a:pos x="63" y="71"/>
                  </a:cxn>
                  <a:cxn ang="0">
                    <a:pos x="61" y="68"/>
                  </a:cxn>
                  <a:cxn ang="0">
                    <a:pos x="60" y="70"/>
                  </a:cxn>
                  <a:cxn ang="0">
                    <a:pos x="51" y="75"/>
                  </a:cxn>
                  <a:cxn ang="0">
                    <a:pos x="52" y="80"/>
                  </a:cxn>
                  <a:cxn ang="0">
                    <a:pos x="46" y="89"/>
                  </a:cxn>
                  <a:cxn ang="0">
                    <a:pos x="30" y="104"/>
                  </a:cxn>
                  <a:cxn ang="0">
                    <a:pos x="23" y="98"/>
                  </a:cxn>
                  <a:cxn ang="0">
                    <a:pos x="29" y="86"/>
                  </a:cxn>
                  <a:cxn ang="0">
                    <a:pos x="12" y="72"/>
                  </a:cxn>
                  <a:cxn ang="0">
                    <a:pos x="19" y="65"/>
                  </a:cxn>
                  <a:cxn ang="0">
                    <a:pos x="24" y="48"/>
                  </a:cxn>
                  <a:cxn ang="0">
                    <a:pos x="22" y="38"/>
                  </a:cxn>
                  <a:cxn ang="0">
                    <a:pos x="22" y="38"/>
                  </a:cxn>
                  <a:cxn ang="0">
                    <a:pos x="22" y="40"/>
                  </a:cxn>
                </a:cxnLst>
                <a:rect l="0" t="0" r="r" b="b"/>
                <a:pathLst>
                  <a:path w="71" h="104">
                    <a:moveTo>
                      <a:pt x="22" y="40"/>
                    </a:moveTo>
                    <a:cubicBezTo>
                      <a:pt x="21" y="36"/>
                      <a:pt x="17" y="35"/>
                      <a:pt x="17" y="31"/>
                    </a:cubicBezTo>
                    <a:cubicBezTo>
                      <a:pt x="17" y="30"/>
                      <a:pt x="18" y="28"/>
                      <a:pt x="19" y="27"/>
                    </a:cubicBezTo>
                    <a:cubicBezTo>
                      <a:pt x="8" y="25"/>
                      <a:pt x="2" y="11"/>
                      <a:pt x="0" y="0"/>
                    </a:cubicBezTo>
                    <a:cubicBezTo>
                      <a:pt x="4" y="7"/>
                      <a:pt x="12" y="8"/>
                      <a:pt x="16" y="12"/>
                    </a:cubicBezTo>
                    <a:cubicBezTo>
                      <a:pt x="19" y="15"/>
                      <a:pt x="19" y="18"/>
                      <a:pt x="22" y="19"/>
                    </a:cubicBezTo>
                    <a:cubicBezTo>
                      <a:pt x="21" y="21"/>
                      <a:pt x="20" y="21"/>
                      <a:pt x="20" y="22"/>
                    </a:cubicBezTo>
                    <a:cubicBezTo>
                      <a:pt x="20" y="25"/>
                      <a:pt x="25" y="34"/>
                      <a:pt x="27" y="37"/>
                    </a:cubicBezTo>
                    <a:cubicBezTo>
                      <a:pt x="30" y="37"/>
                      <a:pt x="30" y="37"/>
                      <a:pt x="30" y="37"/>
                    </a:cubicBezTo>
                    <a:cubicBezTo>
                      <a:pt x="30" y="34"/>
                      <a:pt x="32" y="32"/>
                      <a:pt x="34" y="32"/>
                    </a:cubicBezTo>
                    <a:cubicBezTo>
                      <a:pt x="35" y="32"/>
                      <a:pt x="36" y="32"/>
                      <a:pt x="37" y="32"/>
                    </a:cubicBezTo>
                    <a:cubicBezTo>
                      <a:pt x="37" y="44"/>
                      <a:pt x="42" y="50"/>
                      <a:pt x="53" y="50"/>
                    </a:cubicBezTo>
                    <a:cubicBezTo>
                      <a:pt x="61" y="50"/>
                      <a:pt x="61" y="46"/>
                      <a:pt x="68" y="46"/>
                    </a:cubicBezTo>
                    <a:cubicBezTo>
                      <a:pt x="69" y="46"/>
                      <a:pt x="71" y="47"/>
                      <a:pt x="71" y="48"/>
                    </a:cubicBezTo>
                    <a:cubicBezTo>
                      <a:pt x="65" y="55"/>
                      <a:pt x="67" y="64"/>
                      <a:pt x="63" y="71"/>
                    </a:cubicBezTo>
                    <a:cubicBezTo>
                      <a:pt x="61" y="68"/>
                      <a:pt x="61" y="68"/>
                      <a:pt x="61" y="68"/>
                    </a:cubicBezTo>
                    <a:cubicBezTo>
                      <a:pt x="60" y="68"/>
                      <a:pt x="60" y="70"/>
                      <a:pt x="60" y="70"/>
                    </a:cubicBezTo>
                    <a:cubicBezTo>
                      <a:pt x="55" y="71"/>
                      <a:pt x="51" y="72"/>
                      <a:pt x="51" y="75"/>
                    </a:cubicBezTo>
                    <a:cubicBezTo>
                      <a:pt x="51" y="77"/>
                      <a:pt x="52" y="78"/>
                      <a:pt x="52" y="80"/>
                    </a:cubicBezTo>
                    <a:cubicBezTo>
                      <a:pt x="52" y="83"/>
                      <a:pt x="47" y="87"/>
                      <a:pt x="46" y="89"/>
                    </a:cubicBezTo>
                    <a:cubicBezTo>
                      <a:pt x="42" y="95"/>
                      <a:pt x="39" y="104"/>
                      <a:pt x="30" y="104"/>
                    </a:cubicBezTo>
                    <a:cubicBezTo>
                      <a:pt x="26" y="104"/>
                      <a:pt x="23" y="102"/>
                      <a:pt x="23" y="98"/>
                    </a:cubicBezTo>
                    <a:cubicBezTo>
                      <a:pt x="23" y="93"/>
                      <a:pt x="29" y="91"/>
                      <a:pt x="29" y="86"/>
                    </a:cubicBezTo>
                    <a:cubicBezTo>
                      <a:pt x="29" y="77"/>
                      <a:pt x="12" y="80"/>
                      <a:pt x="12" y="72"/>
                    </a:cubicBezTo>
                    <a:cubicBezTo>
                      <a:pt x="12" y="68"/>
                      <a:pt x="16" y="67"/>
                      <a:pt x="19" y="65"/>
                    </a:cubicBezTo>
                    <a:cubicBezTo>
                      <a:pt x="23" y="61"/>
                      <a:pt x="24" y="55"/>
                      <a:pt x="24" y="48"/>
                    </a:cubicBezTo>
                    <a:cubicBezTo>
                      <a:pt x="24" y="44"/>
                      <a:pt x="22" y="40"/>
                      <a:pt x="22" y="38"/>
                    </a:cubicBezTo>
                    <a:cubicBezTo>
                      <a:pt x="22" y="38"/>
                      <a:pt x="22" y="38"/>
                      <a:pt x="22" y="38"/>
                    </a:cubicBezTo>
                    <a:lnTo>
                      <a:pt x="22" y="4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4" name="Freeform 116"/>
              <p:cNvSpPr>
                <a:spLocks/>
              </p:cNvSpPr>
              <p:nvPr/>
            </p:nvSpPr>
            <p:spPr bwMode="auto">
              <a:xfrm>
                <a:off x="6856413" y="3582988"/>
                <a:ext cx="6350" cy="9525"/>
              </a:xfrm>
              <a:custGeom>
                <a:avLst/>
                <a:gdLst/>
                <a:ahLst/>
                <a:cxnLst>
                  <a:cxn ang="0">
                    <a:pos x="5" y="0"/>
                  </a:cxn>
                  <a:cxn ang="0">
                    <a:pos x="4" y="7"/>
                  </a:cxn>
                  <a:cxn ang="0">
                    <a:pos x="0" y="0"/>
                  </a:cxn>
                  <a:cxn ang="0">
                    <a:pos x="5" y="0"/>
                  </a:cxn>
                </a:cxnLst>
                <a:rect l="0" t="0" r="r" b="b"/>
                <a:pathLst>
                  <a:path w="5" h="7">
                    <a:moveTo>
                      <a:pt x="5" y="0"/>
                    </a:moveTo>
                    <a:cubicBezTo>
                      <a:pt x="5" y="4"/>
                      <a:pt x="4" y="5"/>
                      <a:pt x="4" y="7"/>
                    </a:cubicBezTo>
                    <a:cubicBezTo>
                      <a:pt x="0" y="6"/>
                      <a:pt x="0" y="3"/>
                      <a:pt x="0" y="0"/>
                    </a:cubicBezTo>
                    <a:cubicBezTo>
                      <a:pt x="2" y="0"/>
                      <a:pt x="4" y="0"/>
                      <a:pt x="5"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5" name="Freeform 117"/>
              <p:cNvSpPr>
                <a:spLocks/>
              </p:cNvSpPr>
              <p:nvPr/>
            </p:nvSpPr>
            <p:spPr bwMode="auto">
              <a:xfrm>
                <a:off x="6664325" y="3500438"/>
                <a:ext cx="22225" cy="11113"/>
              </a:xfrm>
              <a:custGeom>
                <a:avLst/>
                <a:gdLst/>
                <a:ahLst/>
                <a:cxnLst>
                  <a:cxn ang="0">
                    <a:pos x="16" y="4"/>
                  </a:cxn>
                  <a:cxn ang="0">
                    <a:pos x="0" y="4"/>
                  </a:cxn>
                  <a:cxn ang="0">
                    <a:pos x="16" y="4"/>
                  </a:cxn>
                </a:cxnLst>
                <a:rect l="0" t="0" r="r" b="b"/>
                <a:pathLst>
                  <a:path w="16" h="8">
                    <a:moveTo>
                      <a:pt x="16" y="4"/>
                    </a:moveTo>
                    <a:cubicBezTo>
                      <a:pt x="11" y="7"/>
                      <a:pt x="4" y="8"/>
                      <a:pt x="0" y="4"/>
                    </a:cubicBezTo>
                    <a:cubicBezTo>
                      <a:pt x="9" y="0"/>
                      <a:pt x="10" y="0"/>
                      <a:pt x="16"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6" name="Freeform 118"/>
              <p:cNvSpPr>
                <a:spLocks/>
              </p:cNvSpPr>
              <p:nvPr/>
            </p:nvSpPr>
            <p:spPr bwMode="auto">
              <a:xfrm>
                <a:off x="6556375" y="3065463"/>
                <a:ext cx="22225" cy="9525"/>
              </a:xfrm>
              <a:custGeom>
                <a:avLst/>
                <a:gdLst/>
                <a:ahLst/>
                <a:cxnLst>
                  <a:cxn ang="0">
                    <a:pos x="17" y="1"/>
                  </a:cxn>
                  <a:cxn ang="0">
                    <a:pos x="17" y="7"/>
                  </a:cxn>
                  <a:cxn ang="0">
                    <a:pos x="13" y="7"/>
                  </a:cxn>
                  <a:cxn ang="0">
                    <a:pos x="0" y="3"/>
                  </a:cxn>
                  <a:cxn ang="0">
                    <a:pos x="17" y="1"/>
                  </a:cxn>
                </a:cxnLst>
                <a:rect l="0" t="0" r="r" b="b"/>
                <a:pathLst>
                  <a:path w="17" h="7">
                    <a:moveTo>
                      <a:pt x="17" y="1"/>
                    </a:moveTo>
                    <a:cubicBezTo>
                      <a:pt x="17" y="7"/>
                      <a:pt x="17" y="7"/>
                      <a:pt x="17" y="7"/>
                    </a:cubicBezTo>
                    <a:cubicBezTo>
                      <a:pt x="16" y="7"/>
                      <a:pt x="14" y="7"/>
                      <a:pt x="13" y="7"/>
                    </a:cubicBezTo>
                    <a:cubicBezTo>
                      <a:pt x="8" y="7"/>
                      <a:pt x="2" y="5"/>
                      <a:pt x="0" y="3"/>
                    </a:cubicBezTo>
                    <a:cubicBezTo>
                      <a:pt x="8" y="1"/>
                      <a:pt x="11" y="0"/>
                      <a:pt x="17"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1" name="Group 383"/>
          <p:cNvGrpSpPr/>
          <p:nvPr/>
        </p:nvGrpSpPr>
        <p:grpSpPr>
          <a:xfrm>
            <a:off x="6259909" y="2190596"/>
            <a:ext cx="3341527" cy="2361793"/>
            <a:chOff x="4713288" y="1038225"/>
            <a:chExt cx="2847975" cy="2012950"/>
          </a:xfrm>
          <a:solidFill>
            <a:srgbClr val="4781CB"/>
          </a:solidFill>
          <a:effectLst>
            <a:outerShdw blurRad="50800" dist="38100" dir="2700000" algn="tl" rotWithShape="0">
              <a:prstClr val="black">
                <a:alpha val="40000"/>
              </a:prstClr>
            </a:outerShdw>
          </a:effectLst>
        </p:grpSpPr>
        <p:sp>
          <p:nvSpPr>
            <p:cNvPr id="282" name="Freeform 101"/>
            <p:cNvSpPr>
              <a:spLocks/>
            </p:cNvSpPr>
            <p:nvPr/>
          </p:nvSpPr>
          <p:spPr bwMode="auto">
            <a:xfrm>
              <a:off x="4818063" y="2127250"/>
              <a:ext cx="622300" cy="538163"/>
            </a:xfrm>
            <a:custGeom>
              <a:avLst/>
              <a:gdLst/>
              <a:ahLst/>
              <a:cxnLst>
                <a:cxn ang="0">
                  <a:pos x="102" y="154"/>
                </a:cxn>
                <a:cxn ang="0">
                  <a:pos x="113" y="126"/>
                </a:cxn>
                <a:cxn ang="0">
                  <a:pos x="122" y="86"/>
                </a:cxn>
                <a:cxn ang="0">
                  <a:pos x="125" y="77"/>
                </a:cxn>
                <a:cxn ang="0">
                  <a:pos x="108" y="77"/>
                </a:cxn>
                <a:cxn ang="0">
                  <a:pos x="64" y="77"/>
                </a:cxn>
                <a:cxn ang="0">
                  <a:pos x="27" y="79"/>
                </a:cxn>
                <a:cxn ang="0">
                  <a:pos x="26" y="77"/>
                </a:cxn>
                <a:cxn ang="0">
                  <a:pos x="0" y="55"/>
                </a:cxn>
                <a:cxn ang="0">
                  <a:pos x="9" y="37"/>
                </a:cxn>
                <a:cxn ang="0">
                  <a:pos x="41" y="20"/>
                </a:cxn>
                <a:cxn ang="0">
                  <a:pos x="48" y="13"/>
                </a:cxn>
                <a:cxn ang="0">
                  <a:pos x="80" y="4"/>
                </a:cxn>
                <a:cxn ang="0">
                  <a:pos x="127" y="7"/>
                </a:cxn>
                <a:cxn ang="0">
                  <a:pos x="174" y="15"/>
                </a:cxn>
                <a:cxn ang="0">
                  <a:pos x="223" y="21"/>
                </a:cxn>
                <a:cxn ang="0">
                  <a:pos x="256" y="44"/>
                </a:cxn>
                <a:cxn ang="0">
                  <a:pos x="278" y="33"/>
                </a:cxn>
                <a:cxn ang="0">
                  <a:pos x="281" y="43"/>
                </a:cxn>
                <a:cxn ang="0">
                  <a:pos x="289" y="65"/>
                </a:cxn>
                <a:cxn ang="0">
                  <a:pos x="309" y="76"/>
                </a:cxn>
                <a:cxn ang="0">
                  <a:pos x="350" y="76"/>
                </a:cxn>
                <a:cxn ang="0">
                  <a:pos x="359" y="63"/>
                </a:cxn>
                <a:cxn ang="0">
                  <a:pos x="387" y="51"/>
                </a:cxn>
                <a:cxn ang="0">
                  <a:pos x="439" y="74"/>
                </a:cxn>
                <a:cxn ang="0">
                  <a:pos x="445" y="96"/>
                </a:cxn>
                <a:cxn ang="0">
                  <a:pos x="435" y="119"/>
                </a:cxn>
                <a:cxn ang="0">
                  <a:pos x="436" y="138"/>
                </a:cxn>
                <a:cxn ang="0">
                  <a:pos x="449" y="156"/>
                </a:cxn>
                <a:cxn ang="0">
                  <a:pos x="445" y="179"/>
                </a:cxn>
                <a:cxn ang="0">
                  <a:pos x="448" y="232"/>
                </a:cxn>
                <a:cxn ang="0">
                  <a:pos x="448" y="240"/>
                </a:cxn>
                <a:cxn ang="0">
                  <a:pos x="393" y="231"/>
                </a:cxn>
                <a:cxn ang="0">
                  <a:pos x="370" y="220"/>
                </a:cxn>
                <a:cxn ang="0">
                  <a:pos x="333" y="207"/>
                </a:cxn>
                <a:cxn ang="0">
                  <a:pos x="313" y="192"/>
                </a:cxn>
                <a:cxn ang="0">
                  <a:pos x="278" y="183"/>
                </a:cxn>
                <a:cxn ang="0">
                  <a:pos x="304" y="224"/>
                </a:cxn>
                <a:cxn ang="0">
                  <a:pos x="315" y="227"/>
                </a:cxn>
                <a:cxn ang="0">
                  <a:pos x="313" y="246"/>
                </a:cxn>
                <a:cxn ang="0">
                  <a:pos x="379" y="225"/>
                </a:cxn>
                <a:cxn ang="0">
                  <a:pos x="406" y="260"/>
                </a:cxn>
                <a:cxn ang="0">
                  <a:pos x="414" y="270"/>
                </a:cxn>
                <a:cxn ang="0">
                  <a:pos x="410" y="302"/>
                </a:cxn>
                <a:cxn ang="0">
                  <a:pos x="390" y="321"/>
                </a:cxn>
                <a:cxn ang="0">
                  <a:pos x="365" y="347"/>
                </a:cxn>
                <a:cxn ang="0">
                  <a:pos x="328" y="368"/>
                </a:cxn>
                <a:cxn ang="0">
                  <a:pos x="265" y="395"/>
                </a:cxn>
                <a:cxn ang="0">
                  <a:pos x="234" y="404"/>
                </a:cxn>
                <a:cxn ang="0">
                  <a:pos x="217" y="399"/>
                </a:cxn>
                <a:cxn ang="0">
                  <a:pos x="209" y="372"/>
                </a:cxn>
                <a:cxn ang="0">
                  <a:pos x="198" y="340"/>
                </a:cxn>
                <a:cxn ang="0">
                  <a:pos x="162" y="280"/>
                </a:cxn>
                <a:cxn ang="0">
                  <a:pos x="154" y="259"/>
                </a:cxn>
                <a:cxn ang="0">
                  <a:pos x="140" y="251"/>
                </a:cxn>
                <a:cxn ang="0">
                  <a:pos x="131" y="229"/>
                </a:cxn>
                <a:cxn ang="0">
                  <a:pos x="109" y="196"/>
                </a:cxn>
                <a:cxn ang="0">
                  <a:pos x="112" y="177"/>
                </a:cxn>
              </a:cxnLst>
              <a:rect l="0" t="0" r="r" b="b"/>
              <a:pathLst>
                <a:path w="467" h="405">
                  <a:moveTo>
                    <a:pt x="112" y="177"/>
                  </a:moveTo>
                  <a:cubicBezTo>
                    <a:pt x="102" y="154"/>
                    <a:pt x="102" y="154"/>
                    <a:pt x="102" y="154"/>
                  </a:cubicBezTo>
                  <a:cubicBezTo>
                    <a:pt x="102" y="151"/>
                    <a:pt x="105" y="151"/>
                    <a:pt x="106" y="149"/>
                  </a:cubicBezTo>
                  <a:cubicBezTo>
                    <a:pt x="109" y="139"/>
                    <a:pt x="110" y="134"/>
                    <a:pt x="113" y="126"/>
                  </a:cubicBezTo>
                  <a:cubicBezTo>
                    <a:pt x="115" y="117"/>
                    <a:pt x="124" y="115"/>
                    <a:pt x="124" y="104"/>
                  </a:cubicBezTo>
                  <a:cubicBezTo>
                    <a:pt x="124" y="97"/>
                    <a:pt x="122" y="91"/>
                    <a:pt x="122" y="86"/>
                  </a:cubicBezTo>
                  <a:cubicBezTo>
                    <a:pt x="122" y="83"/>
                    <a:pt x="124" y="82"/>
                    <a:pt x="125" y="81"/>
                  </a:cubicBezTo>
                  <a:cubicBezTo>
                    <a:pt x="125" y="77"/>
                    <a:pt x="125" y="77"/>
                    <a:pt x="125" y="77"/>
                  </a:cubicBezTo>
                  <a:cubicBezTo>
                    <a:pt x="121" y="78"/>
                    <a:pt x="120" y="81"/>
                    <a:pt x="117" y="81"/>
                  </a:cubicBezTo>
                  <a:cubicBezTo>
                    <a:pt x="112" y="81"/>
                    <a:pt x="110" y="79"/>
                    <a:pt x="108" y="77"/>
                  </a:cubicBezTo>
                  <a:cubicBezTo>
                    <a:pt x="101" y="82"/>
                    <a:pt x="98" y="88"/>
                    <a:pt x="86" y="88"/>
                  </a:cubicBezTo>
                  <a:cubicBezTo>
                    <a:pt x="76" y="88"/>
                    <a:pt x="73" y="77"/>
                    <a:pt x="64" y="77"/>
                  </a:cubicBezTo>
                  <a:cubicBezTo>
                    <a:pt x="54" y="77"/>
                    <a:pt x="56" y="87"/>
                    <a:pt x="48" y="87"/>
                  </a:cubicBezTo>
                  <a:cubicBezTo>
                    <a:pt x="40" y="87"/>
                    <a:pt x="35" y="75"/>
                    <a:pt x="27" y="79"/>
                  </a:cubicBezTo>
                  <a:cubicBezTo>
                    <a:pt x="22" y="79"/>
                    <a:pt x="22" y="79"/>
                    <a:pt x="22" y="79"/>
                  </a:cubicBezTo>
                  <a:cubicBezTo>
                    <a:pt x="24" y="79"/>
                    <a:pt x="25" y="78"/>
                    <a:pt x="26" y="77"/>
                  </a:cubicBezTo>
                  <a:cubicBezTo>
                    <a:pt x="23" y="74"/>
                    <a:pt x="10" y="67"/>
                    <a:pt x="15" y="63"/>
                  </a:cubicBezTo>
                  <a:cubicBezTo>
                    <a:pt x="11" y="57"/>
                    <a:pt x="6" y="58"/>
                    <a:pt x="0" y="55"/>
                  </a:cubicBezTo>
                  <a:cubicBezTo>
                    <a:pt x="4" y="50"/>
                    <a:pt x="9" y="51"/>
                    <a:pt x="9" y="43"/>
                  </a:cubicBezTo>
                  <a:cubicBezTo>
                    <a:pt x="9" y="40"/>
                    <a:pt x="8" y="40"/>
                    <a:pt x="9" y="37"/>
                  </a:cubicBezTo>
                  <a:cubicBezTo>
                    <a:pt x="6" y="37"/>
                    <a:pt x="1" y="38"/>
                    <a:pt x="1" y="35"/>
                  </a:cubicBezTo>
                  <a:cubicBezTo>
                    <a:pt x="1" y="22"/>
                    <a:pt x="33" y="24"/>
                    <a:pt x="41" y="20"/>
                  </a:cubicBezTo>
                  <a:cubicBezTo>
                    <a:pt x="40" y="17"/>
                    <a:pt x="38" y="18"/>
                    <a:pt x="38" y="15"/>
                  </a:cubicBezTo>
                  <a:cubicBezTo>
                    <a:pt x="38" y="11"/>
                    <a:pt x="46" y="13"/>
                    <a:pt x="48" y="13"/>
                  </a:cubicBezTo>
                  <a:cubicBezTo>
                    <a:pt x="53" y="13"/>
                    <a:pt x="62" y="13"/>
                    <a:pt x="62" y="13"/>
                  </a:cubicBezTo>
                  <a:cubicBezTo>
                    <a:pt x="67" y="13"/>
                    <a:pt x="75" y="7"/>
                    <a:pt x="80" y="4"/>
                  </a:cubicBezTo>
                  <a:cubicBezTo>
                    <a:pt x="86" y="0"/>
                    <a:pt x="98" y="0"/>
                    <a:pt x="106" y="0"/>
                  </a:cubicBezTo>
                  <a:cubicBezTo>
                    <a:pt x="117" y="0"/>
                    <a:pt x="117" y="7"/>
                    <a:pt x="127" y="7"/>
                  </a:cubicBezTo>
                  <a:cubicBezTo>
                    <a:pt x="127" y="12"/>
                    <a:pt x="144" y="15"/>
                    <a:pt x="149" y="15"/>
                  </a:cubicBezTo>
                  <a:cubicBezTo>
                    <a:pt x="162" y="15"/>
                    <a:pt x="170" y="15"/>
                    <a:pt x="174" y="15"/>
                  </a:cubicBezTo>
                  <a:cubicBezTo>
                    <a:pt x="186" y="15"/>
                    <a:pt x="192" y="3"/>
                    <a:pt x="205" y="3"/>
                  </a:cubicBezTo>
                  <a:cubicBezTo>
                    <a:pt x="219" y="3"/>
                    <a:pt x="218" y="12"/>
                    <a:pt x="223" y="21"/>
                  </a:cubicBezTo>
                  <a:cubicBezTo>
                    <a:pt x="224" y="23"/>
                    <a:pt x="233" y="28"/>
                    <a:pt x="233" y="28"/>
                  </a:cubicBezTo>
                  <a:cubicBezTo>
                    <a:pt x="241" y="31"/>
                    <a:pt x="243" y="44"/>
                    <a:pt x="256" y="44"/>
                  </a:cubicBezTo>
                  <a:cubicBezTo>
                    <a:pt x="265" y="44"/>
                    <a:pt x="265" y="36"/>
                    <a:pt x="271" y="34"/>
                  </a:cubicBezTo>
                  <a:cubicBezTo>
                    <a:pt x="275" y="33"/>
                    <a:pt x="274" y="33"/>
                    <a:pt x="278" y="33"/>
                  </a:cubicBezTo>
                  <a:cubicBezTo>
                    <a:pt x="279" y="35"/>
                    <a:pt x="279" y="39"/>
                    <a:pt x="281" y="41"/>
                  </a:cubicBezTo>
                  <a:cubicBezTo>
                    <a:pt x="280" y="41"/>
                    <a:pt x="281" y="42"/>
                    <a:pt x="281" y="43"/>
                  </a:cubicBezTo>
                  <a:cubicBezTo>
                    <a:pt x="281" y="48"/>
                    <a:pt x="284" y="47"/>
                    <a:pt x="286" y="51"/>
                  </a:cubicBezTo>
                  <a:cubicBezTo>
                    <a:pt x="290" y="56"/>
                    <a:pt x="286" y="59"/>
                    <a:pt x="289" y="65"/>
                  </a:cubicBezTo>
                  <a:cubicBezTo>
                    <a:pt x="291" y="70"/>
                    <a:pt x="297" y="67"/>
                    <a:pt x="301" y="68"/>
                  </a:cubicBezTo>
                  <a:cubicBezTo>
                    <a:pt x="305" y="69"/>
                    <a:pt x="306" y="73"/>
                    <a:pt x="309" y="76"/>
                  </a:cubicBezTo>
                  <a:cubicBezTo>
                    <a:pt x="312" y="79"/>
                    <a:pt x="323" y="78"/>
                    <a:pt x="329" y="78"/>
                  </a:cubicBezTo>
                  <a:cubicBezTo>
                    <a:pt x="337" y="78"/>
                    <a:pt x="345" y="77"/>
                    <a:pt x="350" y="76"/>
                  </a:cubicBezTo>
                  <a:cubicBezTo>
                    <a:pt x="350" y="72"/>
                    <a:pt x="350" y="71"/>
                    <a:pt x="350" y="68"/>
                  </a:cubicBezTo>
                  <a:cubicBezTo>
                    <a:pt x="350" y="64"/>
                    <a:pt x="355" y="64"/>
                    <a:pt x="359" y="63"/>
                  </a:cubicBezTo>
                  <a:cubicBezTo>
                    <a:pt x="364" y="61"/>
                    <a:pt x="363" y="59"/>
                    <a:pt x="368" y="57"/>
                  </a:cubicBezTo>
                  <a:cubicBezTo>
                    <a:pt x="376" y="54"/>
                    <a:pt x="381" y="56"/>
                    <a:pt x="387" y="51"/>
                  </a:cubicBezTo>
                  <a:cubicBezTo>
                    <a:pt x="397" y="57"/>
                    <a:pt x="403" y="57"/>
                    <a:pt x="412" y="60"/>
                  </a:cubicBezTo>
                  <a:cubicBezTo>
                    <a:pt x="423" y="64"/>
                    <a:pt x="426" y="74"/>
                    <a:pt x="439" y="74"/>
                  </a:cubicBezTo>
                  <a:cubicBezTo>
                    <a:pt x="439" y="76"/>
                    <a:pt x="442" y="77"/>
                    <a:pt x="443" y="79"/>
                  </a:cubicBezTo>
                  <a:cubicBezTo>
                    <a:pt x="445" y="86"/>
                    <a:pt x="442" y="92"/>
                    <a:pt x="445" y="96"/>
                  </a:cubicBezTo>
                  <a:cubicBezTo>
                    <a:pt x="442" y="98"/>
                    <a:pt x="435" y="114"/>
                    <a:pt x="435" y="115"/>
                  </a:cubicBezTo>
                  <a:cubicBezTo>
                    <a:pt x="435" y="116"/>
                    <a:pt x="436" y="118"/>
                    <a:pt x="435" y="119"/>
                  </a:cubicBezTo>
                  <a:cubicBezTo>
                    <a:pt x="436" y="121"/>
                    <a:pt x="435" y="122"/>
                    <a:pt x="436" y="124"/>
                  </a:cubicBezTo>
                  <a:cubicBezTo>
                    <a:pt x="436" y="138"/>
                    <a:pt x="436" y="138"/>
                    <a:pt x="436" y="138"/>
                  </a:cubicBezTo>
                  <a:cubicBezTo>
                    <a:pt x="438" y="142"/>
                    <a:pt x="437" y="145"/>
                    <a:pt x="439" y="149"/>
                  </a:cubicBezTo>
                  <a:cubicBezTo>
                    <a:pt x="440" y="153"/>
                    <a:pt x="449" y="149"/>
                    <a:pt x="449" y="156"/>
                  </a:cubicBezTo>
                  <a:cubicBezTo>
                    <a:pt x="449" y="165"/>
                    <a:pt x="439" y="164"/>
                    <a:pt x="439" y="171"/>
                  </a:cubicBezTo>
                  <a:cubicBezTo>
                    <a:pt x="439" y="177"/>
                    <a:pt x="443" y="177"/>
                    <a:pt x="445" y="179"/>
                  </a:cubicBezTo>
                  <a:cubicBezTo>
                    <a:pt x="452" y="194"/>
                    <a:pt x="467" y="196"/>
                    <a:pt x="467" y="215"/>
                  </a:cubicBezTo>
                  <a:cubicBezTo>
                    <a:pt x="456" y="218"/>
                    <a:pt x="448" y="220"/>
                    <a:pt x="448" y="232"/>
                  </a:cubicBezTo>
                  <a:cubicBezTo>
                    <a:pt x="448" y="235"/>
                    <a:pt x="450" y="238"/>
                    <a:pt x="450" y="240"/>
                  </a:cubicBezTo>
                  <a:cubicBezTo>
                    <a:pt x="450" y="240"/>
                    <a:pt x="448" y="240"/>
                    <a:pt x="448" y="240"/>
                  </a:cubicBezTo>
                  <a:cubicBezTo>
                    <a:pt x="439" y="240"/>
                    <a:pt x="420" y="235"/>
                    <a:pt x="408" y="235"/>
                  </a:cubicBezTo>
                  <a:cubicBezTo>
                    <a:pt x="406" y="235"/>
                    <a:pt x="393" y="231"/>
                    <a:pt x="393" y="231"/>
                  </a:cubicBezTo>
                  <a:cubicBezTo>
                    <a:pt x="388" y="226"/>
                    <a:pt x="388" y="213"/>
                    <a:pt x="379" y="213"/>
                  </a:cubicBezTo>
                  <a:cubicBezTo>
                    <a:pt x="374" y="213"/>
                    <a:pt x="372" y="217"/>
                    <a:pt x="370" y="220"/>
                  </a:cubicBezTo>
                  <a:cubicBezTo>
                    <a:pt x="348" y="220"/>
                    <a:pt x="348" y="220"/>
                    <a:pt x="348" y="220"/>
                  </a:cubicBezTo>
                  <a:cubicBezTo>
                    <a:pt x="341" y="217"/>
                    <a:pt x="337" y="212"/>
                    <a:pt x="333" y="207"/>
                  </a:cubicBezTo>
                  <a:cubicBezTo>
                    <a:pt x="327" y="202"/>
                    <a:pt x="320" y="205"/>
                    <a:pt x="315" y="200"/>
                  </a:cubicBezTo>
                  <a:cubicBezTo>
                    <a:pt x="313" y="197"/>
                    <a:pt x="314" y="194"/>
                    <a:pt x="313" y="192"/>
                  </a:cubicBezTo>
                  <a:cubicBezTo>
                    <a:pt x="308" y="182"/>
                    <a:pt x="299" y="168"/>
                    <a:pt x="286" y="168"/>
                  </a:cubicBezTo>
                  <a:cubicBezTo>
                    <a:pt x="280" y="168"/>
                    <a:pt x="278" y="176"/>
                    <a:pt x="278" y="183"/>
                  </a:cubicBezTo>
                  <a:cubicBezTo>
                    <a:pt x="278" y="187"/>
                    <a:pt x="278" y="189"/>
                    <a:pt x="278" y="193"/>
                  </a:cubicBezTo>
                  <a:cubicBezTo>
                    <a:pt x="281" y="203"/>
                    <a:pt x="293" y="222"/>
                    <a:pt x="304" y="224"/>
                  </a:cubicBezTo>
                  <a:cubicBezTo>
                    <a:pt x="304" y="229"/>
                    <a:pt x="306" y="231"/>
                    <a:pt x="307" y="235"/>
                  </a:cubicBezTo>
                  <a:cubicBezTo>
                    <a:pt x="312" y="233"/>
                    <a:pt x="311" y="228"/>
                    <a:pt x="315" y="227"/>
                  </a:cubicBezTo>
                  <a:cubicBezTo>
                    <a:pt x="316" y="228"/>
                    <a:pt x="316" y="230"/>
                    <a:pt x="316" y="231"/>
                  </a:cubicBezTo>
                  <a:cubicBezTo>
                    <a:pt x="316" y="237"/>
                    <a:pt x="313" y="240"/>
                    <a:pt x="313" y="246"/>
                  </a:cubicBezTo>
                  <a:cubicBezTo>
                    <a:pt x="313" y="252"/>
                    <a:pt x="324" y="255"/>
                    <a:pt x="331" y="255"/>
                  </a:cubicBezTo>
                  <a:cubicBezTo>
                    <a:pt x="360" y="255"/>
                    <a:pt x="363" y="237"/>
                    <a:pt x="379" y="225"/>
                  </a:cubicBezTo>
                  <a:cubicBezTo>
                    <a:pt x="379" y="241"/>
                    <a:pt x="379" y="241"/>
                    <a:pt x="379" y="241"/>
                  </a:cubicBezTo>
                  <a:cubicBezTo>
                    <a:pt x="385" y="254"/>
                    <a:pt x="393" y="256"/>
                    <a:pt x="406" y="260"/>
                  </a:cubicBezTo>
                  <a:cubicBezTo>
                    <a:pt x="411" y="261"/>
                    <a:pt x="411" y="269"/>
                    <a:pt x="414" y="271"/>
                  </a:cubicBezTo>
                  <a:cubicBezTo>
                    <a:pt x="414" y="270"/>
                    <a:pt x="414" y="270"/>
                    <a:pt x="414" y="270"/>
                  </a:cubicBezTo>
                  <a:cubicBezTo>
                    <a:pt x="416" y="274"/>
                    <a:pt x="423" y="273"/>
                    <a:pt x="423" y="277"/>
                  </a:cubicBezTo>
                  <a:cubicBezTo>
                    <a:pt x="423" y="288"/>
                    <a:pt x="410" y="291"/>
                    <a:pt x="410" y="302"/>
                  </a:cubicBezTo>
                  <a:cubicBezTo>
                    <a:pt x="403" y="302"/>
                    <a:pt x="399" y="303"/>
                    <a:pt x="397" y="309"/>
                  </a:cubicBezTo>
                  <a:cubicBezTo>
                    <a:pt x="395" y="314"/>
                    <a:pt x="396" y="321"/>
                    <a:pt x="390" y="321"/>
                  </a:cubicBezTo>
                  <a:cubicBezTo>
                    <a:pt x="384" y="321"/>
                    <a:pt x="384" y="334"/>
                    <a:pt x="378" y="334"/>
                  </a:cubicBezTo>
                  <a:cubicBezTo>
                    <a:pt x="374" y="334"/>
                    <a:pt x="365" y="342"/>
                    <a:pt x="365" y="347"/>
                  </a:cubicBezTo>
                  <a:cubicBezTo>
                    <a:pt x="353" y="349"/>
                    <a:pt x="327" y="354"/>
                    <a:pt x="327" y="364"/>
                  </a:cubicBezTo>
                  <a:cubicBezTo>
                    <a:pt x="327" y="365"/>
                    <a:pt x="327" y="367"/>
                    <a:pt x="328" y="368"/>
                  </a:cubicBezTo>
                  <a:cubicBezTo>
                    <a:pt x="318" y="373"/>
                    <a:pt x="304" y="376"/>
                    <a:pt x="294" y="378"/>
                  </a:cubicBezTo>
                  <a:cubicBezTo>
                    <a:pt x="289" y="380"/>
                    <a:pt x="271" y="392"/>
                    <a:pt x="265" y="395"/>
                  </a:cubicBezTo>
                  <a:cubicBezTo>
                    <a:pt x="252" y="395"/>
                    <a:pt x="252" y="395"/>
                    <a:pt x="252" y="395"/>
                  </a:cubicBezTo>
                  <a:cubicBezTo>
                    <a:pt x="244" y="400"/>
                    <a:pt x="243" y="404"/>
                    <a:pt x="234" y="404"/>
                  </a:cubicBezTo>
                  <a:cubicBezTo>
                    <a:pt x="231" y="405"/>
                    <a:pt x="231" y="405"/>
                    <a:pt x="231" y="405"/>
                  </a:cubicBezTo>
                  <a:cubicBezTo>
                    <a:pt x="229" y="405"/>
                    <a:pt x="218" y="400"/>
                    <a:pt x="217" y="399"/>
                  </a:cubicBezTo>
                  <a:cubicBezTo>
                    <a:pt x="216" y="399"/>
                    <a:pt x="219" y="399"/>
                    <a:pt x="217" y="394"/>
                  </a:cubicBezTo>
                  <a:cubicBezTo>
                    <a:pt x="212" y="387"/>
                    <a:pt x="209" y="380"/>
                    <a:pt x="209" y="372"/>
                  </a:cubicBezTo>
                  <a:cubicBezTo>
                    <a:pt x="204" y="371"/>
                    <a:pt x="207" y="363"/>
                    <a:pt x="208" y="359"/>
                  </a:cubicBezTo>
                  <a:cubicBezTo>
                    <a:pt x="210" y="349"/>
                    <a:pt x="203" y="345"/>
                    <a:pt x="198" y="340"/>
                  </a:cubicBezTo>
                  <a:cubicBezTo>
                    <a:pt x="193" y="335"/>
                    <a:pt x="181" y="320"/>
                    <a:pt x="181" y="309"/>
                  </a:cubicBezTo>
                  <a:cubicBezTo>
                    <a:pt x="165" y="306"/>
                    <a:pt x="162" y="297"/>
                    <a:pt x="162" y="280"/>
                  </a:cubicBezTo>
                  <a:cubicBezTo>
                    <a:pt x="162" y="270"/>
                    <a:pt x="156" y="268"/>
                    <a:pt x="154" y="259"/>
                  </a:cubicBezTo>
                  <a:cubicBezTo>
                    <a:pt x="154" y="259"/>
                    <a:pt x="154" y="259"/>
                    <a:pt x="154" y="259"/>
                  </a:cubicBezTo>
                  <a:cubicBezTo>
                    <a:pt x="152" y="258"/>
                    <a:pt x="150" y="255"/>
                    <a:pt x="148" y="254"/>
                  </a:cubicBezTo>
                  <a:cubicBezTo>
                    <a:pt x="147" y="252"/>
                    <a:pt x="141" y="253"/>
                    <a:pt x="140" y="251"/>
                  </a:cubicBezTo>
                  <a:cubicBezTo>
                    <a:pt x="137" y="249"/>
                    <a:pt x="138" y="242"/>
                    <a:pt x="137" y="239"/>
                  </a:cubicBezTo>
                  <a:cubicBezTo>
                    <a:pt x="136" y="235"/>
                    <a:pt x="132" y="231"/>
                    <a:pt x="131" y="229"/>
                  </a:cubicBezTo>
                  <a:cubicBezTo>
                    <a:pt x="125" y="221"/>
                    <a:pt x="121" y="214"/>
                    <a:pt x="116" y="207"/>
                  </a:cubicBezTo>
                  <a:cubicBezTo>
                    <a:pt x="115" y="205"/>
                    <a:pt x="109" y="198"/>
                    <a:pt x="109" y="196"/>
                  </a:cubicBezTo>
                  <a:cubicBezTo>
                    <a:pt x="109" y="192"/>
                    <a:pt x="112" y="182"/>
                    <a:pt x="112" y="175"/>
                  </a:cubicBezTo>
                  <a:lnTo>
                    <a:pt x="112" y="17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3" name="Freeform 102"/>
            <p:cNvSpPr>
              <a:spLocks/>
            </p:cNvSpPr>
            <p:nvPr/>
          </p:nvSpPr>
          <p:spPr bwMode="auto">
            <a:xfrm>
              <a:off x="5713413" y="2714625"/>
              <a:ext cx="33338" cy="63500"/>
            </a:xfrm>
            <a:custGeom>
              <a:avLst/>
              <a:gdLst/>
              <a:ahLst/>
              <a:cxnLst>
                <a:cxn ang="0">
                  <a:pos x="25" y="30"/>
                </a:cxn>
                <a:cxn ang="0">
                  <a:pos x="11" y="48"/>
                </a:cxn>
                <a:cxn ang="0">
                  <a:pos x="0" y="35"/>
                </a:cxn>
                <a:cxn ang="0">
                  <a:pos x="6" y="0"/>
                </a:cxn>
                <a:cxn ang="0">
                  <a:pos x="25" y="30"/>
                </a:cxn>
              </a:cxnLst>
              <a:rect l="0" t="0" r="r" b="b"/>
              <a:pathLst>
                <a:path w="25" h="48">
                  <a:moveTo>
                    <a:pt x="25" y="30"/>
                  </a:moveTo>
                  <a:cubicBezTo>
                    <a:pt x="25" y="37"/>
                    <a:pt x="20" y="48"/>
                    <a:pt x="11" y="48"/>
                  </a:cubicBezTo>
                  <a:cubicBezTo>
                    <a:pt x="5" y="48"/>
                    <a:pt x="0" y="41"/>
                    <a:pt x="0" y="35"/>
                  </a:cubicBezTo>
                  <a:cubicBezTo>
                    <a:pt x="0" y="22"/>
                    <a:pt x="6" y="13"/>
                    <a:pt x="6" y="0"/>
                  </a:cubicBezTo>
                  <a:cubicBezTo>
                    <a:pt x="13" y="10"/>
                    <a:pt x="25" y="15"/>
                    <a:pt x="25" y="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4" name="Freeform 103"/>
            <p:cNvSpPr>
              <a:spLocks/>
            </p:cNvSpPr>
            <p:nvPr/>
          </p:nvSpPr>
          <p:spPr bwMode="auto">
            <a:xfrm>
              <a:off x="5397500" y="2195513"/>
              <a:ext cx="677863" cy="544513"/>
            </a:xfrm>
            <a:custGeom>
              <a:avLst/>
              <a:gdLst/>
              <a:ahLst/>
              <a:cxnLst>
                <a:cxn ang="0">
                  <a:pos x="148" y="270"/>
                </a:cxn>
                <a:cxn ang="0">
                  <a:pos x="174" y="340"/>
                </a:cxn>
                <a:cxn ang="0">
                  <a:pos x="200" y="401"/>
                </a:cxn>
                <a:cxn ang="0">
                  <a:pos x="216" y="401"/>
                </a:cxn>
                <a:cxn ang="0">
                  <a:pos x="237" y="379"/>
                </a:cxn>
                <a:cxn ang="0">
                  <a:pos x="243" y="341"/>
                </a:cxn>
                <a:cxn ang="0">
                  <a:pos x="268" y="298"/>
                </a:cxn>
                <a:cxn ang="0">
                  <a:pos x="326" y="240"/>
                </a:cxn>
                <a:cxn ang="0">
                  <a:pos x="374" y="218"/>
                </a:cxn>
                <a:cxn ang="0">
                  <a:pos x="409" y="259"/>
                </a:cxn>
                <a:cxn ang="0">
                  <a:pos x="423" y="302"/>
                </a:cxn>
                <a:cxn ang="0">
                  <a:pos x="457" y="300"/>
                </a:cxn>
                <a:cxn ang="0">
                  <a:pos x="476" y="367"/>
                </a:cxn>
                <a:cxn ang="0">
                  <a:pos x="489" y="358"/>
                </a:cxn>
                <a:cxn ang="0">
                  <a:pos x="472" y="316"/>
                </a:cxn>
                <a:cxn ang="0">
                  <a:pos x="473" y="288"/>
                </a:cxn>
                <a:cxn ang="0">
                  <a:pos x="483" y="254"/>
                </a:cxn>
                <a:cxn ang="0">
                  <a:pos x="487" y="213"/>
                </a:cxn>
                <a:cxn ang="0">
                  <a:pos x="467" y="197"/>
                </a:cxn>
                <a:cxn ang="0">
                  <a:pos x="445" y="125"/>
                </a:cxn>
                <a:cxn ang="0">
                  <a:pos x="423" y="130"/>
                </a:cxn>
                <a:cxn ang="0">
                  <a:pos x="373" y="144"/>
                </a:cxn>
                <a:cxn ang="0">
                  <a:pos x="341" y="147"/>
                </a:cxn>
                <a:cxn ang="0">
                  <a:pos x="295" y="136"/>
                </a:cxn>
                <a:cxn ang="0">
                  <a:pos x="254" y="116"/>
                </a:cxn>
                <a:cxn ang="0">
                  <a:pos x="226" y="89"/>
                </a:cxn>
                <a:cxn ang="0">
                  <a:pos x="229" y="69"/>
                </a:cxn>
                <a:cxn ang="0">
                  <a:pos x="213" y="43"/>
                </a:cxn>
                <a:cxn ang="0">
                  <a:pos x="178" y="16"/>
                </a:cxn>
                <a:cxn ang="0">
                  <a:pos x="131" y="0"/>
                </a:cxn>
                <a:cxn ang="0">
                  <a:pos x="94" y="21"/>
                </a:cxn>
                <a:cxn ang="0">
                  <a:pos x="65" y="13"/>
                </a:cxn>
                <a:cxn ang="0">
                  <a:pos x="23" y="46"/>
                </a:cxn>
                <a:cxn ang="0">
                  <a:pos x="0" y="64"/>
                </a:cxn>
                <a:cxn ang="0">
                  <a:pos x="1" y="87"/>
                </a:cxn>
                <a:cxn ang="0">
                  <a:pos x="4" y="120"/>
                </a:cxn>
                <a:cxn ang="0">
                  <a:pos x="13" y="181"/>
                </a:cxn>
                <a:cxn ang="0">
                  <a:pos x="34" y="185"/>
                </a:cxn>
                <a:cxn ang="0">
                  <a:pos x="70" y="185"/>
                </a:cxn>
                <a:cxn ang="0">
                  <a:pos x="118" y="219"/>
                </a:cxn>
                <a:cxn ang="0">
                  <a:pos x="127" y="248"/>
                </a:cxn>
                <a:cxn ang="0">
                  <a:pos x="145" y="233"/>
                </a:cxn>
                <a:cxn ang="0">
                  <a:pos x="149" y="265"/>
                </a:cxn>
              </a:cxnLst>
              <a:rect l="0" t="0" r="r" b="b"/>
              <a:pathLst>
                <a:path w="509" h="410">
                  <a:moveTo>
                    <a:pt x="149" y="265"/>
                  </a:moveTo>
                  <a:cubicBezTo>
                    <a:pt x="147" y="263"/>
                    <a:pt x="147" y="263"/>
                    <a:pt x="147" y="263"/>
                  </a:cubicBezTo>
                  <a:cubicBezTo>
                    <a:pt x="147" y="265"/>
                    <a:pt x="148" y="268"/>
                    <a:pt x="148" y="270"/>
                  </a:cubicBezTo>
                  <a:cubicBezTo>
                    <a:pt x="148" y="278"/>
                    <a:pt x="153" y="286"/>
                    <a:pt x="155" y="295"/>
                  </a:cubicBezTo>
                  <a:cubicBezTo>
                    <a:pt x="158" y="305"/>
                    <a:pt x="166" y="319"/>
                    <a:pt x="168" y="326"/>
                  </a:cubicBezTo>
                  <a:cubicBezTo>
                    <a:pt x="170" y="332"/>
                    <a:pt x="170" y="334"/>
                    <a:pt x="174" y="340"/>
                  </a:cubicBezTo>
                  <a:cubicBezTo>
                    <a:pt x="177" y="345"/>
                    <a:pt x="175" y="351"/>
                    <a:pt x="179" y="358"/>
                  </a:cubicBezTo>
                  <a:cubicBezTo>
                    <a:pt x="180" y="362"/>
                    <a:pt x="187" y="366"/>
                    <a:pt x="188" y="372"/>
                  </a:cubicBezTo>
                  <a:cubicBezTo>
                    <a:pt x="191" y="382"/>
                    <a:pt x="196" y="390"/>
                    <a:pt x="200" y="401"/>
                  </a:cubicBezTo>
                  <a:cubicBezTo>
                    <a:pt x="200" y="402"/>
                    <a:pt x="202" y="405"/>
                    <a:pt x="204" y="405"/>
                  </a:cubicBezTo>
                  <a:cubicBezTo>
                    <a:pt x="204" y="409"/>
                    <a:pt x="207" y="410"/>
                    <a:pt x="210" y="410"/>
                  </a:cubicBezTo>
                  <a:cubicBezTo>
                    <a:pt x="214" y="410"/>
                    <a:pt x="214" y="405"/>
                    <a:pt x="216" y="401"/>
                  </a:cubicBezTo>
                  <a:cubicBezTo>
                    <a:pt x="218" y="397"/>
                    <a:pt x="219" y="398"/>
                    <a:pt x="224" y="396"/>
                  </a:cubicBezTo>
                  <a:cubicBezTo>
                    <a:pt x="228" y="394"/>
                    <a:pt x="227" y="382"/>
                    <a:pt x="233" y="381"/>
                  </a:cubicBezTo>
                  <a:cubicBezTo>
                    <a:pt x="234" y="380"/>
                    <a:pt x="237" y="380"/>
                    <a:pt x="237" y="379"/>
                  </a:cubicBezTo>
                  <a:cubicBezTo>
                    <a:pt x="240" y="379"/>
                    <a:pt x="240" y="379"/>
                    <a:pt x="240" y="379"/>
                  </a:cubicBezTo>
                  <a:cubicBezTo>
                    <a:pt x="237" y="367"/>
                    <a:pt x="237" y="367"/>
                    <a:pt x="237" y="367"/>
                  </a:cubicBezTo>
                  <a:cubicBezTo>
                    <a:pt x="237" y="359"/>
                    <a:pt x="243" y="352"/>
                    <a:pt x="243" y="341"/>
                  </a:cubicBezTo>
                  <a:cubicBezTo>
                    <a:pt x="243" y="334"/>
                    <a:pt x="240" y="329"/>
                    <a:pt x="240" y="321"/>
                  </a:cubicBezTo>
                  <a:cubicBezTo>
                    <a:pt x="240" y="312"/>
                    <a:pt x="249" y="311"/>
                    <a:pt x="257" y="308"/>
                  </a:cubicBezTo>
                  <a:cubicBezTo>
                    <a:pt x="260" y="307"/>
                    <a:pt x="265" y="302"/>
                    <a:pt x="268" y="298"/>
                  </a:cubicBezTo>
                  <a:cubicBezTo>
                    <a:pt x="277" y="290"/>
                    <a:pt x="284" y="281"/>
                    <a:pt x="293" y="272"/>
                  </a:cubicBezTo>
                  <a:cubicBezTo>
                    <a:pt x="300" y="265"/>
                    <a:pt x="313" y="263"/>
                    <a:pt x="321" y="255"/>
                  </a:cubicBezTo>
                  <a:cubicBezTo>
                    <a:pt x="325" y="251"/>
                    <a:pt x="325" y="246"/>
                    <a:pt x="326" y="240"/>
                  </a:cubicBezTo>
                  <a:cubicBezTo>
                    <a:pt x="328" y="236"/>
                    <a:pt x="337" y="236"/>
                    <a:pt x="340" y="229"/>
                  </a:cubicBezTo>
                  <a:cubicBezTo>
                    <a:pt x="344" y="231"/>
                    <a:pt x="344" y="233"/>
                    <a:pt x="351" y="233"/>
                  </a:cubicBezTo>
                  <a:cubicBezTo>
                    <a:pt x="362" y="233"/>
                    <a:pt x="374" y="231"/>
                    <a:pt x="374" y="218"/>
                  </a:cubicBezTo>
                  <a:cubicBezTo>
                    <a:pt x="381" y="219"/>
                    <a:pt x="389" y="222"/>
                    <a:pt x="390" y="228"/>
                  </a:cubicBezTo>
                  <a:cubicBezTo>
                    <a:pt x="392" y="233"/>
                    <a:pt x="391" y="240"/>
                    <a:pt x="395" y="245"/>
                  </a:cubicBezTo>
                  <a:cubicBezTo>
                    <a:pt x="398" y="251"/>
                    <a:pt x="403" y="255"/>
                    <a:pt x="409" y="259"/>
                  </a:cubicBezTo>
                  <a:cubicBezTo>
                    <a:pt x="414" y="267"/>
                    <a:pt x="419" y="274"/>
                    <a:pt x="422" y="283"/>
                  </a:cubicBezTo>
                  <a:cubicBezTo>
                    <a:pt x="423" y="285"/>
                    <a:pt x="425" y="286"/>
                    <a:pt x="425" y="289"/>
                  </a:cubicBezTo>
                  <a:cubicBezTo>
                    <a:pt x="425" y="293"/>
                    <a:pt x="423" y="296"/>
                    <a:pt x="423" y="302"/>
                  </a:cubicBezTo>
                  <a:cubicBezTo>
                    <a:pt x="423" y="307"/>
                    <a:pt x="423" y="313"/>
                    <a:pt x="430" y="313"/>
                  </a:cubicBezTo>
                  <a:cubicBezTo>
                    <a:pt x="442" y="313"/>
                    <a:pt x="445" y="300"/>
                    <a:pt x="453" y="293"/>
                  </a:cubicBezTo>
                  <a:cubicBezTo>
                    <a:pt x="455" y="295"/>
                    <a:pt x="454" y="297"/>
                    <a:pt x="457" y="300"/>
                  </a:cubicBezTo>
                  <a:cubicBezTo>
                    <a:pt x="457" y="300"/>
                    <a:pt x="461" y="300"/>
                    <a:pt x="462" y="302"/>
                  </a:cubicBezTo>
                  <a:cubicBezTo>
                    <a:pt x="467" y="308"/>
                    <a:pt x="459" y="322"/>
                    <a:pt x="465" y="322"/>
                  </a:cubicBezTo>
                  <a:cubicBezTo>
                    <a:pt x="465" y="336"/>
                    <a:pt x="476" y="347"/>
                    <a:pt x="476" y="367"/>
                  </a:cubicBezTo>
                  <a:cubicBezTo>
                    <a:pt x="476" y="371"/>
                    <a:pt x="473" y="382"/>
                    <a:pt x="476" y="383"/>
                  </a:cubicBezTo>
                  <a:cubicBezTo>
                    <a:pt x="480" y="376"/>
                    <a:pt x="481" y="371"/>
                    <a:pt x="485" y="363"/>
                  </a:cubicBezTo>
                  <a:cubicBezTo>
                    <a:pt x="486" y="361"/>
                    <a:pt x="489" y="360"/>
                    <a:pt x="489" y="358"/>
                  </a:cubicBezTo>
                  <a:cubicBezTo>
                    <a:pt x="489" y="354"/>
                    <a:pt x="483" y="334"/>
                    <a:pt x="479" y="330"/>
                  </a:cubicBezTo>
                  <a:cubicBezTo>
                    <a:pt x="476" y="327"/>
                    <a:pt x="472" y="325"/>
                    <a:pt x="472" y="320"/>
                  </a:cubicBezTo>
                  <a:cubicBezTo>
                    <a:pt x="472" y="319"/>
                    <a:pt x="472" y="318"/>
                    <a:pt x="472" y="316"/>
                  </a:cubicBezTo>
                  <a:cubicBezTo>
                    <a:pt x="472" y="317"/>
                    <a:pt x="472" y="317"/>
                    <a:pt x="472" y="317"/>
                  </a:cubicBezTo>
                  <a:cubicBezTo>
                    <a:pt x="473" y="316"/>
                    <a:pt x="476" y="311"/>
                    <a:pt x="476" y="307"/>
                  </a:cubicBezTo>
                  <a:cubicBezTo>
                    <a:pt x="476" y="302"/>
                    <a:pt x="476" y="293"/>
                    <a:pt x="473" y="288"/>
                  </a:cubicBezTo>
                  <a:cubicBezTo>
                    <a:pt x="470" y="284"/>
                    <a:pt x="464" y="284"/>
                    <a:pt x="464" y="276"/>
                  </a:cubicBezTo>
                  <a:cubicBezTo>
                    <a:pt x="464" y="268"/>
                    <a:pt x="467" y="262"/>
                    <a:pt x="472" y="258"/>
                  </a:cubicBezTo>
                  <a:cubicBezTo>
                    <a:pt x="474" y="255"/>
                    <a:pt x="479" y="256"/>
                    <a:pt x="483" y="254"/>
                  </a:cubicBezTo>
                  <a:cubicBezTo>
                    <a:pt x="493" y="247"/>
                    <a:pt x="500" y="244"/>
                    <a:pt x="509" y="230"/>
                  </a:cubicBezTo>
                  <a:cubicBezTo>
                    <a:pt x="506" y="230"/>
                    <a:pt x="505" y="231"/>
                    <a:pt x="501" y="231"/>
                  </a:cubicBezTo>
                  <a:cubicBezTo>
                    <a:pt x="493" y="231"/>
                    <a:pt x="487" y="222"/>
                    <a:pt x="487" y="213"/>
                  </a:cubicBezTo>
                  <a:cubicBezTo>
                    <a:pt x="483" y="212"/>
                    <a:pt x="482" y="199"/>
                    <a:pt x="478" y="199"/>
                  </a:cubicBezTo>
                  <a:cubicBezTo>
                    <a:pt x="475" y="199"/>
                    <a:pt x="472" y="202"/>
                    <a:pt x="469" y="202"/>
                  </a:cubicBezTo>
                  <a:cubicBezTo>
                    <a:pt x="468" y="202"/>
                    <a:pt x="467" y="199"/>
                    <a:pt x="467" y="197"/>
                  </a:cubicBezTo>
                  <a:cubicBezTo>
                    <a:pt x="467" y="181"/>
                    <a:pt x="479" y="180"/>
                    <a:pt x="479" y="163"/>
                  </a:cubicBezTo>
                  <a:cubicBezTo>
                    <a:pt x="479" y="154"/>
                    <a:pt x="472" y="151"/>
                    <a:pt x="468" y="144"/>
                  </a:cubicBezTo>
                  <a:cubicBezTo>
                    <a:pt x="457" y="139"/>
                    <a:pt x="448" y="140"/>
                    <a:pt x="445" y="125"/>
                  </a:cubicBezTo>
                  <a:cubicBezTo>
                    <a:pt x="442" y="125"/>
                    <a:pt x="442" y="125"/>
                    <a:pt x="442" y="125"/>
                  </a:cubicBezTo>
                  <a:cubicBezTo>
                    <a:pt x="438" y="129"/>
                    <a:pt x="438" y="129"/>
                    <a:pt x="438" y="129"/>
                  </a:cubicBezTo>
                  <a:cubicBezTo>
                    <a:pt x="433" y="131"/>
                    <a:pt x="427" y="126"/>
                    <a:pt x="423" y="130"/>
                  </a:cubicBezTo>
                  <a:cubicBezTo>
                    <a:pt x="422" y="132"/>
                    <a:pt x="421" y="133"/>
                    <a:pt x="418" y="135"/>
                  </a:cubicBezTo>
                  <a:cubicBezTo>
                    <a:pt x="415" y="137"/>
                    <a:pt x="401" y="149"/>
                    <a:pt x="394" y="149"/>
                  </a:cubicBezTo>
                  <a:cubicBezTo>
                    <a:pt x="387" y="149"/>
                    <a:pt x="382" y="144"/>
                    <a:pt x="373" y="144"/>
                  </a:cubicBezTo>
                  <a:cubicBezTo>
                    <a:pt x="362" y="144"/>
                    <a:pt x="360" y="152"/>
                    <a:pt x="354" y="155"/>
                  </a:cubicBezTo>
                  <a:cubicBezTo>
                    <a:pt x="353" y="152"/>
                    <a:pt x="352" y="145"/>
                    <a:pt x="349" y="145"/>
                  </a:cubicBezTo>
                  <a:cubicBezTo>
                    <a:pt x="347" y="145"/>
                    <a:pt x="345" y="147"/>
                    <a:pt x="341" y="147"/>
                  </a:cubicBezTo>
                  <a:cubicBezTo>
                    <a:pt x="335" y="147"/>
                    <a:pt x="329" y="147"/>
                    <a:pt x="323" y="147"/>
                  </a:cubicBezTo>
                  <a:cubicBezTo>
                    <a:pt x="313" y="147"/>
                    <a:pt x="309" y="141"/>
                    <a:pt x="302" y="136"/>
                  </a:cubicBezTo>
                  <a:cubicBezTo>
                    <a:pt x="300" y="135"/>
                    <a:pt x="296" y="139"/>
                    <a:pt x="295" y="136"/>
                  </a:cubicBezTo>
                  <a:cubicBezTo>
                    <a:pt x="293" y="132"/>
                    <a:pt x="293" y="129"/>
                    <a:pt x="290" y="127"/>
                  </a:cubicBezTo>
                  <a:cubicBezTo>
                    <a:pt x="283" y="124"/>
                    <a:pt x="279" y="126"/>
                    <a:pt x="273" y="120"/>
                  </a:cubicBezTo>
                  <a:cubicBezTo>
                    <a:pt x="268" y="115"/>
                    <a:pt x="263" y="118"/>
                    <a:pt x="254" y="116"/>
                  </a:cubicBezTo>
                  <a:cubicBezTo>
                    <a:pt x="246" y="114"/>
                    <a:pt x="243" y="108"/>
                    <a:pt x="236" y="106"/>
                  </a:cubicBezTo>
                  <a:cubicBezTo>
                    <a:pt x="234" y="105"/>
                    <a:pt x="229" y="106"/>
                    <a:pt x="228" y="103"/>
                  </a:cubicBezTo>
                  <a:cubicBezTo>
                    <a:pt x="227" y="98"/>
                    <a:pt x="227" y="94"/>
                    <a:pt x="226" y="89"/>
                  </a:cubicBezTo>
                  <a:cubicBezTo>
                    <a:pt x="226" y="85"/>
                    <a:pt x="226" y="85"/>
                    <a:pt x="226" y="85"/>
                  </a:cubicBezTo>
                  <a:cubicBezTo>
                    <a:pt x="231" y="85"/>
                    <a:pt x="236" y="86"/>
                    <a:pt x="236" y="80"/>
                  </a:cubicBezTo>
                  <a:cubicBezTo>
                    <a:pt x="236" y="75"/>
                    <a:pt x="229" y="74"/>
                    <a:pt x="229" y="69"/>
                  </a:cubicBezTo>
                  <a:cubicBezTo>
                    <a:pt x="229" y="57"/>
                    <a:pt x="246" y="59"/>
                    <a:pt x="246" y="47"/>
                  </a:cubicBezTo>
                  <a:cubicBezTo>
                    <a:pt x="246" y="43"/>
                    <a:pt x="236" y="35"/>
                    <a:pt x="232" y="35"/>
                  </a:cubicBezTo>
                  <a:cubicBezTo>
                    <a:pt x="224" y="35"/>
                    <a:pt x="221" y="42"/>
                    <a:pt x="213" y="43"/>
                  </a:cubicBezTo>
                  <a:cubicBezTo>
                    <a:pt x="205" y="40"/>
                    <a:pt x="200" y="40"/>
                    <a:pt x="194" y="34"/>
                  </a:cubicBezTo>
                  <a:cubicBezTo>
                    <a:pt x="191" y="31"/>
                    <a:pt x="193" y="25"/>
                    <a:pt x="188" y="24"/>
                  </a:cubicBezTo>
                  <a:cubicBezTo>
                    <a:pt x="182" y="22"/>
                    <a:pt x="178" y="24"/>
                    <a:pt x="178" y="16"/>
                  </a:cubicBezTo>
                  <a:cubicBezTo>
                    <a:pt x="172" y="15"/>
                    <a:pt x="168" y="15"/>
                    <a:pt x="163" y="15"/>
                  </a:cubicBezTo>
                  <a:cubicBezTo>
                    <a:pt x="154" y="15"/>
                    <a:pt x="150" y="23"/>
                    <a:pt x="140" y="23"/>
                  </a:cubicBezTo>
                  <a:cubicBezTo>
                    <a:pt x="130" y="23"/>
                    <a:pt x="140" y="0"/>
                    <a:pt x="131" y="0"/>
                  </a:cubicBezTo>
                  <a:cubicBezTo>
                    <a:pt x="122" y="0"/>
                    <a:pt x="120" y="10"/>
                    <a:pt x="116" y="10"/>
                  </a:cubicBezTo>
                  <a:cubicBezTo>
                    <a:pt x="115" y="10"/>
                    <a:pt x="114" y="11"/>
                    <a:pt x="113" y="10"/>
                  </a:cubicBezTo>
                  <a:cubicBezTo>
                    <a:pt x="110" y="16"/>
                    <a:pt x="103" y="21"/>
                    <a:pt x="94" y="21"/>
                  </a:cubicBezTo>
                  <a:cubicBezTo>
                    <a:pt x="91" y="21"/>
                    <a:pt x="90" y="16"/>
                    <a:pt x="86" y="16"/>
                  </a:cubicBezTo>
                  <a:cubicBezTo>
                    <a:pt x="83" y="16"/>
                    <a:pt x="73" y="20"/>
                    <a:pt x="72" y="15"/>
                  </a:cubicBezTo>
                  <a:cubicBezTo>
                    <a:pt x="68" y="15"/>
                    <a:pt x="69" y="13"/>
                    <a:pt x="65" y="13"/>
                  </a:cubicBezTo>
                  <a:cubicBezTo>
                    <a:pt x="54" y="13"/>
                    <a:pt x="53" y="24"/>
                    <a:pt x="45" y="32"/>
                  </a:cubicBezTo>
                  <a:cubicBezTo>
                    <a:pt x="42" y="35"/>
                    <a:pt x="37" y="35"/>
                    <a:pt x="33" y="39"/>
                  </a:cubicBezTo>
                  <a:cubicBezTo>
                    <a:pt x="30" y="42"/>
                    <a:pt x="28" y="46"/>
                    <a:pt x="23" y="46"/>
                  </a:cubicBezTo>
                  <a:cubicBezTo>
                    <a:pt x="19" y="46"/>
                    <a:pt x="16" y="42"/>
                    <a:pt x="12" y="42"/>
                  </a:cubicBezTo>
                  <a:cubicBezTo>
                    <a:pt x="11" y="42"/>
                    <a:pt x="11" y="45"/>
                    <a:pt x="10" y="45"/>
                  </a:cubicBezTo>
                  <a:cubicBezTo>
                    <a:pt x="7" y="47"/>
                    <a:pt x="0" y="63"/>
                    <a:pt x="0" y="64"/>
                  </a:cubicBezTo>
                  <a:cubicBezTo>
                    <a:pt x="0" y="65"/>
                    <a:pt x="1" y="67"/>
                    <a:pt x="0" y="68"/>
                  </a:cubicBezTo>
                  <a:cubicBezTo>
                    <a:pt x="1" y="70"/>
                    <a:pt x="0" y="71"/>
                    <a:pt x="1" y="73"/>
                  </a:cubicBezTo>
                  <a:cubicBezTo>
                    <a:pt x="1" y="87"/>
                    <a:pt x="1" y="87"/>
                    <a:pt x="1" y="87"/>
                  </a:cubicBezTo>
                  <a:cubicBezTo>
                    <a:pt x="3" y="91"/>
                    <a:pt x="2" y="94"/>
                    <a:pt x="4" y="98"/>
                  </a:cubicBezTo>
                  <a:cubicBezTo>
                    <a:pt x="5" y="102"/>
                    <a:pt x="14" y="98"/>
                    <a:pt x="14" y="105"/>
                  </a:cubicBezTo>
                  <a:cubicBezTo>
                    <a:pt x="14" y="114"/>
                    <a:pt x="4" y="113"/>
                    <a:pt x="4" y="120"/>
                  </a:cubicBezTo>
                  <a:cubicBezTo>
                    <a:pt x="4" y="126"/>
                    <a:pt x="8" y="126"/>
                    <a:pt x="10" y="128"/>
                  </a:cubicBezTo>
                  <a:cubicBezTo>
                    <a:pt x="17" y="143"/>
                    <a:pt x="32" y="145"/>
                    <a:pt x="32" y="164"/>
                  </a:cubicBezTo>
                  <a:cubicBezTo>
                    <a:pt x="21" y="167"/>
                    <a:pt x="13" y="169"/>
                    <a:pt x="13" y="181"/>
                  </a:cubicBezTo>
                  <a:cubicBezTo>
                    <a:pt x="13" y="184"/>
                    <a:pt x="15" y="187"/>
                    <a:pt x="15" y="189"/>
                  </a:cubicBezTo>
                  <a:cubicBezTo>
                    <a:pt x="30" y="188"/>
                    <a:pt x="30" y="188"/>
                    <a:pt x="30" y="188"/>
                  </a:cubicBezTo>
                  <a:cubicBezTo>
                    <a:pt x="31" y="187"/>
                    <a:pt x="33" y="186"/>
                    <a:pt x="34" y="185"/>
                  </a:cubicBezTo>
                  <a:cubicBezTo>
                    <a:pt x="46" y="188"/>
                    <a:pt x="46" y="188"/>
                    <a:pt x="46" y="188"/>
                  </a:cubicBezTo>
                  <a:cubicBezTo>
                    <a:pt x="50" y="188"/>
                    <a:pt x="52" y="184"/>
                    <a:pt x="57" y="184"/>
                  </a:cubicBezTo>
                  <a:cubicBezTo>
                    <a:pt x="62" y="184"/>
                    <a:pt x="65" y="184"/>
                    <a:pt x="70" y="185"/>
                  </a:cubicBezTo>
                  <a:cubicBezTo>
                    <a:pt x="75" y="187"/>
                    <a:pt x="78" y="197"/>
                    <a:pt x="82" y="203"/>
                  </a:cubicBezTo>
                  <a:cubicBezTo>
                    <a:pt x="86" y="209"/>
                    <a:pt x="99" y="218"/>
                    <a:pt x="108" y="218"/>
                  </a:cubicBezTo>
                  <a:cubicBezTo>
                    <a:pt x="111" y="218"/>
                    <a:pt x="114" y="218"/>
                    <a:pt x="118" y="219"/>
                  </a:cubicBezTo>
                  <a:cubicBezTo>
                    <a:pt x="116" y="221"/>
                    <a:pt x="116" y="225"/>
                    <a:pt x="112" y="225"/>
                  </a:cubicBezTo>
                  <a:cubicBezTo>
                    <a:pt x="108" y="227"/>
                    <a:pt x="105" y="225"/>
                    <a:pt x="101" y="227"/>
                  </a:cubicBezTo>
                  <a:cubicBezTo>
                    <a:pt x="108" y="234"/>
                    <a:pt x="113" y="248"/>
                    <a:pt x="127" y="248"/>
                  </a:cubicBezTo>
                  <a:cubicBezTo>
                    <a:pt x="138" y="248"/>
                    <a:pt x="139" y="233"/>
                    <a:pt x="144" y="227"/>
                  </a:cubicBezTo>
                  <a:cubicBezTo>
                    <a:pt x="148" y="227"/>
                    <a:pt x="148" y="227"/>
                    <a:pt x="148" y="227"/>
                  </a:cubicBezTo>
                  <a:cubicBezTo>
                    <a:pt x="148" y="229"/>
                    <a:pt x="145" y="232"/>
                    <a:pt x="145" y="233"/>
                  </a:cubicBezTo>
                  <a:cubicBezTo>
                    <a:pt x="145" y="239"/>
                    <a:pt x="150" y="244"/>
                    <a:pt x="150" y="251"/>
                  </a:cubicBezTo>
                  <a:cubicBezTo>
                    <a:pt x="150" y="257"/>
                    <a:pt x="147" y="258"/>
                    <a:pt x="147" y="264"/>
                  </a:cubicBezTo>
                  <a:lnTo>
                    <a:pt x="149" y="26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5" name="Freeform 104"/>
            <p:cNvSpPr>
              <a:spLocks/>
            </p:cNvSpPr>
            <p:nvPr/>
          </p:nvSpPr>
          <p:spPr bwMode="auto">
            <a:xfrm>
              <a:off x="5975350" y="2781300"/>
              <a:ext cx="177800" cy="192088"/>
            </a:xfrm>
            <a:custGeom>
              <a:avLst/>
              <a:gdLst/>
              <a:ahLst/>
              <a:cxnLst>
                <a:cxn ang="0">
                  <a:pos x="59" y="74"/>
                </a:cxn>
                <a:cxn ang="0">
                  <a:pos x="58" y="70"/>
                </a:cxn>
                <a:cxn ang="0">
                  <a:pos x="51" y="68"/>
                </a:cxn>
                <a:cxn ang="0">
                  <a:pos x="45" y="53"/>
                </a:cxn>
                <a:cxn ang="0">
                  <a:pos x="28" y="38"/>
                </a:cxn>
                <a:cxn ang="0">
                  <a:pos x="22" y="25"/>
                </a:cxn>
                <a:cxn ang="0">
                  <a:pos x="11" y="21"/>
                </a:cxn>
                <a:cxn ang="0">
                  <a:pos x="0" y="3"/>
                </a:cxn>
                <a:cxn ang="0">
                  <a:pos x="0" y="0"/>
                </a:cxn>
                <a:cxn ang="0">
                  <a:pos x="2" y="0"/>
                </a:cxn>
                <a:cxn ang="0">
                  <a:pos x="11" y="4"/>
                </a:cxn>
                <a:cxn ang="0">
                  <a:pos x="26" y="4"/>
                </a:cxn>
                <a:cxn ang="0">
                  <a:pos x="42" y="20"/>
                </a:cxn>
                <a:cxn ang="0">
                  <a:pos x="47" y="23"/>
                </a:cxn>
                <a:cxn ang="0">
                  <a:pos x="61" y="35"/>
                </a:cxn>
                <a:cxn ang="0">
                  <a:pos x="86" y="53"/>
                </a:cxn>
                <a:cxn ang="0">
                  <a:pos x="101" y="64"/>
                </a:cxn>
                <a:cxn ang="0">
                  <a:pos x="100" y="66"/>
                </a:cxn>
                <a:cxn ang="0">
                  <a:pos x="103" y="66"/>
                </a:cxn>
                <a:cxn ang="0">
                  <a:pos x="107" y="70"/>
                </a:cxn>
                <a:cxn ang="0">
                  <a:pos x="105" y="74"/>
                </a:cxn>
                <a:cxn ang="0">
                  <a:pos x="114" y="81"/>
                </a:cxn>
                <a:cxn ang="0">
                  <a:pos x="124" y="98"/>
                </a:cxn>
                <a:cxn ang="0">
                  <a:pos x="133" y="106"/>
                </a:cxn>
                <a:cxn ang="0">
                  <a:pos x="133" y="125"/>
                </a:cxn>
                <a:cxn ang="0">
                  <a:pos x="131" y="138"/>
                </a:cxn>
                <a:cxn ang="0">
                  <a:pos x="119" y="144"/>
                </a:cxn>
                <a:cxn ang="0">
                  <a:pos x="108" y="132"/>
                </a:cxn>
                <a:cxn ang="0">
                  <a:pos x="84" y="112"/>
                </a:cxn>
                <a:cxn ang="0">
                  <a:pos x="67" y="85"/>
                </a:cxn>
                <a:cxn ang="0">
                  <a:pos x="59" y="74"/>
                </a:cxn>
              </a:cxnLst>
              <a:rect l="0" t="0" r="r" b="b"/>
              <a:pathLst>
                <a:path w="133" h="144">
                  <a:moveTo>
                    <a:pt x="59" y="74"/>
                  </a:moveTo>
                  <a:cubicBezTo>
                    <a:pt x="58" y="74"/>
                    <a:pt x="59" y="72"/>
                    <a:pt x="58" y="70"/>
                  </a:cubicBezTo>
                  <a:cubicBezTo>
                    <a:pt x="57" y="69"/>
                    <a:pt x="52" y="69"/>
                    <a:pt x="51" y="68"/>
                  </a:cubicBezTo>
                  <a:cubicBezTo>
                    <a:pt x="49" y="67"/>
                    <a:pt x="45" y="56"/>
                    <a:pt x="45" y="53"/>
                  </a:cubicBezTo>
                  <a:cubicBezTo>
                    <a:pt x="41" y="43"/>
                    <a:pt x="31" y="44"/>
                    <a:pt x="28" y="38"/>
                  </a:cubicBezTo>
                  <a:cubicBezTo>
                    <a:pt x="26" y="33"/>
                    <a:pt x="24" y="30"/>
                    <a:pt x="22" y="25"/>
                  </a:cubicBezTo>
                  <a:cubicBezTo>
                    <a:pt x="20" y="21"/>
                    <a:pt x="15" y="22"/>
                    <a:pt x="11" y="21"/>
                  </a:cubicBezTo>
                  <a:cubicBezTo>
                    <a:pt x="8" y="20"/>
                    <a:pt x="1" y="8"/>
                    <a:pt x="0" y="3"/>
                  </a:cubicBezTo>
                  <a:cubicBezTo>
                    <a:pt x="0" y="0"/>
                    <a:pt x="0" y="0"/>
                    <a:pt x="0" y="0"/>
                  </a:cubicBezTo>
                  <a:cubicBezTo>
                    <a:pt x="0" y="0"/>
                    <a:pt x="1" y="0"/>
                    <a:pt x="2" y="0"/>
                  </a:cubicBezTo>
                  <a:cubicBezTo>
                    <a:pt x="7" y="0"/>
                    <a:pt x="8" y="2"/>
                    <a:pt x="11" y="4"/>
                  </a:cubicBezTo>
                  <a:cubicBezTo>
                    <a:pt x="26" y="4"/>
                    <a:pt x="26" y="4"/>
                    <a:pt x="26" y="4"/>
                  </a:cubicBezTo>
                  <a:cubicBezTo>
                    <a:pt x="35" y="7"/>
                    <a:pt x="38" y="13"/>
                    <a:pt x="42" y="20"/>
                  </a:cubicBezTo>
                  <a:cubicBezTo>
                    <a:pt x="43" y="23"/>
                    <a:pt x="45" y="22"/>
                    <a:pt x="47" y="23"/>
                  </a:cubicBezTo>
                  <a:cubicBezTo>
                    <a:pt x="53" y="25"/>
                    <a:pt x="56" y="30"/>
                    <a:pt x="61" y="35"/>
                  </a:cubicBezTo>
                  <a:cubicBezTo>
                    <a:pt x="69" y="43"/>
                    <a:pt x="74" y="49"/>
                    <a:pt x="86" y="53"/>
                  </a:cubicBezTo>
                  <a:cubicBezTo>
                    <a:pt x="93" y="55"/>
                    <a:pt x="101" y="57"/>
                    <a:pt x="101" y="64"/>
                  </a:cubicBezTo>
                  <a:cubicBezTo>
                    <a:pt x="101" y="64"/>
                    <a:pt x="100" y="65"/>
                    <a:pt x="100" y="66"/>
                  </a:cubicBezTo>
                  <a:cubicBezTo>
                    <a:pt x="101" y="66"/>
                    <a:pt x="102" y="66"/>
                    <a:pt x="103" y="66"/>
                  </a:cubicBezTo>
                  <a:cubicBezTo>
                    <a:pt x="105" y="66"/>
                    <a:pt x="106" y="68"/>
                    <a:pt x="107" y="70"/>
                  </a:cubicBezTo>
                  <a:cubicBezTo>
                    <a:pt x="105" y="74"/>
                    <a:pt x="105" y="74"/>
                    <a:pt x="105" y="74"/>
                  </a:cubicBezTo>
                  <a:cubicBezTo>
                    <a:pt x="105" y="80"/>
                    <a:pt x="109" y="81"/>
                    <a:pt x="114" y="81"/>
                  </a:cubicBezTo>
                  <a:cubicBezTo>
                    <a:pt x="114" y="91"/>
                    <a:pt x="119" y="93"/>
                    <a:pt x="124" y="98"/>
                  </a:cubicBezTo>
                  <a:cubicBezTo>
                    <a:pt x="127" y="101"/>
                    <a:pt x="133" y="102"/>
                    <a:pt x="133" y="106"/>
                  </a:cubicBezTo>
                  <a:cubicBezTo>
                    <a:pt x="133" y="112"/>
                    <a:pt x="133" y="116"/>
                    <a:pt x="133" y="125"/>
                  </a:cubicBezTo>
                  <a:cubicBezTo>
                    <a:pt x="128" y="127"/>
                    <a:pt x="131" y="133"/>
                    <a:pt x="131" y="138"/>
                  </a:cubicBezTo>
                  <a:cubicBezTo>
                    <a:pt x="131" y="143"/>
                    <a:pt x="122" y="144"/>
                    <a:pt x="119" y="144"/>
                  </a:cubicBezTo>
                  <a:cubicBezTo>
                    <a:pt x="116" y="144"/>
                    <a:pt x="109" y="132"/>
                    <a:pt x="108" y="132"/>
                  </a:cubicBezTo>
                  <a:cubicBezTo>
                    <a:pt x="100" y="124"/>
                    <a:pt x="92" y="120"/>
                    <a:pt x="84" y="112"/>
                  </a:cubicBezTo>
                  <a:cubicBezTo>
                    <a:pt x="75" y="103"/>
                    <a:pt x="71" y="95"/>
                    <a:pt x="67" y="85"/>
                  </a:cubicBezTo>
                  <a:cubicBezTo>
                    <a:pt x="66" y="83"/>
                    <a:pt x="60" y="74"/>
                    <a:pt x="59" y="7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6" name="Freeform 105"/>
            <p:cNvSpPr>
              <a:spLocks/>
            </p:cNvSpPr>
            <p:nvPr/>
          </p:nvSpPr>
          <p:spPr bwMode="auto">
            <a:xfrm>
              <a:off x="6203950" y="2757488"/>
              <a:ext cx="169863" cy="188913"/>
            </a:xfrm>
            <a:custGeom>
              <a:avLst/>
              <a:gdLst/>
              <a:ahLst/>
              <a:cxnLst>
                <a:cxn ang="0">
                  <a:pos x="37" y="130"/>
                </a:cxn>
                <a:cxn ang="0">
                  <a:pos x="36" y="124"/>
                </a:cxn>
                <a:cxn ang="0">
                  <a:pos x="27" y="126"/>
                </a:cxn>
                <a:cxn ang="0">
                  <a:pos x="11" y="102"/>
                </a:cxn>
                <a:cxn ang="0">
                  <a:pos x="12" y="99"/>
                </a:cxn>
                <a:cxn ang="0">
                  <a:pos x="6" y="97"/>
                </a:cxn>
                <a:cxn ang="0">
                  <a:pos x="0" y="78"/>
                </a:cxn>
                <a:cxn ang="0">
                  <a:pos x="15" y="74"/>
                </a:cxn>
                <a:cxn ang="0">
                  <a:pos x="33" y="54"/>
                </a:cxn>
                <a:cxn ang="0">
                  <a:pos x="45" y="50"/>
                </a:cxn>
                <a:cxn ang="0">
                  <a:pos x="56" y="41"/>
                </a:cxn>
                <a:cxn ang="0">
                  <a:pos x="59" y="35"/>
                </a:cxn>
                <a:cxn ang="0">
                  <a:pos x="63" y="32"/>
                </a:cxn>
                <a:cxn ang="0">
                  <a:pos x="66" y="29"/>
                </a:cxn>
                <a:cxn ang="0">
                  <a:pos x="82" y="23"/>
                </a:cxn>
                <a:cxn ang="0">
                  <a:pos x="102" y="0"/>
                </a:cxn>
                <a:cxn ang="0">
                  <a:pos x="109" y="11"/>
                </a:cxn>
                <a:cxn ang="0">
                  <a:pos x="127" y="23"/>
                </a:cxn>
                <a:cxn ang="0">
                  <a:pos x="117" y="29"/>
                </a:cxn>
                <a:cxn ang="0">
                  <a:pos x="119" y="31"/>
                </a:cxn>
                <a:cxn ang="0">
                  <a:pos x="106" y="37"/>
                </a:cxn>
                <a:cxn ang="0">
                  <a:pos x="108" y="41"/>
                </a:cxn>
                <a:cxn ang="0">
                  <a:pos x="105" y="44"/>
                </a:cxn>
                <a:cxn ang="0">
                  <a:pos x="125" y="73"/>
                </a:cxn>
                <a:cxn ang="0">
                  <a:pos x="115" y="77"/>
                </a:cxn>
                <a:cxn ang="0">
                  <a:pos x="111" y="78"/>
                </a:cxn>
                <a:cxn ang="0">
                  <a:pos x="109" y="83"/>
                </a:cxn>
                <a:cxn ang="0">
                  <a:pos x="103" y="102"/>
                </a:cxn>
                <a:cxn ang="0">
                  <a:pos x="93" y="113"/>
                </a:cxn>
                <a:cxn ang="0">
                  <a:pos x="95" y="119"/>
                </a:cxn>
                <a:cxn ang="0">
                  <a:pos x="90" y="134"/>
                </a:cxn>
                <a:cxn ang="0">
                  <a:pos x="76" y="141"/>
                </a:cxn>
                <a:cxn ang="0">
                  <a:pos x="71" y="135"/>
                </a:cxn>
                <a:cxn ang="0">
                  <a:pos x="51" y="128"/>
                </a:cxn>
                <a:cxn ang="0">
                  <a:pos x="40" y="132"/>
                </a:cxn>
                <a:cxn ang="0">
                  <a:pos x="37" y="130"/>
                </a:cxn>
              </a:cxnLst>
              <a:rect l="0" t="0" r="r" b="b"/>
              <a:pathLst>
                <a:path w="127" h="141">
                  <a:moveTo>
                    <a:pt x="37" y="130"/>
                  </a:moveTo>
                  <a:cubicBezTo>
                    <a:pt x="36" y="130"/>
                    <a:pt x="36" y="125"/>
                    <a:pt x="36" y="124"/>
                  </a:cubicBezTo>
                  <a:cubicBezTo>
                    <a:pt x="32" y="123"/>
                    <a:pt x="30" y="126"/>
                    <a:pt x="27" y="126"/>
                  </a:cubicBezTo>
                  <a:cubicBezTo>
                    <a:pt x="10" y="126"/>
                    <a:pt x="17" y="110"/>
                    <a:pt x="11" y="102"/>
                  </a:cubicBezTo>
                  <a:cubicBezTo>
                    <a:pt x="11" y="101"/>
                    <a:pt x="12" y="100"/>
                    <a:pt x="12" y="99"/>
                  </a:cubicBezTo>
                  <a:cubicBezTo>
                    <a:pt x="11" y="97"/>
                    <a:pt x="8" y="97"/>
                    <a:pt x="6" y="97"/>
                  </a:cubicBezTo>
                  <a:cubicBezTo>
                    <a:pt x="4" y="96"/>
                    <a:pt x="0" y="80"/>
                    <a:pt x="0" y="78"/>
                  </a:cubicBezTo>
                  <a:cubicBezTo>
                    <a:pt x="0" y="71"/>
                    <a:pt x="9" y="74"/>
                    <a:pt x="15" y="74"/>
                  </a:cubicBezTo>
                  <a:cubicBezTo>
                    <a:pt x="29" y="74"/>
                    <a:pt x="27" y="60"/>
                    <a:pt x="33" y="54"/>
                  </a:cubicBezTo>
                  <a:cubicBezTo>
                    <a:pt x="36" y="51"/>
                    <a:pt x="41" y="51"/>
                    <a:pt x="45" y="50"/>
                  </a:cubicBezTo>
                  <a:cubicBezTo>
                    <a:pt x="52" y="49"/>
                    <a:pt x="52" y="44"/>
                    <a:pt x="56" y="41"/>
                  </a:cubicBezTo>
                  <a:cubicBezTo>
                    <a:pt x="54" y="39"/>
                    <a:pt x="59" y="35"/>
                    <a:pt x="59" y="35"/>
                  </a:cubicBezTo>
                  <a:cubicBezTo>
                    <a:pt x="61" y="34"/>
                    <a:pt x="61" y="33"/>
                    <a:pt x="63" y="32"/>
                  </a:cubicBezTo>
                  <a:cubicBezTo>
                    <a:pt x="64" y="32"/>
                    <a:pt x="65" y="30"/>
                    <a:pt x="66" y="29"/>
                  </a:cubicBezTo>
                  <a:cubicBezTo>
                    <a:pt x="70" y="25"/>
                    <a:pt x="80" y="27"/>
                    <a:pt x="82" y="23"/>
                  </a:cubicBezTo>
                  <a:cubicBezTo>
                    <a:pt x="85" y="16"/>
                    <a:pt x="95" y="0"/>
                    <a:pt x="102" y="0"/>
                  </a:cubicBezTo>
                  <a:cubicBezTo>
                    <a:pt x="109" y="0"/>
                    <a:pt x="109" y="4"/>
                    <a:pt x="109" y="11"/>
                  </a:cubicBezTo>
                  <a:cubicBezTo>
                    <a:pt x="109" y="20"/>
                    <a:pt x="127" y="15"/>
                    <a:pt x="127" y="23"/>
                  </a:cubicBezTo>
                  <a:cubicBezTo>
                    <a:pt x="127" y="27"/>
                    <a:pt x="117" y="25"/>
                    <a:pt x="117" y="29"/>
                  </a:cubicBezTo>
                  <a:cubicBezTo>
                    <a:pt x="117" y="30"/>
                    <a:pt x="118" y="31"/>
                    <a:pt x="119" y="31"/>
                  </a:cubicBezTo>
                  <a:cubicBezTo>
                    <a:pt x="118" y="32"/>
                    <a:pt x="106" y="37"/>
                    <a:pt x="106" y="37"/>
                  </a:cubicBezTo>
                  <a:cubicBezTo>
                    <a:pt x="107" y="38"/>
                    <a:pt x="108" y="40"/>
                    <a:pt x="108" y="41"/>
                  </a:cubicBezTo>
                  <a:cubicBezTo>
                    <a:pt x="107" y="42"/>
                    <a:pt x="105" y="43"/>
                    <a:pt x="105" y="44"/>
                  </a:cubicBezTo>
                  <a:cubicBezTo>
                    <a:pt x="105" y="51"/>
                    <a:pt x="117" y="73"/>
                    <a:pt x="125" y="73"/>
                  </a:cubicBezTo>
                  <a:cubicBezTo>
                    <a:pt x="124" y="79"/>
                    <a:pt x="120" y="77"/>
                    <a:pt x="115" y="77"/>
                  </a:cubicBezTo>
                  <a:cubicBezTo>
                    <a:pt x="114" y="77"/>
                    <a:pt x="112" y="78"/>
                    <a:pt x="111" y="78"/>
                  </a:cubicBezTo>
                  <a:cubicBezTo>
                    <a:pt x="109" y="83"/>
                    <a:pt x="109" y="83"/>
                    <a:pt x="109" y="83"/>
                  </a:cubicBezTo>
                  <a:cubicBezTo>
                    <a:pt x="106" y="92"/>
                    <a:pt x="103" y="95"/>
                    <a:pt x="103" y="102"/>
                  </a:cubicBezTo>
                  <a:cubicBezTo>
                    <a:pt x="98" y="103"/>
                    <a:pt x="93" y="110"/>
                    <a:pt x="93" y="113"/>
                  </a:cubicBezTo>
                  <a:cubicBezTo>
                    <a:pt x="93" y="116"/>
                    <a:pt x="95" y="117"/>
                    <a:pt x="95" y="119"/>
                  </a:cubicBezTo>
                  <a:cubicBezTo>
                    <a:pt x="95" y="122"/>
                    <a:pt x="90" y="129"/>
                    <a:pt x="90" y="134"/>
                  </a:cubicBezTo>
                  <a:cubicBezTo>
                    <a:pt x="83" y="135"/>
                    <a:pt x="82" y="141"/>
                    <a:pt x="76" y="141"/>
                  </a:cubicBezTo>
                  <a:cubicBezTo>
                    <a:pt x="72" y="141"/>
                    <a:pt x="71" y="137"/>
                    <a:pt x="71" y="135"/>
                  </a:cubicBezTo>
                  <a:cubicBezTo>
                    <a:pt x="64" y="133"/>
                    <a:pt x="59" y="128"/>
                    <a:pt x="51" y="128"/>
                  </a:cubicBezTo>
                  <a:cubicBezTo>
                    <a:pt x="48" y="128"/>
                    <a:pt x="45" y="132"/>
                    <a:pt x="40" y="132"/>
                  </a:cubicBezTo>
                  <a:cubicBezTo>
                    <a:pt x="39" y="132"/>
                    <a:pt x="38" y="130"/>
                    <a:pt x="37" y="1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7" name="Freeform 106"/>
            <p:cNvSpPr>
              <a:spLocks/>
            </p:cNvSpPr>
            <p:nvPr/>
          </p:nvSpPr>
          <p:spPr bwMode="auto">
            <a:xfrm>
              <a:off x="6367463" y="2847975"/>
              <a:ext cx="106363" cy="123825"/>
            </a:xfrm>
            <a:custGeom>
              <a:avLst/>
              <a:gdLst/>
              <a:ahLst/>
              <a:cxnLst>
                <a:cxn ang="0">
                  <a:pos x="31" y="34"/>
                </a:cxn>
                <a:cxn ang="0">
                  <a:pos x="27" y="38"/>
                </a:cxn>
                <a:cxn ang="0">
                  <a:pos x="17" y="24"/>
                </a:cxn>
                <a:cxn ang="0">
                  <a:pos x="32" y="16"/>
                </a:cxn>
                <a:cxn ang="0">
                  <a:pos x="49" y="15"/>
                </a:cxn>
                <a:cxn ang="0">
                  <a:pos x="64" y="18"/>
                </a:cxn>
                <a:cxn ang="0">
                  <a:pos x="77" y="4"/>
                </a:cxn>
                <a:cxn ang="0">
                  <a:pos x="79" y="0"/>
                </a:cxn>
                <a:cxn ang="0">
                  <a:pos x="77" y="0"/>
                </a:cxn>
                <a:cxn ang="0">
                  <a:pos x="63" y="10"/>
                </a:cxn>
                <a:cxn ang="0">
                  <a:pos x="59" y="10"/>
                </a:cxn>
                <a:cxn ang="0">
                  <a:pos x="28" y="5"/>
                </a:cxn>
                <a:cxn ang="0">
                  <a:pos x="12" y="30"/>
                </a:cxn>
                <a:cxn ang="0">
                  <a:pos x="8" y="37"/>
                </a:cxn>
                <a:cxn ang="0">
                  <a:pos x="0" y="61"/>
                </a:cxn>
                <a:cxn ang="0">
                  <a:pos x="8" y="66"/>
                </a:cxn>
                <a:cxn ang="0">
                  <a:pos x="8" y="87"/>
                </a:cxn>
                <a:cxn ang="0">
                  <a:pos x="16" y="93"/>
                </a:cxn>
                <a:cxn ang="0">
                  <a:pos x="22" y="76"/>
                </a:cxn>
                <a:cxn ang="0">
                  <a:pos x="18" y="61"/>
                </a:cxn>
                <a:cxn ang="0">
                  <a:pos x="25" y="56"/>
                </a:cxn>
                <a:cxn ang="0">
                  <a:pos x="28" y="56"/>
                </a:cxn>
                <a:cxn ang="0">
                  <a:pos x="27" y="65"/>
                </a:cxn>
                <a:cxn ang="0">
                  <a:pos x="34" y="79"/>
                </a:cxn>
                <a:cxn ang="0">
                  <a:pos x="34" y="83"/>
                </a:cxn>
                <a:cxn ang="0">
                  <a:pos x="39" y="83"/>
                </a:cxn>
                <a:cxn ang="0">
                  <a:pos x="49" y="73"/>
                </a:cxn>
                <a:cxn ang="0">
                  <a:pos x="43" y="65"/>
                </a:cxn>
                <a:cxn ang="0">
                  <a:pos x="45" y="63"/>
                </a:cxn>
                <a:cxn ang="0">
                  <a:pos x="34" y="44"/>
                </a:cxn>
                <a:cxn ang="0">
                  <a:pos x="57" y="31"/>
                </a:cxn>
                <a:cxn ang="0">
                  <a:pos x="57" y="28"/>
                </a:cxn>
                <a:cxn ang="0">
                  <a:pos x="31" y="36"/>
                </a:cxn>
                <a:cxn ang="0">
                  <a:pos x="31" y="34"/>
                </a:cxn>
              </a:cxnLst>
              <a:rect l="0" t="0" r="r" b="b"/>
              <a:pathLst>
                <a:path w="79" h="93">
                  <a:moveTo>
                    <a:pt x="31" y="34"/>
                  </a:moveTo>
                  <a:cubicBezTo>
                    <a:pt x="30" y="36"/>
                    <a:pt x="29" y="38"/>
                    <a:pt x="27" y="38"/>
                  </a:cubicBezTo>
                  <a:cubicBezTo>
                    <a:pt x="20" y="38"/>
                    <a:pt x="17" y="30"/>
                    <a:pt x="17" y="24"/>
                  </a:cubicBezTo>
                  <a:cubicBezTo>
                    <a:pt x="17" y="15"/>
                    <a:pt x="24" y="16"/>
                    <a:pt x="32" y="16"/>
                  </a:cubicBezTo>
                  <a:cubicBezTo>
                    <a:pt x="39" y="16"/>
                    <a:pt x="42" y="15"/>
                    <a:pt x="49" y="15"/>
                  </a:cubicBezTo>
                  <a:cubicBezTo>
                    <a:pt x="54" y="15"/>
                    <a:pt x="58" y="18"/>
                    <a:pt x="64" y="18"/>
                  </a:cubicBezTo>
                  <a:cubicBezTo>
                    <a:pt x="73" y="18"/>
                    <a:pt x="76" y="10"/>
                    <a:pt x="77" y="4"/>
                  </a:cubicBezTo>
                  <a:cubicBezTo>
                    <a:pt x="79" y="4"/>
                    <a:pt x="79" y="1"/>
                    <a:pt x="79" y="0"/>
                  </a:cubicBezTo>
                  <a:cubicBezTo>
                    <a:pt x="77" y="0"/>
                    <a:pt x="77" y="0"/>
                    <a:pt x="77" y="0"/>
                  </a:cubicBezTo>
                  <a:cubicBezTo>
                    <a:pt x="72" y="4"/>
                    <a:pt x="65" y="8"/>
                    <a:pt x="63" y="10"/>
                  </a:cubicBezTo>
                  <a:cubicBezTo>
                    <a:pt x="59" y="10"/>
                    <a:pt x="59" y="10"/>
                    <a:pt x="59" y="10"/>
                  </a:cubicBezTo>
                  <a:cubicBezTo>
                    <a:pt x="28" y="5"/>
                    <a:pt x="28" y="5"/>
                    <a:pt x="28" y="5"/>
                  </a:cubicBezTo>
                  <a:cubicBezTo>
                    <a:pt x="17" y="5"/>
                    <a:pt x="12" y="20"/>
                    <a:pt x="12" y="30"/>
                  </a:cubicBezTo>
                  <a:cubicBezTo>
                    <a:pt x="12" y="33"/>
                    <a:pt x="8" y="35"/>
                    <a:pt x="8" y="37"/>
                  </a:cubicBezTo>
                  <a:cubicBezTo>
                    <a:pt x="4" y="47"/>
                    <a:pt x="0" y="51"/>
                    <a:pt x="0" y="61"/>
                  </a:cubicBezTo>
                  <a:cubicBezTo>
                    <a:pt x="0" y="66"/>
                    <a:pt x="6" y="66"/>
                    <a:pt x="8" y="66"/>
                  </a:cubicBezTo>
                  <a:cubicBezTo>
                    <a:pt x="8" y="73"/>
                    <a:pt x="8" y="83"/>
                    <a:pt x="8" y="87"/>
                  </a:cubicBezTo>
                  <a:cubicBezTo>
                    <a:pt x="8" y="90"/>
                    <a:pt x="12" y="93"/>
                    <a:pt x="16" y="93"/>
                  </a:cubicBezTo>
                  <a:cubicBezTo>
                    <a:pt x="20" y="93"/>
                    <a:pt x="22" y="78"/>
                    <a:pt x="22" y="76"/>
                  </a:cubicBezTo>
                  <a:cubicBezTo>
                    <a:pt x="22" y="70"/>
                    <a:pt x="18" y="67"/>
                    <a:pt x="18" y="61"/>
                  </a:cubicBezTo>
                  <a:cubicBezTo>
                    <a:pt x="18" y="58"/>
                    <a:pt x="22" y="56"/>
                    <a:pt x="25" y="56"/>
                  </a:cubicBezTo>
                  <a:cubicBezTo>
                    <a:pt x="26" y="56"/>
                    <a:pt x="27" y="56"/>
                    <a:pt x="28" y="56"/>
                  </a:cubicBezTo>
                  <a:cubicBezTo>
                    <a:pt x="27" y="65"/>
                    <a:pt x="27" y="65"/>
                    <a:pt x="27" y="65"/>
                  </a:cubicBezTo>
                  <a:cubicBezTo>
                    <a:pt x="27" y="71"/>
                    <a:pt x="34" y="73"/>
                    <a:pt x="34" y="79"/>
                  </a:cubicBezTo>
                  <a:cubicBezTo>
                    <a:pt x="34" y="80"/>
                    <a:pt x="34" y="81"/>
                    <a:pt x="34" y="83"/>
                  </a:cubicBezTo>
                  <a:cubicBezTo>
                    <a:pt x="39" y="83"/>
                    <a:pt x="39" y="83"/>
                    <a:pt x="39" y="83"/>
                  </a:cubicBezTo>
                  <a:cubicBezTo>
                    <a:pt x="39" y="78"/>
                    <a:pt x="49" y="78"/>
                    <a:pt x="49" y="73"/>
                  </a:cubicBezTo>
                  <a:cubicBezTo>
                    <a:pt x="47" y="73"/>
                    <a:pt x="43" y="68"/>
                    <a:pt x="43" y="65"/>
                  </a:cubicBezTo>
                  <a:cubicBezTo>
                    <a:pt x="43" y="65"/>
                    <a:pt x="44" y="64"/>
                    <a:pt x="45" y="63"/>
                  </a:cubicBezTo>
                  <a:cubicBezTo>
                    <a:pt x="42" y="61"/>
                    <a:pt x="34" y="46"/>
                    <a:pt x="34" y="44"/>
                  </a:cubicBezTo>
                  <a:cubicBezTo>
                    <a:pt x="46" y="44"/>
                    <a:pt x="47" y="35"/>
                    <a:pt x="57" y="31"/>
                  </a:cubicBezTo>
                  <a:cubicBezTo>
                    <a:pt x="57" y="28"/>
                    <a:pt x="57" y="28"/>
                    <a:pt x="57" y="28"/>
                  </a:cubicBezTo>
                  <a:cubicBezTo>
                    <a:pt x="54" y="27"/>
                    <a:pt x="31" y="35"/>
                    <a:pt x="31" y="36"/>
                  </a:cubicBezTo>
                  <a:lnTo>
                    <a:pt x="31" y="3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8" name="Freeform 107"/>
            <p:cNvSpPr>
              <a:spLocks/>
            </p:cNvSpPr>
            <p:nvPr/>
          </p:nvSpPr>
          <p:spPr bwMode="auto">
            <a:xfrm>
              <a:off x="6145213" y="2973388"/>
              <a:ext cx="171450" cy="49213"/>
            </a:xfrm>
            <a:custGeom>
              <a:avLst/>
              <a:gdLst/>
              <a:ahLst/>
              <a:cxnLst>
                <a:cxn ang="0">
                  <a:pos x="123" y="36"/>
                </a:cxn>
                <a:cxn ang="0">
                  <a:pos x="114" y="33"/>
                </a:cxn>
                <a:cxn ang="0">
                  <a:pos x="114" y="37"/>
                </a:cxn>
                <a:cxn ang="0">
                  <a:pos x="67" y="31"/>
                </a:cxn>
                <a:cxn ang="0">
                  <a:pos x="56" y="25"/>
                </a:cxn>
                <a:cxn ang="0">
                  <a:pos x="32" y="22"/>
                </a:cxn>
                <a:cxn ang="0">
                  <a:pos x="14" y="20"/>
                </a:cxn>
                <a:cxn ang="0">
                  <a:pos x="0" y="10"/>
                </a:cxn>
                <a:cxn ang="0">
                  <a:pos x="11" y="1"/>
                </a:cxn>
                <a:cxn ang="0">
                  <a:pos x="14" y="3"/>
                </a:cxn>
                <a:cxn ang="0">
                  <a:pos x="22" y="0"/>
                </a:cxn>
                <a:cxn ang="0">
                  <a:pos x="55" y="14"/>
                </a:cxn>
                <a:cxn ang="0">
                  <a:pos x="68" y="7"/>
                </a:cxn>
                <a:cxn ang="0">
                  <a:pos x="88" y="15"/>
                </a:cxn>
                <a:cxn ang="0">
                  <a:pos x="101" y="14"/>
                </a:cxn>
                <a:cxn ang="0">
                  <a:pos x="105" y="14"/>
                </a:cxn>
                <a:cxn ang="0">
                  <a:pos x="89" y="17"/>
                </a:cxn>
                <a:cxn ang="0">
                  <a:pos x="107" y="22"/>
                </a:cxn>
                <a:cxn ang="0">
                  <a:pos x="111" y="26"/>
                </a:cxn>
                <a:cxn ang="0">
                  <a:pos x="121" y="27"/>
                </a:cxn>
                <a:cxn ang="0">
                  <a:pos x="128" y="31"/>
                </a:cxn>
                <a:cxn ang="0">
                  <a:pos x="123" y="36"/>
                </a:cxn>
              </a:cxnLst>
              <a:rect l="0" t="0" r="r" b="b"/>
              <a:pathLst>
                <a:path w="128" h="37">
                  <a:moveTo>
                    <a:pt x="123" y="36"/>
                  </a:moveTo>
                  <a:cubicBezTo>
                    <a:pt x="119" y="36"/>
                    <a:pt x="119" y="33"/>
                    <a:pt x="114" y="33"/>
                  </a:cubicBezTo>
                  <a:cubicBezTo>
                    <a:pt x="113" y="33"/>
                    <a:pt x="114" y="36"/>
                    <a:pt x="114" y="37"/>
                  </a:cubicBezTo>
                  <a:cubicBezTo>
                    <a:pt x="100" y="32"/>
                    <a:pt x="85" y="31"/>
                    <a:pt x="67" y="31"/>
                  </a:cubicBezTo>
                  <a:cubicBezTo>
                    <a:pt x="62" y="31"/>
                    <a:pt x="61" y="25"/>
                    <a:pt x="56" y="25"/>
                  </a:cubicBezTo>
                  <a:cubicBezTo>
                    <a:pt x="48" y="25"/>
                    <a:pt x="41" y="25"/>
                    <a:pt x="32" y="22"/>
                  </a:cubicBezTo>
                  <a:cubicBezTo>
                    <a:pt x="25" y="20"/>
                    <a:pt x="19" y="24"/>
                    <a:pt x="14" y="20"/>
                  </a:cubicBezTo>
                  <a:cubicBezTo>
                    <a:pt x="10" y="15"/>
                    <a:pt x="7" y="10"/>
                    <a:pt x="0" y="10"/>
                  </a:cubicBezTo>
                  <a:cubicBezTo>
                    <a:pt x="0" y="9"/>
                    <a:pt x="8" y="1"/>
                    <a:pt x="11" y="1"/>
                  </a:cubicBezTo>
                  <a:cubicBezTo>
                    <a:pt x="12" y="1"/>
                    <a:pt x="13" y="3"/>
                    <a:pt x="14" y="3"/>
                  </a:cubicBezTo>
                  <a:cubicBezTo>
                    <a:pt x="17" y="3"/>
                    <a:pt x="19" y="0"/>
                    <a:pt x="22" y="0"/>
                  </a:cubicBezTo>
                  <a:cubicBezTo>
                    <a:pt x="35" y="0"/>
                    <a:pt x="41" y="14"/>
                    <a:pt x="55" y="14"/>
                  </a:cubicBezTo>
                  <a:cubicBezTo>
                    <a:pt x="62" y="14"/>
                    <a:pt x="63" y="7"/>
                    <a:pt x="68" y="7"/>
                  </a:cubicBezTo>
                  <a:cubicBezTo>
                    <a:pt x="77" y="7"/>
                    <a:pt x="80" y="15"/>
                    <a:pt x="88" y="15"/>
                  </a:cubicBezTo>
                  <a:cubicBezTo>
                    <a:pt x="101" y="14"/>
                    <a:pt x="101" y="14"/>
                    <a:pt x="101" y="14"/>
                  </a:cubicBezTo>
                  <a:cubicBezTo>
                    <a:pt x="105" y="14"/>
                    <a:pt x="105" y="14"/>
                    <a:pt x="105" y="14"/>
                  </a:cubicBezTo>
                  <a:cubicBezTo>
                    <a:pt x="104" y="16"/>
                    <a:pt x="89" y="17"/>
                    <a:pt x="89" y="17"/>
                  </a:cubicBezTo>
                  <a:cubicBezTo>
                    <a:pt x="93" y="22"/>
                    <a:pt x="99" y="22"/>
                    <a:pt x="107" y="22"/>
                  </a:cubicBezTo>
                  <a:cubicBezTo>
                    <a:pt x="110" y="22"/>
                    <a:pt x="110" y="26"/>
                    <a:pt x="111" y="26"/>
                  </a:cubicBezTo>
                  <a:cubicBezTo>
                    <a:pt x="114" y="30"/>
                    <a:pt x="117" y="26"/>
                    <a:pt x="121" y="27"/>
                  </a:cubicBezTo>
                  <a:cubicBezTo>
                    <a:pt x="125" y="29"/>
                    <a:pt x="125" y="30"/>
                    <a:pt x="128" y="31"/>
                  </a:cubicBezTo>
                  <a:cubicBezTo>
                    <a:pt x="127" y="33"/>
                    <a:pt x="124" y="36"/>
                    <a:pt x="123" y="3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9" name="Freeform 108"/>
            <p:cNvSpPr>
              <a:spLocks/>
            </p:cNvSpPr>
            <p:nvPr/>
          </p:nvSpPr>
          <p:spPr bwMode="auto">
            <a:xfrm>
              <a:off x="6386513" y="3013075"/>
              <a:ext cx="52388" cy="12700"/>
            </a:xfrm>
            <a:custGeom>
              <a:avLst/>
              <a:gdLst/>
              <a:ahLst/>
              <a:cxnLst>
                <a:cxn ang="0">
                  <a:pos x="26" y="9"/>
                </a:cxn>
                <a:cxn ang="0">
                  <a:pos x="10" y="9"/>
                </a:cxn>
                <a:cxn ang="0">
                  <a:pos x="0" y="4"/>
                </a:cxn>
                <a:cxn ang="0">
                  <a:pos x="8" y="1"/>
                </a:cxn>
                <a:cxn ang="0">
                  <a:pos x="26" y="4"/>
                </a:cxn>
                <a:cxn ang="0">
                  <a:pos x="39" y="0"/>
                </a:cxn>
                <a:cxn ang="0">
                  <a:pos x="26" y="9"/>
                </a:cxn>
              </a:cxnLst>
              <a:rect l="0" t="0" r="r" b="b"/>
              <a:pathLst>
                <a:path w="39" h="9">
                  <a:moveTo>
                    <a:pt x="26" y="9"/>
                  </a:moveTo>
                  <a:cubicBezTo>
                    <a:pt x="20" y="9"/>
                    <a:pt x="13" y="9"/>
                    <a:pt x="10" y="9"/>
                  </a:cubicBezTo>
                  <a:cubicBezTo>
                    <a:pt x="7" y="9"/>
                    <a:pt x="0" y="9"/>
                    <a:pt x="0" y="4"/>
                  </a:cubicBezTo>
                  <a:cubicBezTo>
                    <a:pt x="0" y="1"/>
                    <a:pt x="5" y="1"/>
                    <a:pt x="8" y="1"/>
                  </a:cubicBezTo>
                  <a:cubicBezTo>
                    <a:pt x="16" y="1"/>
                    <a:pt x="19" y="4"/>
                    <a:pt x="26" y="4"/>
                  </a:cubicBezTo>
                  <a:cubicBezTo>
                    <a:pt x="32" y="4"/>
                    <a:pt x="35" y="2"/>
                    <a:pt x="39" y="0"/>
                  </a:cubicBezTo>
                  <a:cubicBezTo>
                    <a:pt x="35" y="6"/>
                    <a:pt x="32" y="7"/>
                    <a:pt x="26"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0" name="Freeform 109"/>
            <p:cNvSpPr>
              <a:spLocks/>
            </p:cNvSpPr>
            <p:nvPr/>
          </p:nvSpPr>
          <p:spPr bwMode="auto">
            <a:xfrm>
              <a:off x="6335713" y="3016250"/>
              <a:ext cx="36513" cy="12700"/>
            </a:xfrm>
            <a:custGeom>
              <a:avLst/>
              <a:gdLst/>
              <a:ahLst/>
              <a:cxnLst>
                <a:cxn ang="0">
                  <a:pos x="27" y="6"/>
                </a:cxn>
                <a:cxn ang="0">
                  <a:pos x="23" y="6"/>
                </a:cxn>
                <a:cxn ang="0">
                  <a:pos x="19" y="5"/>
                </a:cxn>
                <a:cxn ang="0">
                  <a:pos x="9" y="9"/>
                </a:cxn>
                <a:cxn ang="0">
                  <a:pos x="0" y="6"/>
                </a:cxn>
                <a:cxn ang="0">
                  <a:pos x="7" y="1"/>
                </a:cxn>
                <a:cxn ang="0">
                  <a:pos x="16" y="3"/>
                </a:cxn>
                <a:cxn ang="0">
                  <a:pos x="16" y="0"/>
                </a:cxn>
                <a:cxn ang="0">
                  <a:pos x="27" y="0"/>
                </a:cxn>
                <a:cxn ang="0">
                  <a:pos x="27" y="6"/>
                </a:cxn>
              </a:cxnLst>
              <a:rect l="0" t="0" r="r" b="b"/>
              <a:pathLst>
                <a:path w="27" h="9">
                  <a:moveTo>
                    <a:pt x="27" y="6"/>
                  </a:moveTo>
                  <a:cubicBezTo>
                    <a:pt x="23" y="6"/>
                    <a:pt x="23" y="6"/>
                    <a:pt x="23" y="6"/>
                  </a:cubicBezTo>
                  <a:cubicBezTo>
                    <a:pt x="19" y="5"/>
                    <a:pt x="19" y="5"/>
                    <a:pt x="19" y="5"/>
                  </a:cubicBezTo>
                  <a:cubicBezTo>
                    <a:pt x="15" y="6"/>
                    <a:pt x="13" y="9"/>
                    <a:pt x="9" y="9"/>
                  </a:cubicBezTo>
                  <a:cubicBezTo>
                    <a:pt x="5" y="9"/>
                    <a:pt x="0" y="8"/>
                    <a:pt x="0" y="6"/>
                  </a:cubicBezTo>
                  <a:cubicBezTo>
                    <a:pt x="0" y="1"/>
                    <a:pt x="3" y="1"/>
                    <a:pt x="7" y="1"/>
                  </a:cubicBezTo>
                  <a:cubicBezTo>
                    <a:pt x="11" y="1"/>
                    <a:pt x="13" y="2"/>
                    <a:pt x="16" y="3"/>
                  </a:cubicBezTo>
                  <a:cubicBezTo>
                    <a:pt x="16" y="2"/>
                    <a:pt x="16" y="1"/>
                    <a:pt x="16" y="0"/>
                  </a:cubicBezTo>
                  <a:cubicBezTo>
                    <a:pt x="27" y="0"/>
                    <a:pt x="27" y="0"/>
                    <a:pt x="27" y="0"/>
                  </a:cubicBezTo>
                  <a:cubicBezTo>
                    <a:pt x="27" y="3"/>
                    <a:pt x="26" y="5"/>
                    <a:pt x="2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1" name="Freeform 110"/>
            <p:cNvSpPr>
              <a:spLocks/>
            </p:cNvSpPr>
            <p:nvPr/>
          </p:nvSpPr>
          <p:spPr bwMode="auto">
            <a:xfrm>
              <a:off x="6373813" y="3030538"/>
              <a:ext cx="26988" cy="19050"/>
            </a:xfrm>
            <a:custGeom>
              <a:avLst/>
              <a:gdLst/>
              <a:ahLst/>
              <a:cxnLst>
                <a:cxn ang="0">
                  <a:pos x="15" y="14"/>
                </a:cxn>
                <a:cxn ang="0">
                  <a:pos x="12" y="9"/>
                </a:cxn>
                <a:cxn ang="0">
                  <a:pos x="0" y="4"/>
                </a:cxn>
                <a:cxn ang="0">
                  <a:pos x="9" y="1"/>
                </a:cxn>
                <a:cxn ang="0">
                  <a:pos x="13" y="1"/>
                </a:cxn>
                <a:cxn ang="0">
                  <a:pos x="20" y="11"/>
                </a:cxn>
                <a:cxn ang="0">
                  <a:pos x="16" y="14"/>
                </a:cxn>
                <a:cxn ang="0">
                  <a:pos x="15" y="14"/>
                </a:cxn>
              </a:cxnLst>
              <a:rect l="0" t="0" r="r" b="b"/>
              <a:pathLst>
                <a:path w="20" h="14">
                  <a:moveTo>
                    <a:pt x="15" y="14"/>
                  </a:moveTo>
                  <a:cubicBezTo>
                    <a:pt x="12" y="14"/>
                    <a:pt x="12" y="10"/>
                    <a:pt x="12" y="9"/>
                  </a:cubicBezTo>
                  <a:cubicBezTo>
                    <a:pt x="8" y="9"/>
                    <a:pt x="0" y="8"/>
                    <a:pt x="0" y="4"/>
                  </a:cubicBezTo>
                  <a:cubicBezTo>
                    <a:pt x="0" y="0"/>
                    <a:pt x="6" y="1"/>
                    <a:pt x="9" y="1"/>
                  </a:cubicBezTo>
                  <a:cubicBezTo>
                    <a:pt x="10" y="1"/>
                    <a:pt x="12" y="1"/>
                    <a:pt x="13" y="1"/>
                  </a:cubicBezTo>
                  <a:cubicBezTo>
                    <a:pt x="13" y="7"/>
                    <a:pt x="20" y="6"/>
                    <a:pt x="20" y="11"/>
                  </a:cubicBezTo>
                  <a:cubicBezTo>
                    <a:pt x="20" y="13"/>
                    <a:pt x="18" y="14"/>
                    <a:pt x="16" y="14"/>
                  </a:cubicBezTo>
                  <a:cubicBezTo>
                    <a:pt x="16" y="14"/>
                    <a:pt x="15" y="14"/>
                    <a:pt x="15"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2" name="Freeform 111"/>
            <p:cNvSpPr>
              <a:spLocks/>
            </p:cNvSpPr>
            <p:nvPr/>
          </p:nvSpPr>
          <p:spPr bwMode="auto">
            <a:xfrm>
              <a:off x="6323013" y="3014663"/>
              <a:ext cx="11113" cy="11113"/>
            </a:xfrm>
            <a:custGeom>
              <a:avLst/>
              <a:gdLst/>
              <a:ahLst/>
              <a:cxnLst>
                <a:cxn ang="0">
                  <a:pos x="0" y="0"/>
                </a:cxn>
                <a:cxn ang="0">
                  <a:pos x="4" y="0"/>
                </a:cxn>
                <a:cxn ang="0">
                  <a:pos x="8" y="3"/>
                </a:cxn>
                <a:cxn ang="0">
                  <a:pos x="3" y="8"/>
                </a:cxn>
                <a:cxn ang="0">
                  <a:pos x="0" y="5"/>
                </a:cxn>
                <a:cxn ang="0">
                  <a:pos x="0" y="0"/>
                </a:cxn>
              </a:cxnLst>
              <a:rect l="0" t="0" r="r" b="b"/>
              <a:pathLst>
                <a:path w="8" h="8">
                  <a:moveTo>
                    <a:pt x="0" y="0"/>
                  </a:moveTo>
                  <a:cubicBezTo>
                    <a:pt x="1" y="0"/>
                    <a:pt x="2" y="0"/>
                    <a:pt x="4" y="0"/>
                  </a:cubicBezTo>
                  <a:cubicBezTo>
                    <a:pt x="6" y="0"/>
                    <a:pt x="6" y="2"/>
                    <a:pt x="8" y="3"/>
                  </a:cubicBezTo>
                  <a:cubicBezTo>
                    <a:pt x="7" y="6"/>
                    <a:pt x="5" y="8"/>
                    <a:pt x="3" y="8"/>
                  </a:cubicBezTo>
                  <a:cubicBezTo>
                    <a:pt x="2" y="8"/>
                    <a:pt x="0" y="6"/>
                    <a:pt x="0" y="5"/>
                  </a:cubicBezTo>
                  <a:cubicBezTo>
                    <a:pt x="0" y="3"/>
                    <a:pt x="0" y="2"/>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3" name="Freeform 112"/>
            <p:cNvSpPr>
              <a:spLocks/>
            </p:cNvSpPr>
            <p:nvPr/>
          </p:nvSpPr>
          <p:spPr bwMode="auto">
            <a:xfrm>
              <a:off x="6448425" y="3016250"/>
              <a:ext cx="58738" cy="34925"/>
            </a:xfrm>
            <a:custGeom>
              <a:avLst/>
              <a:gdLst/>
              <a:ahLst/>
              <a:cxnLst>
                <a:cxn ang="0">
                  <a:pos x="19" y="13"/>
                </a:cxn>
                <a:cxn ang="0">
                  <a:pos x="17" y="19"/>
                </a:cxn>
                <a:cxn ang="0">
                  <a:pos x="3" y="26"/>
                </a:cxn>
                <a:cxn ang="0">
                  <a:pos x="0" y="22"/>
                </a:cxn>
                <a:cxn ang="0">
                  <a:pos x="15" y="10"/>
                </a:cxn>
                <a:cxn ang="0">
                  <a:pos x="17" y="6"/>
                </a:cxn>
                <a:cxn ang="0">
                  <a:pos x="45" y="3"/>
                </a:cxn>
                <a:cxn ang="0">
                  <a:pos x="19" y="13"/>
                </a:cxn>
              </a:cxnLst>
              <a:rect l="0" t="0" r="r" b="b"/>
              <a:pathLst>
                <a:path w="45" h="26">
                  <a:moveTo>
                    <a:pt x="19" y="13"/>
                  </a:moveTo>
                  <a:cubicBezTo>
                    <a:pt x="16" y="13"/>
                    <a:pt x="19" y="17"/>
                    <a:pt x="17" y="19"/>
                  </a:cubicBezTo>
                  <a:cubicBezTo>
                    <a:pt x="15" y="21"/>
                    <a:pt x="8" y="26"/>
                    <a:pt x="3" y="26"/>
                  </a:cubicBezTo>
                  <a:cubicBezTo>
                    <a:pt x="1" y="26"/>
                    <a:pt x="0" y="24"/>
                    <a:pt x="0" y="22"/>
                  </a:cubicBezTo>
                  <a:cubicBezTo>
                    <a:pt x="0" y="12"/>
                    <a:pt x="8" y="12"/>
                    <a:pt x="15" y="10"/>
                  </a:cubicBezTo>
                  <a:cubicBezTo>
                    <a:pt x="16" y="10"/>
                    <a:pt x="16" y="7"/>
                    <a:pt x="17" y="6"/>
                  </a:cubicBezTo>
                  <a:cubicBezTo>
                    <a:pt x="21" y="2"/>
                    <a:pt x="41" y="0"/>
                    <a:pt x="45" y="3"/>
                  </a:cubicBezTo>
                  <a:cubicBezTo>
                    <a:pt x="40" y="9"/>
                    <a:pt x="26" y="13"/>
                    <a:pt x="19"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4" name="Freeform 113"/>
            <p:cNvSpPr>
              <a:spLocks/>
            </p:cNvSpPr>
            <p:nvPr/>
          </p:nvSpPr>
          <p:spPr bwMode="auto">
            <a:xfrm>
              <a:off x="6489700" y="2922588"/>
              <a:ext cx="17463" cy="19050"/>
            </a:xfrm>
            <a:custGeom>
              <a:avLst/>
              <a:gdLst/>
              <a:ahLst/>
              <a:cxnLst>
                <a:cxn ang="0">
                  <a:pos x="13" y="8"/>
                </a:cxn>
                <a:cxn ang="0">
                  <a:pos x="8" y="14"/>
                </a:cxn>
                <a:cxn ang="0">
                  <a:pos x="0" y="5"/>
                </a:cxn>
                <a:cxn ang="0">
                  <a:pos x="13" y="8"/>
                </a:cxn>
              </a:cxnLst>
              <a:rect l="0" t="0" r="r" b="b"/>
              <a:pathLst>
                <a:path w="13" h="14">
                  <a:moveTo>
                    <a:pt x="13" y="8"/>
                  </a:moveTo>
                  <a:cubicBezTo>
                    <a:pt x="13" y="9"/>
                    <a:pt x="10" y="14"/>
                    <a:pt x="8" y="14"/>
                  </a:cubicBezTo>
                  <a:cubicBezTo>
                    <a:pt x="6" y="14"/>
                    <a:pt x="0" y="9"/>
                    <a:pt x="0" y="5"/>
                  </a:cubicBezTo>
                  <a:cubicBezTo>
                    <a:pt x="0" y="0"/>
                    <a:pt x="13" y="4"/>
                    <a:pt x="13"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5" name="Freeform 114"/>
            <p:cNvSpPr>
              <a:spLocks/>
            </p:cNvSpPr>
            <p:nvPr/>
          </p:nvSpPr>
          <p:spPr bwMode="auto">
            <a:xfrm>
              <a:off x="6519863" y="2924175"/>
              <a:ext cx="47625" cy="14288"/>
            </a:xfrm>
            <a:custGeom>
              <a:avLst/>
              <a:gdLst/>
              <a:ahLst/>
              <a:cxnLst>
                <a:cxn ang="0">
                  <a:pos x="31" y="2"/>
                </a:cxn>
                <a:cxn ang="0">
                  <a:pos x="36" y="10"/>
                </a:cxn>
                <a:cxn ang="0">
                  <a:pos x="34" y="10"/>
                </a:cxn>
                <a:cxn ang="0">
                  <a:pos x="18" y="6"/>
                </a:cxn>
                <a:cxn ang="0">
                  <a:pos x="8" y="6"/>
                </a:cxn>
                <a:cxn ang="0">
                  <a:pos x="0" y="4"/>
                </a:cxn>
                <a:cxn ang="0">
                  <a:pos x="3" y="0"/>
                </a:cxn>
                <a:cxn ang="0">
                  <a:pos x="23" y="0"/>
                </a:cxn>
                <a:cxn ang="0">
                  <a:pos x="30" y="2"/>
                </a:cxn>
                <a:cxn ang="0">
                  <a:pos x="31" y="2"/>
                </a:cxn>
              </a:cxnLst>
              <a:rect l="0" t="0" r="r" b="b"/>
              <a:pathLst>
                <a:path w="36" h="10">
                  <a:moveTo>
                    <a:pt x="31" y="2"/>
                  </a:moveTo>
                  <a:cubicBezTo>
                    <a:pt x="32" y="5"/>
                    <a:pt x="36" y="6"/>
                    <a:pt x="36" y="10"/>
                  </a:cubicBezTo>
                  <a:cubicBezTo>
                    <a:pt x="36" y="10"/>
                    <a:pt x="35" y="10"/>
                    <a:pt x="34" y="10"/>
                  </a:cubicBezTo>
                  <a:cubicBezTo>
                    <a:pt x="28" y="10"/>
                    <a:pt x="25" y="6"/>
                    <a:pt x="18" y="6"/>
                  </a:cubicBezTo>
                  <a:cubicBezTo>
                    <a:pt x="14" y="6"/>
                    <a:pt x="12" y="6"/>
                    <a:pt x="8" y="6"/>
                  </a:cubicBezTo>
                  <a:cubicBezTo>
                    <a:pt x="6" y="6"/>
                    <a:pt x="0" y="4"/>
                    <a:pt x="0" y="4"/>
                  </a:cubicBezTo>
                  <a:cubicBezTo>
                    <a:pt x="0" y="2"/>
                    <a:pt x="3" y="1"/>
                    <a:pt x="3" y="0"/>
                  </a:cubicBezTo>
                  <a:cubicBezTo>
                    <a:pt x="23" y="0"/>
                    <a:pt x="23" y="0"/>
                    <a:pt x="23" y="0"/>
                  </a:cubicBezTo>
                  <a:cubicBezTo>
                    <a:pt x="24" y="3"/>
                    <a:pt x="27" y="2"/>
                    <a:pt x="30" y="2"/>
                  </a:cubicBezTo>
                  <a:lnTo>
                    <a:pt x="31"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6" name="Freeform 115"/>
            <p:cNvSpPr>
              <a:spLocks/>
            </p:cNvSpPr>
            <p:nvPr/>
          </p:nvSpPr>
          <p:spPr bwMode="auto">
            <a:xfrm>
              <a:off x="6513513" y="2836863"/>
              <a:ext cx="19050" cy="46038"/>
            </a:xfrm>
            <a:custGeom>
              <a:avLst/>
              <a:gdLst/>
              <a:ahLst/>
              <a:cxnLst>
                <a:cxn ang="0">
                  <a:pos x="4" y="28"/>
                </a:cxn>
                <a:cxn ang="0">
                  <a:pos x="4" y="25"/>
                </a:cxn>
                <a:cxn ang="0">
                  <a:pos x="14" y="24"/>
                </a:cxn>
                <a:cxn ang="0">
                  <a:pos x="11" y="17"/>
                </a:cxn>
                <a:cxn ang="0">
                  <a:pos x="15" y="12"/>
                </a:cxn>
                <a:cxn ang="0">
                  <a:pos x="4" y="0"/>
                </a:cxn>
                <a:cxn ang="0">
                  <a:pos x="0" y="9"/>
                </a:cxn>
                <a:cxn ang="0">
                  <a:pos x="3" y="21"/>
                </a:cxn>
                <a:cxn ang="0">
                  <a:pos x="3" y="27"/>
                </a:cxn>
                <a:cxn ang="0">
                  <a:pos x="9" y="35"/>
                </a:cxn>
                <a:cxn ang="0">
                  <a:pos x="4" y="28"/>
                </a:cxn>
              </a:cxnLst>
              <a:rect l="0" t="0" r="r" b="b"/>
              <a:pathLst>
                <a:path w="15" h="35">
                  <a:moveTo>
                    <a:pt x="4" y="28"/>
                  </a:moveTo>
                  <a:cubicBezTo>
                    <a:pt x="4" y="25"/>
                    <a:pt x="4" y="25"/>
                    <a:pt x="4" y="25"/>
                  </a:cubicBezTo>
                  <a:cubicBezTo>
                    <a:pt x="8" y="25"/>
                    <a:pt x="12" y="24"/>
                    <a:pt x="14" y="24"/>
                  </a:cubicBezTo>
                  <a:cubicBezTo>
                    <a:pt x="14" y="20"/>
                    <a:pt x="11" y="20"/>
                    <a:pt x="11" y="17"/>
                  </a:cubicBezTo>
                  <a:cubicBezTo>
                    <a:pt x="11" y="15"/>
                    <a:pt x="15" y="14"/>
                    <a:pt x="15" y="12"/>
                  </a:cubicBezTo>
                  <a:cubicBezTo>
                    <a:pt x="8" y="10"/>
                    <a:pt x="4" y="6"/>
                    <a:pt x="4" y="0"/>
                  </a:cubicBezTo>
                  <a:cubicBezTo>
                    <a:pt x="0" y="2"/>
                    <a:pt x="0" y="5"/>
                    <a:pt x="0" y="9"/>
                  </a:cubicBezTo>
                  <a:cubicBezTo>
                    <a:pt x="0" y="15"/>
                    <a:pt x="3" y="16"/>
                    <a:pt x="3" y="21"/>
                  </a:cubicBezTo>
                  <a:cubicBezTo>
                    <a:pt x="3" y="26"/>
                    <a:pt x="3" y="24"/>
                    <a:pt x="3" y="27"/>
                  </a:cubicBezTo>
                  <a:cubicBezTo>
                    <a:pt x="3" y="30"/>
                    <a:pt x="4" y="35"/>
                    <a:pt x="9" y="35"/>
                  </a:cubicBezTo>
                  <a:cubicBezTo>
                    <a:pt x="7" y="32"/>
                    <a:pt x="6" y="31"/>
                    <a:pt x="4"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7" name="Freeform 119"/>
            <p:cNvSpPr>
              <a:spLocks/>
            </p:cNvSpPr>
            <p:nvPr/>
          </p:nvSpPr>
          <p:spPr bwMode="auto">
            <a:xfrm>
              <a:off x="6424613" y="2709863"/>
              <a:ext cx="76200" cy="71438"/>
            </a:xfrm>
            <a:custGeom>
              <a:avLst/>
              <a:gdLst/>
              <a:ahLst/>
              <a:cxnLst>
                <a:cxn ang="0">
                  <a:pos x="48" y="38"/>
                </a:cxn>
                <a:cxn ang="0">
                  <a:pos x="46" y="35"/>
                </a:cxn>
                <a:cxn ang="0">
                  <a:pos x="42" y="40"/>
                </a:cxn>
                <a:cxn ang="0">
                  <a:pos x="47" y="48"/>
                </a:cxn>
                <a:cxn ang="0">
                  <a:pos x="42" y="53"/>
                </a:cxn>
                <a:cxn ang="0">
                  <a:pos x="40" y="50"/>
                </a:cxn>
                <a:cxn ang="0">
                  <a:pos x="36" y="51"/>
                </a:cxn>
                <a:cxn ang="0">
                  <a:pos x="26" y="37"/>
                </a:cxn>
                <a:cxn ang="0">
                  <a:pos x="28" y="32"/>
                </a:cxn>
                <a:cxn ang="0">
                  <a:pos x="27" y="29"/>
                </a:cxn>
                <a:cxn ang="0">
                  <a:pos x="21" y="28"/>
                </a:cxn>
                <a:cxn ang="0">
                  <a:pos x="21" y="32"/>
                </a:cxn>
                <a:cxn ang="0">
                  <a:pos x="17" y="30"/>
                </a:cxn>
                <a:cxn ang="0">
                  <a:pos x="16" y="32"/>
                </a:cxn>
                <a:cxn ang="0">
                  <a:pos x="12" y="28"/>
                </a:cxn>
                <a:cxn ang="0">
                  <a:pos x="4" y="45"/>
                </a:cxn>
                <a:cxn ang="0">
                  <a:pos x="4" y="36"/>
                </a:cxn>
                <a:cxn ang="0">
                  <a:pos x="2" y="32"/>
                </a:cxn>
                <a:cxn ang="0">
                  <a:pos x="5" y="22"/>
                </a:cxn>
                <a:cxn ang="0">
                  <a:pos x="19" y="14"/>
                </a:cxn>
                <a:cxn ang="0">
                  <a:pos x="26" y="20"/>
                </a:cxn>
                <a:cxn ang="0">
                  <a:pos x="28" y="20"/>
                </a:cxn>
                <a:cxn ang="0">
                  <a:pos x="32" y="15"/>
                </a:cxn>
                <a:cxn ang="0">
                  <a:pos x="41" y="9"/>
                </a:cxn>
                <a:cxn ang="0">
                  <a:pos x="42" y="0"/>
                </a:cxn>
                <a:cxn ang="0">
                  <a:pos x="48" y="4"/>
                </a:cxn>
                <a:cxn ang="0">
                  <a:pos x="58" y="33"/>
                </a:cxn>
                <a:cxn ang="0">
                  <a:pos x="53" y="46"/>
                </a:cxn>
                <a:cxn ang="0">
                  <a:pos x="48" y="36"/>
                </a:cxn>
                <a:cxn ang="0">
                  <a:pos x="48" y="38"/>
                </a:cxn>
              </a:cxnLst>
              <a:rect l="0" t="0" r="r" b="b"/>
              <a:pathLst>
                <a:path w="58" h="53">
                  <a:moveTo>
                    <a:pt x="48" y="38"/>
                  </a:moveTo>
                  <a:cubicBezTo>
                    <a:pt x="48" y="37"/>
                    <a:pt x="47" y="36"/>
                    <a:pt x="46" y="35"/>
                  </a:cubicBezTo>
                  <a:cubicBezTo>
                    <a:pt x="44" y="37"/>
                    <a:pt x="42" y="38"/>
                    <a:pt x="42" y="40"/>
                  </a:cubicBezTo>
                  <a:cubicBezTo>
                    <a:pt x="42" y="43"/>
                    <a:pt x="47" y="44"/>
                    <a:pt x="47" y="48"/>
                  </a:cubicBezTo>
                  <a:cubicBezTo>
                    <a:pt x="47" y="51"/>
                    <a:pt x="45" y="53"/>
                    <a:pt x="42" y="53"/>
                  </a:cubicBezTo>
                  <a:cubicBezTo>
                    <a:pt x="41" y="53"/>
                    <a:pt x="40" y="51"/>
                    <a:pt x="40" y="50"/>
                  </a:cubicBezTo>
                  <a:cubicBezTo>
                    <a:pt x="39" y="51"/>
                    <a:pt x="37" y="51"/>
                    <a:pt x="36" y="51"/>
                  </a:cubicBezTo>
                  <a:cubicBezTo>
                    <a:pt x="31" y="51"/>
                    <a:pt x="26" y="44"/>
                    <a:pt x="26" y="37"/>
                  </a:cubicBezTo>
                  <a:cubicBezTo>
                    <a:pt x="26" y="34"/>
                    <a:pt x="27" y="33"/>
                    <a:pt x="28" y="32"/>
                  </a:cubicBezTo>
                  <a:cubicBezTo>
                    <a:pt x="28" y="31"/>
                    <a:pt x="27" y="30"/>
                    <a:pt x="27" y="29"/>
                  </a:cubicBezTo>
                  <a:cubicBezTo>
                    <a:pt x="21" y="28"/>
                    <a:pt x="21" y="28"/>
                    <a:pt x="21" y="28"/>
                  </a:cubicBezTo>
                  <a:cubicBezTo>
                    <a:pt x="21" y="30"/>
                    <a:pt x="20" y="31"/>
                    <a:pt x="21" y="32"/>
                  </a:cubicBezTo>
                  <a:cubicBezTo>
                    <a:pt x="18" y="32"/>
                    <a:pt x="18" y="31"/>
                    <a:pt x="17" y="30"/>
                  </a:cubicBezTo>
                  <a:cubicBezTo>
                    <a:pt x="17" y="30"/>
                    <a:pt x="16" y="31"/>
                    <a:pt x="16" y="32"/>
                  </a:cubicBezTo>
                  <a:cubicBezTo>
                    <a:pt x="14" y="31"/>
                    <a:pt x="12" y="28"/>
                    <a:pt x="12" y="28"/>
                  </a:cubicBezTo>
                  <a:cubicBezTo>
                    <a:pt x="8" y="32"/>
                    <a:pt x="8" y="45"/>
                    <a:pt x="4" y="45"/>
                  </a:cubicBezTo>
                  <a:cubicBezTo>
                    <a:pt x="0" y="45"/>
                    <a:pt x="4" y="37"/>
                    <a:pt x="4" y="36"/>
                  </a:cubicBezTo>
                  <a:cubicBezTo>
                    <a:pt x="4" y="35"/>
                    <a:pt x="2" y="33"/>
                    <a:pt x="2" y="32"/>
                  </a:cubicBezTo>
                  <a:cubicBezTo>
                    <a:pt x="2" y="28"/>
                    <a:pt x="4" y="26"/>
                    <a:pt x="5" y="22"/>
                  </a:cubicBezTo>
                  <a:cubicBezTo>
                    <a:pt x="13" y="22"/>
                    <a:pt x="11" y="14"/>
                    <a:pt x="19" y="14"/>
                  </a:cubicBezTo>
                  <a:cubicBezTo>
                    <a:pt x="24" y="14"/>
                    <a:pt x="23" y="20"/>
                    <a:pt x="26" y="20"/>
                  </a:cubicBezTo>
                  <a:cubicBezTo>
                    <a:pt x="27" y="20"/>
                    <a:pt x="27" y="20"/>
                    <a:pt x="28" y="20"/>
                  </a:cubicBezTo>
                  <a:cubicBezTo>
                    <a:pt x="28" y="18"/>
                    <a:pt x="30" y="16"/>
                    <a:pt x="32" y="15"/>
                  </a:cubicBezTo>
                  <a:cubicBezTo>
                    <a:pt x="32" y="10"/>
                    <a:pt x="39" y="12"/>
                    <a:pt x="41" y="9"/>
                  </a:cubicBezTo>
                  <a:cubicBezTo>
                    <a:pt x="42" y="7"/>
                    <a:pt x="42" y="1"/>
                    <a:pt x="42" y="0"/>
                  </a:cubicBezTo>
                  <a:cubicBezTo>
                    <a:pt x="45" y="0"/>
                    <a:pt x="47" y="2"/>
                    <a:pt x="48" y="4"/>
                  </a:cubicBezTo>
                  <a:cubicBezTo>
                    <a:pt x="51" y="7"/>
                    <a:pt x="58" y="30"/>
                    <a:pt x="58" y="33"/>
                  </a:cubicBezTo>
                  <a:cubicBezTo>
                    <a:pt x="58" y="37"/>
                    <a:pt x="53" y="39"/>
                    <a:pt x="53" y="46"/>
                  </a:cubicBezTo>
                  <a:cubicBezTo>
                    <a:pt x="51" y="46"/>
                    <a:pt x="48" y="37"/>
                    <a:pt x="48" y="36"/>
                  </a:cubicBezTo>
                  <a:lnTo>
                    <a:pt x="48" y="3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8" name="Freeform 120"/>
            <p:cNvSpPr>
              <a:spLocks/>
            </p:cNvSpPr>
            <p:nvPr/>
          </p:nvSpPr>
          <p:spPr bwMode="auto">
            <a:xfrm>
              <a:off x="6354763" y="2690813"/>
              <a:ext cx="36513" cy="39688"/>
            </a:xfrm>
            <a:custGeom>
              <a:avLst/>
              <a:gdLst/>
              <a:ahLst/>
              <a:cxnLst>
                <a:cxn ang="0">
                  <a:pos x="3" y="29"/>
                </a:cxn>
                <a:cxn ang="0">
                  <a:pos x="0" y="29"/>
                </a:cxn>
                <a:cxn ang="0">
                  <a:pos x="22" y="5"/>
                </a:cxn>
                <a:cxn ang="0">
                  <a:pos x="25" y="0"/>
                </a:cxn>
                <a:cxn ang="0">
                  <a:pos x="28" y="6"/>
                </a:cxn>
                <a:cxn ang="0">
                  <a:pos x="24" y="9"/>
                </a:cxn>
                <a:cxn ang="0">
                  <a:pos x="17" y="13"/>
                </a:cxn>
                <a:cxn ang="0">
                  <a:pos x="3" y="29"/>
                </a:cxn>
              </a:cxnLst>
              <a:rect l="0" t="0" r="r" b="b"/>
              <a:pathLst>
                <a:path w="28" h="29">
                  <a:moveTo>
                    <a:pt x="3" y="29"/>
                  </a:moveTo>
                  <a:cubicBezTo>
                    <a:pt x="0" y="29"/>
                    <a:pt x="0" y="29"/>
                    <a:pt x="0" y="29"/>
                  </a:cubicBezTo>
                  <a:cubicBezTo>
                    <a:pt x="4" y="18"/>
                    <a:pt x="18" y="13"/>
                    <a:pt x="22" y="5"/>
                  </a:cubicBezTo>
                  <a:cubicBezTo>
                    <a:pt x="23" y="3"/>
                    <a:pt x="23" y="1"/>
                    <a:pt x="25" y="0"/>
                  </a:cubicBezTo>
                  <a:cubicBezTo>
                    <a:pt x="24" y="4"/>
                    <a:pt x="26" y="5"/>
                    <a:pt x="28" y="6"/>
                  </a:cubicBezTo>
                  <a:cubicBezTo>
                    <a:pt x="26" y="8"/>
                    <a:pt x="26" y="9"/>
                    <a:pt x="24" y="9"/>
                  </a:cubicBezTo>
                  <a:cubicBezTo>
                    <a:pt x="23" y="12"/>
                    <a:pt x="20" y="13"/>
                    <a:pt x="17" y="13"/>
                  </a:cubicBezTo>
                  <a:cubicBezTo>
                    <a:pt x="15" y="22"/>
                    <a:pt x="8" y="26"/>
                    <a:pt x="3"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9" name="Freeform 121"/>
            <p:cNvSpPr>
              <a:spLocks/>
            </p:cNvSpPr>
            <p:nvPr/>
          </p:nvSpPr>
          <p:spPr bwMode="auto">
            <a:xfrm>
              <a:off x="6383338" y="2563813"/>
              <a:ext cx="71438" cy="101600"/>
            </a:xfrm>
            <a:custGeom>
              <a:avLst/>
              <a:gdLst/>
              <a:ahLst/>
              <a:cxnLst>
                <a:cxn ang="0">
                  <a:pos x="4" y="31"/>
                </a:cxn>
                <a:cxn ang="0">
                  <a:pos x="6" y="20"/>
                </a:cxn>
                <a:cxn ang="0">
                  <a:pos x="5" y="7"/>
                </a:cxn>
                <a:cxn ang="0">
                  <a:pos x="9" y="0"/>
                </a:cxn>
                <a:cxn ang="0">
                  <a:pos x="16" y="7"/>
                </a:cxn>
                <a:cxn ang="0">
                  <a:pos x="21" y="3"/>
                </a:cxn>
                <a:cxn ang="0">
                  <a:pos x="22" y="5"/>
                </a:cxn>
                <a:cxn ang="0">
                  <a:pos x="23" y="8"/>
                </a:cxn>
                <a:cxn ang="0">
                  <a:pos x="28" y="25"/>
                </a:cxn>
                <a:cxn ang="0">
                  <a:pos x="20" y="42"/>
                </a:cxn>
                <a:cxn ang="0">
                  <a:pos x="30" y="59"/>
                </a:cxn>
                <a:cxn ang="0">
                  <a:pos x="30" y="58"/>
                </a:cxn>
                <a:cxn ang="0">
                  <a:pos x="34" y="55"/>
                </a:cxn>
                <a:cxn ang="0">
                  <a:pos x="43" y="64"/>
                </a:cxn>
                <a:cxn ang="0">
                  <a:pos x="46" y="61"/>
                </a:cxn>
                <a:cxn ang="0">
                  <a:pos x="49" y="62"/>
                </a:cxn>
                <a:cxn ang="0">
                  <a:pos x="46" y="66"/>
                </a:cxn>
                <a:cxn ang="0">
                  <a:pos x="49" y="66"/>
                </a:cxn>
                <a:cxn ang="0">
                  <a:pos x="54" y="71"/>
                </a:cxn>
                <a:cxn ang="0">
                  <a:pos x="54" y="74"/>
                </a:cxn>
                <a:cxn ang="0">
                  <a:pos x="53" y="76"/>
                </a:cxn>
                <a:cxn ang="0">
                  <a:pos x="51" y="73"/>
                </a:cxn>
                <a:cxn ang="0">
                  <a:pos x="36" y="61"/>
                </a:cxn>
                <a:cxn ang="0">
                  <a:pos x="37" y="69"/>
                </a:cxn>
                <a:cxn ang="0">
                  <a:pos x="25" y="60"/>
                </a:cxn>
                <a:cxn ang="0">
                  <a:pos x="19" y="62"/>
                </a:cxn>
                <a:cxn ang="0">
                  <a:pos x="13" y="57"/>
                </a:cxn>
                <a:cxn ang="0">
                  <a:pos x="15" y="53"/>
                </a:cxn>
                <a:cxn ang="0">
                  <a:pos x="15" y="49"/>
                </a:cxn>
                <a:cxn ang="0">
                  <a:pos x="13" y="49"/>
                </a:cxn>
                <a:cxn ang="0">
                  <a:pos x="10" y="51"/>
                </a:cxn>
                <a:cxn ang="0">
                  <a:pos x="1" y="44"/>
                </a:cxn>
                <a:cxn ang="0">
                  <a:pos x="4" y="31"/>
                </a:cxn>
              </a:cxnLst>
              <a:rect l="0" t="0" r="r" b="b"/>
              <a:pathLst>
                <a:path w="54" h="76">
                  <a:moveTo>
                    <a:pt x="4" y="31"/>
                  </a:moveTo>
                  <a:cubicBezTo>
                    <a:pt x="6" y="28"/>
                    <a:pt x="6" y="23"/>
                    <a:pt x="6" y="20"/>
                  </a:cubicBezTo>
                  <a:cubicBezTo>
                    <a:pt x="7" y="15"/>
                    <a:pt x="5" y="12"/>
                    <a:pt x="5" y="7"/>
                  </a:cubicBezTo>
                  <a:cubicBezTo>
                    <a:pt x="5" y="3"/>
                    <a:pt x="6" y="0"/>
                    <a:pt x="9" y="0"/>
                  </a:cubicBezTo>
                  <a:cubicBezTo>
                    <a:pt x="13" y="0"/>
                    <a:pt x="12" y="7"/>
                    <a:pt x="16" y="7"/>
                  </a:cubicBezTo>
                  <a:cubicBezTo>
                    <a:pt x="18" y="7"/>
                    <a:pt x="20" y="4"/>
                    <a:pt x="21" y="3"/>
                  </a:cubicBezTo>
                  <a:cubicBezTo>
                    <a:pt x="21" y="3"/>
                    <a:pt x="22" y="4"/>
                    <a:pt x="22" y="5"/>
                  </a:cubicBezTo>
                  <a:cubicBezTo>
                    <a:pt x="22" y="6"/>
                    <a:pt x="23" y="7"/>
                    <a:pt x="23" y="8"/>
                  </a:cubicBezTo>
                  <a:cubicBezTo>
                    <a:pt x="23" y="13"/>
                    <a:pt x="28" y="18"/>
                    <a:pt x="28" y="25"/>
                  </a:cubicBezTo>
                  <a:cubicBezTo>
                    <a:pt x="28" y="33"/>
                    <a:pt x="20" y="34"/>
                    <a:pt x="20" y="42"/>
                  </a:cubicBezTo>
                  <a:cubicBezTo>
                    <a:pt x="20" y="48"/>
                    <a:pt x="26" y="57"/>
                    <a:pt x="30" y="59"/>
                  </a:cubicBezTo>
                  <a:cubicBezTo>
                    <a:pt x="30" y="59"/>
                    <a:pt x="30" y="58"/>
                    <a:pt x="30" y="58"/>
                  </a:cubicBezTo>
                  <a:cubicBezTo>
                    <a:pt x="30" y="56"/>
                    <a:pt x="32" y="54"/>
                    <a:pt x="34" y="55"/>
                  </a:cubicBezTo>
                  <a:cubicBezTo>
                    <a:pt x="39" y="55"/>
                    <a:pt x="40" y="63"/>
                    <a:pt x="43" y="64"/>
                  </a:cubicBezTo>
                  <a:cubicBezTo>
                    <a:pt x="44" y="64"/>
                    <a:pt x="45" y="61"/>
                    <a:pt x="46" y="61"/>
                  </a:cubicBezTo>
                  <a:cubicBezTo>
                    <a:pt x="47" y="61"/>
                    <a:pt x="48" y="62"/>
                    <a:pt x="49" y="62"/>
                  </a:cubicBezTo>
                  <a:cubicBezTo>
                    <a:pt x="48" y="64"/>
                    <a:pt x="46" y="64"/>
                    <a:pt x="46" y="66"/>
                  </a:cubicBezTo>
                  <a:cubicBezTo>
                    <a:pt x="46" y="67"/>
                    <a:pt x="48" y="67"/>
                    <a:pt x="49" y="66"/>
                  </a:cubicBezTo>
                  <a:cubicBezTo>
                    <a:pt x="49" y="69"/>
                    <a:pt x="51" y="71"/>
                    <a:pt x="54" y="71"/>
                  </a:cubicBezTo>
                  <a:cubicBezTo>
                    <a:pt x="54" y="72"/>
                    <a:pt x="54" y="73"/>
                    <a:pt x="54" y="74"/>
                  </a:cubicBezTo>
                  <a:cubicBezTo>
                    <a:pt x="54" y="75"/>
                    <a:pt x="53" y="76"/>
                    <a:pt x="53" y="76"/>
                  </a:cubicBezTo>
                  <a:cubicBezTo>
                    <a:pt x="51" y="76"/>
                    <a:pt x="51" y="74"/>
                    <a:pt x="51" y="73"/>
                  </a:cubicBezTo>
                  <a:cubicBezTo>
                    <a:pt x="48" y="69"/>
                    <a:pt x="39" y="65"/>
                    <a:pt x="36" y="61"/>
                  </a:cubicBezTo>
                  <a:cubicBezTo>
                    <a:pt x="34" y="64"/>
                    <a:pt x="35" y="66"/>
                    <a:pt x="37" y="69"/>
                  </a:cubicBezTo>
                  <a:cubicBezTo>
                    <a:pt x="31" y="69"/>
                    <a:pt x="31" y="60"/>
                    <a:pt x="25" y="60"/>
                  </a:cubicBezTo>
                  <a:cubicBezTo>
                    <a:pt x="23" y="60"/>
                    <a:pt x="21" y="62"/>
                    <a:pt x="19" y="62"/>
                  </a:cubicBezTo>
                  <a:cubicBezTo>
                    <a:pt x="16" y="62"/>
                    <a:pt x="13" y="59"/>
                    <a:pt x="13" y="57"/>
                  </a:cubicBezTo>
                  <a:cubicBezTo>
                    <a:pt x="13" y="55"/>
                    <a:pt x="14" y="53"/>
                    <a:pt x="15" y="53"/>
                  </a:cubicBezTo>
                  <a:cubicBezTo>
                    <a:pt x="15" y="49"/>
                    <a:pt x="15" y="49"/>
                    <a:pt x="15" y="49"/>
                  </a:cubicBezTo>
                  <a:cubicBezTo>
                    <a:pt x="13" y="49"/>
                    <a:pt x="13" y="49"/>
                    <a:pt x="13" y="49"/>
                  </a:cubicBezTo>
                  <a:cubicBezTo>
                    <a:pt x="12" y="50"/>
                    <a:pt x="11" y="51"/>
                    <a:pt x="10" y="51"/>
                  </a:cubicBezTo>
                  <a:cubicBezTo>
                    <a:pt x="8" y="51"/>
                    <a:pt x="1" y="47"/>
                    <a:pt x="1" y="44"/>
                  </a:cubicBezTo>
                  <a:cubicBezTo>
                    <a:pt x="1" y="38"/>
                    <a:pt x="0" y="30"/>
                    <a:pt x="4"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0" name="Freeform 122"/>
            <p:cNvSpPr>
              <a:spLocks/>
            </p:cNvSpPr>
            <p:nvPr/>
          </p:nvSpPr>
          <p:spPr bwMode="auto">
            <a:xfrm>
              <a:off x="6457950" y="2665413"/>
              <a:ext cx="23813" cy="41275"/>
            </a:xfrm>
            <a:custGeom>
              <a:avLst/>
              <a:gdLst/>
              <a:ahLst/>
              <a:cxnLst>
                <a:cxn ang="0">
                  <a:pos x="16" y="20"/>
                </a:cxn>
                <a:cxn ang="0">
                  <a:pos x="10" y="20"/>
                </a:cxn>
                <a:cxn ang="0">
                  <a:pos x="14" y="28"/>
                </a:cxn>
                <a:cxn ang="0">
                  <a:pos x="14" y="30"/>
                </a:cxn>
                <a:cxn ang="0">
                  <a:pos x="10" y="30"/>
                </a:cxn>
                <a:cxn ang="0">
                  <a:pos x="8" y="25"/>
                </a:cxn>
                <a:cxn ang="0">
                  <a:pos x="8" y="23"/>
                </a:cxn>
                <a:cxn ang="0">
                  <a:pos x="2" y="17"/>
                </a:cxn>
                <a:cxn ang="0">
                  <a:pos x="2" y="15"/>
                </a:cxn>
                <a:cxn ang="0">
                  <a:pos x="8" y="15"/>
                </a:cxn>
                <a:cxn ang="0">
                  <a:pos x="10" y="13"/>
                </a:cxn>
                <a:cxn ang="0">
                  <a:pos x="0" y="2"/>
                </a:cxn>
                <a:cxn ang="0">
                  <a:pos x="4" y="0"/>
                </a:cxn>
                <a:cxn ang="0">
                  <a:pos x="13" y="2"/>
                </a:cxn>
                <a:cxn ang="0">
                  <a:pos x="13" y="6"/>
                </a:cxn>
                <a:cxn ang="0">
                  <a:pos x="15" y="6"/>
                </a:cxn>
                <a:cxn ang="0">
                  <a:pos x="15" y="12"/>
                </a:cxn>
                <a:cxn ang="0">
                  <a:pos x="18" y="15"/>
                </a:cxn>
                <a:cxn ang="0">
                  <a:pos x="16" y="20"/>
                </a:cxn>
              </a:cxnLst>
              <a:rect l="0" t="0" r="r" b="b"/>
              <a:pathLst>
                <a:path w="18" h="30">
                  <a:moveTo>
                    <a:pt x="16" y="20"/>
                  </a:moveTo>
                  <a:cubicBezTo>
                    <a:pt x="10" y="20"/>
                    <a:pt x="10" y="20"/>
                    <a:pt x="10" y="20"/>
                  </a:cubicBezTo>
                  <a:cubicBezTo>
                    <a:pt x="11" y="23"/>
                    <a:pt x="12" y="27"/>
                    <a:pt x="14" y="28"/>
                  </a:cubicBezTo>
                  <a:cubicBezTo>
                    <a:pt x="14" y="30"/>
                    <a:pt x="14" y="30"/>
                    <a:pt x="14" y="30"/>
                  </a:cubicBezTo>
                  <a:cubicBezTo>
                    <a:pt x="13" y="30"/>
                    <a:pt x="11" y="30"/>
                    <a:pt x="10" y="30"/>
                  </a:cubicBezTo>
                  <a:cubicBezTo>
                    <a:pt x="7" y="30"/>
                    <a:pt x="7" y="27"/>
                    <a:pt x="8" y="25"/>
                  </a:cubicBezTo>
                  <a:cubicBezTo>
                    <a:pt x="8" y="23"/>
                    <a:pt x="8" y="23"/>
                    <a:pt x="8" y="23"/>
                  </a:cubicBezTo>
                  <a:cubicBezTo>
                    <a:pt x="5" y="23"/>
                    <a:pt x="3" y="19"/>
                    <a:pt x="2" y="17"/>
                  </a:cubicBezTo>
                  <a:cubicBezTo>
                    <a:pt x="2" y="15"/>
                    <a:pt x="2" y="15"/>
                    <a:pt x="2" y="15"/>
                  </a:cubicBezTo>
                  <a:cubicBezTo>
                    <a:pt x="4" y="15"/>
                    <a:pt x="7" y="15"/>
                    <a:pt x="8" y="15"/>
                  </a:cubicBezTo>
                  <a:cubicBezTo>
                    <a:pt x="8" y="15"/>
                    <a:pt x="10" y="14"/>
                    <a:pt x="10" y="13"/>
                  </a:cubicBezTo>
                  <a:cubicBezTo>
                    <a:pt x="10" y="8"/>
                    <a:pt x="1" y="5"/>
                    <a:pt x="0" y="2"/>
                  </a:cubicBezTo>
                  <a:cubicBezTo>
                    <a:pt x="1" y="1"/>
                    <a:pt x="3" y="0"/>
                    <a:pt x="4" y="0"/>
                  </a:cubicBezTo>
                  <a:cubicBezTo>
                    <a:pt x="7" y="0"/>
                    <a:pt x="9" y="2"/>
                    <a:pt x="13" y="2"/>
                  </a:cubicBezTo>
                  <a:cubicBezTo>
                    <a:pt x="13" y="3"/>
                    <a:pt x="13" y="5"/>
                    <a:pt x="13" y="6"/>
                  </a:cubicBezTo>
                  <a:cubicBezTo>
                    <a:pt x="13" y="6"/>
                    <a:pt x="14" y="6"/>
                    <a:pt x="15" y="6"/>
                  </a:cubicBezTo>
                  <a:cubicBezTo>
                    <a:pt x="15" y="8"/>
                    <a:pt x="15" y="12"/>
                    <a:pt x="15" y="12"/>
                  </a:cubicBezTo>
                  <a:cubicBezTo>
                    <a:pt x="15" y="12"/>
                    <a:pt x="18" y="15"/>
                    <a:pt x="18" y="15"/>
                  </a:cubicBezTo>
                  <a:cubicBezTo>
                    <a:pt x="18" y="18"/>
                    <a:pt x="17" y="19"/>
                    <a:pt x="16"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1" name="Freeform 123"/>
            <p:cNvSpPr>
              <a:spLocks/>
            </p:cNvSpPr>
            <p:nvPr/>
          </p:nvSpPr>
          <p:spPr bwMode="auto">
            <a:xfrm>
              <a:off x="6423025" y="2676525"/>
              <a:ext cx="19050" cy="25400"/>
            </a:xfrm>
            <a:custGeom>
              <a:avLst/>
              <a:gdLst/>
              <a:ahLst/>
              <a:cxnLst>
                <a:cxn ang="0">
                  <a:pos x="3" y="1"/>
                </a:cxn>
                <a:cxn ang="0">
                  <a:pos x="14" y="7"/>
                </a:cxn>
                <a:cxn ang="0">
                  <a:pos x="1" y="19"/>
                </a:cxn>
                <a:cxn ang="0">
                  <a:pos x="0" y="2"/>
                </a:cxn>
                <a:cxn ang="0">
                  <a:pos x="2" y="0"/>
                </a:cxn>
                <a:cxn ang="0">
                  <a:pos x="5" y="2"/>
                </a:cxn>
                <a:cxn ang="0">
                  <a:pos x="3" y="1"/>
                </a:cxn>
              </a:cxnLst>
              <a:rect l="0" t="0" r="r" b="b"/>
              <a:pathLst>
                <a:path w="14" h="19">
                  <a:moveTo>
                    <a:pt x="3" y="1"/>
                  </a:moveTo>
                  <a:cubicBezTo>
                    <a:pt x="4" y="3"/>
                    <a:pt x="14" y="4"/>
                    <a:pt x="14" y="7"/>
                  </a:cubicBezTo>
                  <a:cubicBezTo>
                    <a:pt x="14" y="14"/>
                    <a:pt x="5" y="17"/>
                    <a:pt x="1" y="19"/>
                  </a:cubicBezTo>
                  <a:cubicBezTo>
                    <a:pt x="1" y="13"/>
                    <a:pt x="0" y="6"/>
                    <a:pt x="0" y="2"/>
                  </a:cubicBezTo>
                  <a:cubicBezTo>
                    <a:pt x="0" y="1"/>
                    <a:pt x="2" y="0"/>
                    <a:pt x="2" y="0"/>
                  </a:cubicBezTo>
                  <a:cubicBezTo>
                    <a:pt x="3" y="0"/>
                    <a:pt x="4" y="2"/>
                    <a:pt x="5" y="2"/>
                  </a:cubicBezTo>
                  <a:lnTo>
                    <a:pt x="3" y="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2" name="Freeform 124"/>
            <p:cNvSpPr>
              <a:spLocks/>
            </p:cNvSpPr>
            <p:nvPr/>
          </p:nvSpPr>
          <p:spPr bwMode="auto">
            <a:xfrm>
              <a:off x="6432550" y="2692400"/>
              <a:ext cx="19050" cy="31750"/>
            </a:xfrm>
            <a:custGeom>
              <a:avLst/>
              <a:gdLst/>
              <a:ahLst/>
              <a:cxnLst>
                <a:cxn ang="0">
                  <a:pos x="14" y="5"/>
                </a:cxn>
                <a:cxn ang="0">
                  <a:pos x="9" y="17"/>
                </a:cxn>
                <a:cxn ang="0">
                  <a:pos x="11" y="22"/>
                </a:cxn>
                <a:cxn ang="0">
                  <a:pos x="9" y="24"/>
                </a:cxn>
                <a:cxn ang="0">
                  <a:pos x="0" y="14"/>
                </a:cxn>
                <a:cxn ang="0">
                  <a:pos x="4" y="12"/>
                </a:cxn>
                <a:cxn ang="0">
                  <a:pos x="8" y="1"/>
                </a:cxn>
                <a:cxn ang="0">
                  <a:pos x="14" y="5"/>
                </a:cxn>
              </a:cxnLst>
              <a:rect l="0" t="0" r="r" b="b"/>
              <a:pathLst>
                <a:path w="14" h="24">
                  <a:moveTo>
                    <a:pt x="14" y="5"/>
                  </a:moveTo>
                  <a:cubicBezTo>
                    <a:pt x="14" y="10"/>
                    <a:pt x="10" y="13"/>
                    <a:pt x="9" y="17"/>
                  </a:cubicBezTo>
                  <a:cubicBezTo>
                    <a:pt x="9" y="21"/>
                    <a:pt x="11" y="20"/>
                    <a:pt x="11" y="22"/>
                  </a:cubicBezTo>
                  <a:cubicBezTo>
                    <a:pt x="11" y="23"/>
                    <a:pt x="10" y="24"/>
                    <a:pt x="9" y="24"/>
                  </a:cubicBezTo>
                  <a:cubicBezTo>
                    <a:pt x="7" y="24"/>
                    <a:pt x="0" y="17"/>
                    <a:pt x="0" y="14"/>
                  </a:cubicBezTo>
                  <a:cubicBezTo>
                    <a:pt x="0" y="13"/>
                    <a:pt x="3" y="12"/>
                    <a:pt x="4" y="12"/>
                  </a:cubicBezTo>
                  <a:cubicBezTo>
                    <a:pt x="4" y="11"/>
                    <a:pt x="6" y="1"/>
                    <a:pt x="8" y="1"/>
                  </a:cubicBezTo>
                  <a:cubicBezTo>
                    <a:pt x="12" y="0"/>
                    <a:pt x="14" y="3"/>
                    <a:pt x="14"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3" name="Freeform 125"/>
            <p:cNvSpPr>
              <a:spLocks/>
            </p:cNvSpPr>
            <p:nvPr/>
          </p:nvSpPr>
          <p:spPr bwMode="auto">
            <a:xfrm>
              <a:off x="6450013" y="2693988"/>
              <a:ext cx="7938" cy="20638"/>
            </a:xfrm>
            <a:custGeom>
              <a:avLst/>
              <a:gdLst/>
              <a:ahLst/>
              <a:cxnLst>
                <a:cxn ang="0">
                  <a:pos x="7" y="0"/>
                </a:cxn>
                <a:cxn ang="0">
                  <a:pos x="2" y="15"/>
                </a:cxn>
                <a:cxn ang="0">
                  <a:pos x="0" y="15"/>
                </a:cxn>
                <a:cxn ang="0">
                  <a:pos x="4" y="0"/>
                </a:cxn>
                <a:cxn ang="0">
                  <a:pos x="7" y="0"/>
                </a:cxn>
              </a:cxnLst>
              <a:rect l="0" t="0" r="r" b="b"/>
              <a:pathLst>
                <a:path w="7" h="15">
                  <a:moveTo>
                    <a:pt x="7" y="0"/>
                  </a:moveTo>
                  <a:cubicBezTo>
                    <a:pt x="7" y="7"/>
                    <a:pt x="2" y="9"/>
                    <a:pt x="2" y="15"/>
                  </a:cubicBezTo>
                  <a:cubicBezTo>
                    <a:pt x="2" y="15"/>
                    <a:pt x="0" y="15"/>
                    <a:pt x="0" y="15"/>
                  </a:cubicBezTo>
                  <a:cubicBezTo>
                    <a:pt x="1" y="10"/>
                    <a:pt x="4" y="7"/>
                    <a:pt x="4" y="0"/>
                  </a:cubicBezTo>
                  <a:cubicBezTo>
                    <a:pt x="5" y="0"/>
                    <a:pt x="6"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4" name="Freeform 126"/>
            <p:cNvSpPr>
              <a:spLocks/>
            </p:cNvSpPr>
            <p:nvPr/>
          </p:nvSpPr>
          <p:spPr bwMode="auto">
            <a:xfrm>
              <a:off x="6454775" y="2706688"/>
              <a:ext cx="11113" cy="11113"/>
            </a:xfrm>
            <a:custGeom>
              <a:avLst/>
              <a:gdLst/>
              <a:ahLst/>
              <a:cxnLst>
                <a:cxn ang="0">
                  <a:pos x="8" y="0"/>
                </a:cxn>
                <a:cxn ang="0">
                  <a:pos x="2" y="8"/>
                </a:cxn>
                <a:cxn ang="0">
                  <a:pos x="0" y="6"/>
                </a:cxn>
                <a:cxn ang="0">
                  <a:pos x="3" y="0"/>
                </a:cxn>
                <a:cxn ang="0">
                  <a:pos x="8" y="0"/>
                </a:cxn>
              </a:cxnLst>
              <a:rect l="0" t="0" r="r" b="b"/>
              <a:pathLst>
                <a:path w="8" h="8">
                  <a:moveTo>
                    <a:pt x="8" y="0"/>
                  </a:moveTo>
                  <a:cubicBezTo>
                    <a:pt x="8" y="4"/>
                    <a:pt x="6" y="8"/>
                    <a:pt x="2" y="8"/>
                  </a:cubicBezTo>
                  <a:cubicBezTo>
                    <a:pt x="1" y="8"/>
                    <a:pt x="0" y="6"/>
                    <a:pt x="0" y="6"/>
                  </a:cubicBezTo>
                  <a:cubicBezTo>
                    <a:pt x="0" y="3"/>
                    <a:pt x="2" y="2"/>
                    <a:pt x="3" y="0"/>
                  </a:cubicBezTo>
                  <a:cubicBezTo>
                    <a:pt x="5" y="1"/>
                    <a:pt x="7" y="1"/>
                    <a:pt x="8"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5" name="Freeform 127"/>
            <p:cNvSpPr>
              <a:spLocks/>
            </p:cNvSpPr>
            <p:nvPr/>
          </p:nvSpPr>
          <p:spPr bwMode="auto">
            <a:xfrm>
              <a:off x="6442075" y="2665413"/>
              <a:ext cx="12700" cy="17463"/>
            </a:xfrm>
            <a:custGeom>
              <a:avLst/>
              <a:gdLst/>
              <a:ahLst/>
              <a:cxnLst>
                <a:cxn ang="0">
                  <a:pos x="0" y="6"/>
                </a:cxn>
                <a:cxn ang="0">
                  <a:pos x="0" y="0"/>
                </a:cxn>
                <a:cxn ang="0">
                  <a:pos x="4" y="0"/>
                </a:cxn>
                <a:cxn ang="0">
                  <a:pos x="10" y="10"/>
                </a:cxn>
                <a:cxn ang="0">
                  <a:pos x="6" y="6"/>
                </a:cxn>
                <a:cxn ang="0">
                  <a:pos x="0" y="6"/>
                </a:cxn>
              </a:cxnLst>
              <a:rect l="0" t="0" r="r" b="b"/>
              <a:pathLst>
                <a:path w="10" h="12">
                  <a:moveTo>
                    <a:pt x="0" y="6"/>
                  </a:moveTo>
                  <a:cubicBezTo>
                    <a:pt x="0" y="3"/>
                    <a:pt x="0" y="2"/>
                    <a:pt x="0" y="0"/>
                  </a:cubicBezTo>
                  <a:cubicBezTo>
                    <a:pt x="4" y="0"/>
                    <a:pt x="4" y="0"/>
                    <a:pt x="4" y="0"/>
                  </a:cubicBezTo>
                  <a:cubicBezTo>
                    <a:pt x="5" y="4"/>
                    <a:pt x="10" y="5"/>
                    <a:pt x="10" y="10"/>
                  </a:cubicBezTo>
                  <a:cubicBezTo>
                    <a:pt x="10" y="12"/>
                    <a:pt x="6" y="8"/>
                    <a:pt x="6" y="6"/>
                  </a:cubicBezTo>
                  <a:cubicBezTo>
                    <a:pt x="4" y="5"/>
                    <a:pt x="2" y="6"/>
                    <a:pt x="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6" name="Freeform 128"/>
            <p:cNvSpPr>
              <a:spLocks/>
            </p:cNvSpPr>
            <p:nvPr/>
          </p:nvSpPr>
          <p:spPr bwMode="auto">
            <a:xfrm>
              <a:off x="6397625" y="2649538"/>
              <a:ext cx="19050" cy="20638"/>
            </a:xfrm>
            <a:custGeom>
              <a:avLst/>
              <a:gdLst/>
              <a:ahLst/>
              <a:cxnLst>
                <a:cxn ang="0">
                  <a:pos x="11" y="15"/>
                </a:cxn>
                <a:cxn ang="0">
                  <a:pos x="0" y="0"/>
                </a:cxn>
                <a:cxn ang="0">
                  <a:pos x="4" y="0"/>
                </a:cxn>
                <a:cxn ang="0">
                  <a:pos x="14" y="7"/>
                </a:cxn>
                <a:cxn ang="0">
                  <a:pos x="11" y="15"/>
                </a:cxn>
              </a:cxnLst>
              <a:rect l="0" t="0" r="r" b="b"/>
              <a:pathLst>
                <a:path w="15" h="15">
                  <a:moveTo>
                    <a:pt x="11" y="15"/>
                  </a:moveTo>
                  <a:cubicBezTo>
                    <a:pt x="9" y="15"/>
                    <a:pt x="0" y="0"/>
                    <a:pt x="0" y="0"/>
                  </a:cubicBezTo>
                  <a:cubicBezTo>
                    <a:pt x="4" y="0"/>
                    <a:pt x="4" y="0"/>
                    <a:pt x="4" y="0"/>
                  </a:cubicBezTo>
                  <a:cubicBezTo>
                    <a:pt x="8" y="3"/>
                    <a:pt x="13" y="2"/>
                    <a:pt x="14" y="7"/>
                  </a:cubicBezTo>
                  <a:cubicBezTo>
                    <a:pt x="15" y="10"/>
                    <a:pt x="13" y="15"/>
                    <a:pt x="11"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7" name="Freeform 129"/>
            <p:cNvSpPr>
              <a:spLocks/>
            </p:cNvSpPr>
            <p:nvPr/>
          </p:nvSpPr>
          <p:spPr bwMode="auto">
            <a:xfrm>
              <a:off x="6416675" y="2652713"/>
              <a:ext cx="6350" cy="1588"/>
            </a:xfrm>
            <a:custGeom>
              <a:avLst/>
              <a:gdLst/>
              <a:ahLst/>
              <a:cxnLst>
                <a:cxn ang="0">
                  <a:pos x="0" y="0"/>
                </a:cxn>
                <a:cxn ang="0">
                  <a:pos x="4" y="1"/>
                </a:cxn>
                <a:cxn ang="0">
                  <a:pos x="0" y="0"/>
                </a:cxn>
              </a:cxnLst>
              <a:rect l="0" t="0" r="r" b="b"/>
              <a:pathLst>
                <a:path w="4" h="1">
                  <a:moveTo>
                    <a:pt x="0" y="0"/>
                  </a:moveTo>
                  <a:cubicBezTo>
                    <a:pt x="1" y="1"/>
                    <a:pt x="3" y="1"/>
                    <a:pt x="4" y="1"/>
                  </a:cubicBezTo>
                  <a:cubicBezTo>
                    <a:pt x="3" y="0"/>
                    <a:pt x="1" y="0"/>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8" name="Freeform 130"/>
            <p:cNvSpPr>
              <a:spLocks/>
            </p:cNvSpPr>
            <p:nvPr/>
          </p:nvSpPr>
          <p:spPr bwMode="auto">
            <a:xfrm>
              <a:off x="6388100" y="2441575"/>
              <a:ext cx="36513" cy="50800"/>
            </a:xfrm>
            <a:custGeom>
              <a:avLst/>
              <a:gdLst/>
              <a:ahLst/>
              <a:cxnLst>
                <a:cxn ang="0">
                  <a:pos x="8" y="39"/>
                </a:cxn>
                <a:cxn ang="0">
                  <a:pos x="1" y="26"/>
                </a:cxn>
                <a:cxn ang="0">
                  <a:pos x="16" y="0"/>
                </a:cxn>
                <a:cxn ang="0">
                  <a:pos x="8" y="39"/>
                </a:cxn>
              </a:cxnLst>
              <a:rect l="0" t="0" r="r" b="b"/>
              <a:pathLst>
                <a:path w="27" h="39">
                  <a:moveTo>
                    <a:pt x="8" y="39"/>
                  </a:moveTo>
                  <a:cubicBezTo>
                    <a:pt x="0" y="39"/>
                    <a:pt x="1" y="33"/>
                    <a:pt x="1" y="26"/>
                  </a:cubicBezTo>
                  <a:cubicBezTo>
                    <a:pt x="1" y="17"/>
                    <a:pt x="10" y="0"/>
                    <a:pt x="16" y="0"/>
                  </a:cubicBezTo>
                  <a:cubicBezTo>
                    <a:pt x="27" y="0"/>
                    <a:pt x="18" y="39"/>
                    <a:pt x="8"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9" name="Freeform 131"/>
            <p:cNvSpPr>
              <a:spLocks/>
            </p:cNvSpPr>
            <p:nvPr/>
          </p:nvSpPr>
          <p:spPr bwMode="auto">
            <a:xfrm>
              <a:off x="6194425" y="2532063"/>
              <a:ext cx="41275" cy="34925"/>
            </a:xfrm>
            <a:custGeom>
              <a:avLst/>
              <a:gdLst/>
              <a:ahLst/>
              <a:cxnLst>
                <a:cxn ang="0">
                  <a:pos x="2" y="11"/>
                </a:cxn>
                <a:cxn ang="0">
                  <a:pos x="26" y="0"/>
                </a:cxn>
                <a:cxn ang="0">
                  <a:pos x="31" y="7"/>
                </a:cxn>
                <a:cxn ang="0">
                  <a:pos x="11" y="27"/>
                </a:cxn>
                <a:cxn ang="0">
                  <a:pos x="2" y="18"/>
                </a:cxn>
                <a:cxn ang="0">
                  <a:pos x="2" y="11"/>
                </a:cxn>
              </a:cxnLst>
              <a:rect l="0" t="0" r="r" b="b"/>
              <a:pathLst>
                <a:path w="31" h="27">
                  <a:moveTo>
                    <a:pt x="2" y="11"/>
                  </a:moveTo>
                  <a:cubicBezTo>
                    <a:pt x="5" y="11"/>
                    <a:pt x="20" y="0"/>
                    <a:pt x="26" y="0"/>
                  </a:cubicBezTo>
                  <a:cubicBezTo>
                    <a:pt x="28" y="0"/>
                    <a:pt x="31" y="4"/>
                    <a:pt x="31" y="7"/>
                  </a:cubicBezTo>
                  <a:cubicBezTo>
                    <a:pt x="31" y="13"/>
                    <a:pt x="18" y="27"/>
                    <a:pt x="11" y="27"/>
                  </a:cubicBezTo>
                  <a:cubicBezTo>
                    <a:pt x="5" y="27"/>
                    <a:pt x="2" y="24"/>
                    <a:pt x="2" y="18"/>
                  </a:cubicBezTo>
                  <a:cubicBezTo>
                    <a:pt x="2" y="15"/>
                    <a:pt x="0" y="11"/>
                    <a:pt x="2"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0" name="Freeform 132"/>
            <p:cNvSpPr>
              <a:spLocks/>
            </p:cNvSpPr>
            <p:nvPr/>
          </p:nvSpPr>
          <p:spPr bwMode="auto">
            <a:xfrm>
              <a:off x="6015038" y="2476500"/>
              <a:ext cx="195263" cy="374650"/>
            </a:xfrm>
            <a:custGeom>
              <a:avLst/>
              <a:gdLst/>
              <a:ahLst/>
              <a:cxnLst>
                <a:cxn ang="0">
                  <a:pos x="12" y="172"/>
                </a:cxn>
                <a:cxn ang="0">
                  <a:pos x="21" y="152"/>
                </a:cxn>
                <a:cxn ang="0">
                  <a:pos x="25" y="147"/>
                </a:cxn>
                <a:cxn ang="0">
                  <a:pos x="15" y="119"/>
                </a:cxn>
                <a:cxn ang="0">
                  <a:pos x="8" y="109"/>
                </a:cxn>
                <a:cxn ang="0">
                  <a:pos x="8" y="105"/>
                </a:cxn>
                <a:cxn ang="0">
                  <a:pos x="8" y="106"/>
                </a:cxn>
                <a:cxn ang="0">
                  <a:pos x="12" y="96"/>
                </a:cxn>
                <a:cxn ang="0">
                  <a:pos x="9" y="77"/>
                </a:cxn>
                <a:cxn ang="0">
                  <a:pos x="0" y="65"/>
                </a:cxn>
                <a:cxn ang="0">
                  <a:pos x="8" y="47"/>
                </a:cxn>
                <a:cxn ang="0">
                  <a:pos x="19" y="43"/>
                </a:cxn>
                <a:cxn ang="0">
                  <a:pos x="45" y="19"/>
                </a:cxn>
                <a:cxn ang="0">
                  <a:pos x="47" y="19"/>
                </a:cxn>
                <a:cxn ang="0">
                  <a:pos x="50" y="24"/>
                </a:cxn>
                <a:cxn ang="0">
                  <a:pos x="52" y="20"/>
                </a:cxn>
                <a:cxn ang="0">
                  <a:pos x="52" y="9"/>
                </a:cxn>
                <a:cxn ang="0">
                  <a:pos x="64" y="6"/>
                </a:cxn>
                <a:cxn ang="0">
                  <a:pos x="78" y="6"/>
                </a:cxn>
                <a:cxn ang="0">
                  <a:pos x="96" y="0"/>
                </a:cxn>
                <a:cxn ang="0">
                  <a:pos x="115" y="5"/>
                </a:cxn>
                <a:cxn ang="0">
                  <a:pos x="130" y="22"/>
                </a:cxn>
                <a:cxn ang="0">
                  <a:pos x="100" y="58"/>
                </a:cxn>
                <a:cxn ang="0">
                  <a:pos x="104" y="64"/>
                </a:cxn>
                <a:cxn ang="0">
                  <a:pos x="129" y="93"/>
                </a:cxn>
                <a:cxn ang="0">
                  <a:pos x="147" y="134"/>
                </a:cxn>
                <a:cxn ang="0">
                  <a:pos x="142" y="156"/>
                </a:cxn>
                <a:cxn ang="0">
                  <a:pos x="115" y="170"/>
                </a:cxn>
                <a:cxn ang="0">
                  <a:pos x="105" y="180"/>
                </a:cxn>
                <a:cxn ang="0">
                  <a:pos x="104" y="176"/>
                </a:cxn>
                <a:cxn ang="0">
                  <a:pos x="104" y="181"/>
                </a:cxn>
                <a:cxn ang="0">
                  <a:pos x="93" y="192"/>
                </a:cxn>
                <a:cxn ang="0">
                  <a:pos x="90" y="183"/>
                </a:cxn>
                <a:cxn ang="0">
                  <a:pos x="91" y="177"/>
                </a:cxn>
                <a:cxn ang="0">
                  <a:pos x="88" y="170"/>
                </a:cxn>
                <a:cxn ang="0">
                  <a:pos x="73" y="161"/>
                </a:cxn>
                <a:cxn ang="0">
                  <a:pos x="63" y="149"/>
                </a:cxn>
                <a:cxn ang="0">
                  <a:pos x="43" y="141"/>
                </a:cxn>
                <a:cxn ang="0">
                  <a:pos x="41" y="135"/>
                </a:cxn>
                <a:cxn ang="0">
                  <a:pos x="30" y="129"/>
                </a:cxn>
                <a:cxn ang="0">
                  <a:pos x="27" y="134"/>
                </a:cxn>
                <a:cxn ang="0">
                  <a:pos x="29" y="142"/>
                </a:cxn>
                <a:cxn ang="0">
                  <a:pos x="16" y="171"/>
                </a:cxn>
                <a:cxn ang="0">
                  <a:pos x="31" y="192"/>
                </a:cxn>
                <a:cxn ang="0">
                  <a:pos x="30" y="192"/>
                </a:cxn>
                <a:cxn ang="0">
                  <a:pos x="35" y="206"/>
                </a:cxn>
                <a:cxn ang="0">
                  <a:pos x="73" y="243"/>
                </a:cxn>
                <a:cxn ang="0">
                  <a:pos x="71" y="251"/>
                </a:cxn>
                <a:cxn ang="0">
                  <a:pos x="80" y="267"/>
                </a:cxn>
                <a:cxn ang="0">
                  <a:pos x="84" y="280"/>
                </a:cxn>
                <a:cxn ang="0">
                  <a:pos x="78" y="280"/>
                </a:cxn>
                <a:cxn ang="0">
                  <a:pos x="75" y="282"/>
                </a:cxn>
                <a:cxn ang="0">
                  <a:pos x="68" y="278"/>
                </a:cxn>
                <a:cxn ang="0">
                  <a:pos x="37" y="246"/>
                </a:cxn>
                <a:cxn ang="0">
                  <a:pos x="27" y="214"/>
                </a:cxn>
                <a:cxn ang="0">
                  <a:pos x="14" y="192"/>
                </a:cxn>
                <a:cxn ang="0">
                  <a:pos x="8" y="192"/>
                </a:cxn>
                <a:cxn ang="0">
                  <a:pos x="8" y="189"/>
                </a:cxn>
                <a:cxn ang="0">
                  <a:pos x="10" y="172"/>
                </a:cxn>
                <a:cxn ang="0">
                  <a:pos x="11" y="172"/>
                </a:cxn>
                <a:cxn ang="0">
                  <a:pos x="12" y="172"/>
                </a:cxn>
              </a:cxnLst>
              <a:rect l="0" t="0" r="r" b="b"/>
              <a:pathLst>
                <a:path w="147" h="282">
                  <a:moveTo>
                    <a:pt x="12" y="172"/>
                  </a:moveTo>
                  <a:cubicBezTo>
                    <a:pt x="16" y="165"/>
                    <a:pt x="17" y="160"/>
                    <a:pt x="21" y="152"/>
                  </a:cubicBezTo>
                  <a:cubicBezTo>
                    <a:pt x="22" y="150"/>
                    <a:pt x="25" y="149"/>
                    <a:pt x="25" y="147"/>
                  </a:cubicBezTo>
                  <a:cubicBezTo>
                    <a:pt x="25" y="143"/>
                    <a:pt x="19" y="123"/>
                    <a:pt x="15" y="119"/>
                  </a:cubicBezTo>
                  <a:cubicBezTo>
                    <a:pt x="12" y="116"/>
                    <a:pt x="8" y="114"/>
                    <a:pt x="8" y="109"/>
                  </a:cubicBezTo>
                  <a:cubicBezTo>
                    <a:pt x="8" y="108"/>
                    <a:pt x="8" y="107"/>
                    <a:pt x="8" y="105"/>
                  </a:cubicBezTo>
                  <a:cubicBezTo>
                    <a:pt x="8" y="106"/>
                    <a:pt x="8" y="106"/>
                    <a:pt x="8" y="106"/>
                  </a:cubicBezTo>
                  <a:cubicBezTo>
                    <a:pt x="9" y="105"/>
                    <a:pt x="12" y="100"/>
                    <a:pt x="12" y="96"/>
                  </a:cubicBezTo>
                  <a:cubicBezTo>
                    <a:pt x="12" y="91"/>
                    <a:pt x="12" y="82"/>
                    <a:pt x="9" y="77"/>
                  </a:cubicBezTo>
                  <a:cubicBezTo>
                    <a:pt x="6" y="73"/>
                    <a:pt x="0" y="73"/>
                    <a:pt x="0" y="65"/>
                  </a:cubicBezTo>
                  <a:cubicBezTo>
                    <a:pt x="0" y="57"/>
                    <a:pt x="3" y="51"/>
                    <a:pt x="8" y="47"/>
                  </a:cubicBezTo>
                  <a:cubicBezTo>
                    <a:pt x="10" y="44"/>
                    <a:pt x="15" y="45"/>
                    <a:pt x="19" y="43"/>
                  </a:cubicBezTo>
                  <a:cubicBezTo>
                    <a:pt x="29" y="36"/>
                    <a:pt x="36" y="33"/>
                    <a:pt x="45" y="19"/>
                  </a:cubicBezTo>
                  <a:cubicBezTo>
                    <a:pt x="47" y="19"/>
                    <a:pt x="47" y="19"/>
                    <a:pt x="47" y="19"/>
                  </a:cubicBezTo>
                  <a:cubicBezTo>
                    <a:pt x="47" y="23"/>
                    <a:pt x="49" y="24"/>
                    <a:pt x="50" y="24"/>
                  </a:cubicBezTo>
                  <a:cubicBezTo>
                    <a:pt x="51" y="24"/>
                    <a:pt x="52" y="22"/>
                    <a:pt x="52" y="20"/>
                  </a:cubicBezTo>
                  <a:cubicBezTo>
                    <a:pt x="52" y="16"/>
                    <a:pt x="52" y="13"/>
                    <a:pt x="52" y="9"/>
                  </a:cubicBezTo>
                  <a:cubicBezTo>
                    <a:pt x="52" y="9"/>
                    <a:pt x="62" y="6"/>
                    <a:pt x="64" y="6"/>
                  </a:cubicBezTo>
                  <a:cubicBezTo>
                    <a:pt x="78" y="6"/>
                    <a:pt x="78" y="6"/>
                    <a:pt x="78" y="6"/>
                  </a:cubicBezTo>
                  <a:cubicBezTo>
                    <a:pt x="84" y="9"/>
                    <a:pt x="89" y="0"/>
                    <a:pt x="96" y="0"/>
                  </a:cubicBezTo>
                  <a:cubicBezTo>
                    <a:pt x="103" y="0"/>
                    <a:pt x="107" y="5"/>
                    <a:pt x="115" y="5"/>
                  </a:cubicBezTo>
                  <a:cubicBezTo>
                    <a:pt x="115" y="16"/>
                    <a:pt x="123" y="20"/>
                    <a:pt x="130" y="22"/>
                  </a:cubicBezTo>
                  <a:cubicBezTo>
                    <a:pt x="121" y="36"/>
                    <a:pt x="100" y="39"/>
                    <a:pt x="100" y="58"/>
                  </a:cubicBezTo>
                  <a:cubicBezTo>
                    <a:pt x="100" y="62"/>
                    <a:pt x="102" y="63"/>
                    <a:pt x="104" y="64"/>
                  </a:cubicBezTo>
                  <a:cubicBezTo>
                    <a:pt x="114" y="74"/>
                    <a:pt x="118" y="86"/>
                    <a:pt x="129" y="93"/>
                  </a:cubicBezTo>
                  <a:cubicBezTo>
                    <a:pt x="140" y="100"/>
                    <a:pt x="147" y="119"/>
                    <a:pt x="147" y="134"/>
                  </a:cubicBezTo>
                  <a:cubicBezTo>
                    <a:pt x="147" y="144"/>
                    <a:pt x="142" y="148"/>
                    <a:pt x="142" y="156"/>
                  </a:cubicBezTo>
                  <a:cubicBezTo>
                    <a:pt x="127" y="160"/>
                    <a:pt x="126" y="164"/>
                    <a:pt x="115" y="170"/>
                  </a:cubicBezTo>
                  <a:cubicBezTo>
                    <a:pt x="109" y="173"/>
                    <a:pt x="110" y="180"/>
                    <a:pt x="105" y="180"/>
                  </a:cubicBezTo>
                  <a:cubicBezTo>
                    <a:pt x="104" y="180"/>
                    <a:pt x="104" y="177"/>
                    <a:pt x="104" y="176"/>
                  </a:cubicBezTo>
                  <a:cubicBezTo>
                    <a:pt x="104" y="179"/>
                    <a:pt x="104" y="180"/>
                    <a:pt x="104" y="181"/>
                  </a:cubicBezTo>
                  <a:cubicBezTo>
                    <a:pt x="104" y="185"/>
                    <a:pt x="95" y="192"/>
                    <a:pt x="93" y="192"/>
                  </a:cubicBezTo>
                  <a:cubicBezTo>
                    <a:pt x="91" y="192"/>
                    <a:pt x="90" y="186"/>
                    <a:pt x="90" y="183"/>
                  </a:cubicBezTo>
                  <a:cubicBezTo>
                    <a:pt x="90" y="179"/>
                    <a:pt x="90" y="178"/>
                    <a:pt x="91" y="177"/>
                  </a:cubicBezTo>
                  <a:cubicBezTo>
                    <a:pt x="90" y="176"/>
                    <a:pt x="89" y="172"/>
                    <a:pt x="88" y="170"/>
                  </a:cubicBezTo>
                  <a:cubicBezTo>
                    <a:pt x="82" y="170"/>
                    <a:pt x="73" y="168"/>
                    <a:pt x="73" y="161"/>
                  </a:cubicBezTo>
                  <a:cubicBezTo>
                    <a:pt x="63" y="161"/>
                    <a:pt x="68" y="155"/>
                    <a:pt x="63" y="149"/>
                  </a:cubicBezTo>
                  <a:cubicBezTo>
                    <a:pt x="56" y="143"/>
                    <a:pt x="50" y="143"/>
                    <a:pt x="43" y="141"/>
                  </a:cubicBezTo>
                  <a:cubicBezTo>
                    <a:pt x="42" y="141"/>
                    <a:pt x="41" y="135"/>
                    <a:pt x="41" y="135"/>
                  </a:cubicBezTo>
                  <a:cubicBezTo>
                    <a:pt x="40" y="130"/>
                    <a:pt x="34" y="129"/>
                    <a:pt x="30" y="129"/>
                  </a:cubicBezTo>
                  <a:cubicBezTo>
                    <a:pt x="26" y="129"/>
                    <a:pt x="27" y="132"/>
                    <a:pt x="27" y="134"/>
                  </a:cubicBezTo>
                  <a:cubicBezTo>
                    <a:pt x="27" y="138"/>
                    <a:pt x="29" y="139"/>
                    <a:pt x="29" y="142"/>
                  </a:cubicBezTo>
                  <a:cubicBezTo>
                    <a:pt x="29" y="156"/>
                    <a:pt x="16" y="159"/>
                    <a:pt x="16" y="171"/>
                  </a:cubicBezTo>
                  <a:cubicBezTo>
                    <a:pt x="16" y="185"/>
                    <a:pt x="31" y="179"/>
                    <a:pt x="31" y="192"/>
                  </a:cubicBezTo>
                  <a:cubicBezTo>
                    <a:pt x="30" y="192"/>
                    <a:pt x="30" y="192"/>
                    <a:pt x="30" y="192"/>
                  </a:cubicBezTo>
                  <a:cubicBezTo>
                    <a:pt x="32" y="195"/>
                    <a:pt x="32" y="203"/>
                    <a:pt x="35" y="206"/>
                  </a:cubicBezTo>
                  <a:cubicBezTo>
                    <a:pt x="47" y="218"/>
                    <a:pt x="73" y="221"/>
                    <a:pt x="73" y="243"/>
                  </a:cubicBezTo>
                  <a:cubicBezTo>
                    <a:pt x="73" y="247"/>
                    <a:pt x="71" y="247"/>
                    <a:pt x="71" y="251"/>
                  </a:cubicBezTo>
                  <a:cubicBezTo>
                    <a:pt x="71" y="259"/>
                    <a:pt x="78" y="262"/>
                    <a:pt x="80" y="267"/>
                  </a:cubicBezTo>
                  <a:cubicBezTo>
                    <a:pt x="82" y="273"/>
                    <a:pt x="82" y="275"/>
                    <a:pt x="84" y="280"/>
                  </a:cubicBezTo>
                  <a:cubicBezTo>
                    <a:pt x="80" y="280"/>
                    <a:pt x="80" y="280"/>
                    <a:pt x="78" y="280"/>
                  </a:cubicBezTo>
                  <a:cubicBezTo>
                    <a:pt x="77" y="280"/>
                    <a:pt x="76" y="282"/>
                    <a:pt x="75" y="282"/>
                  </a:cubicBezTo>
                  <a:cubicBezTo>
                    <a:pt x="71" y="282"/>
                    <a:pt x="70" y="279"/>
                    <a:pt x="68" y="278"/>
                  </a:cubicBezTo>
                  <a:cubicBezTo>
                    <a:pt x="54" y="274"/>
                    <a:pt x="41" y="261"/>
                    <a:pt x="37" y="246"/>
                  </a:cubicBezTo>
                  <a:cubicBezTo>
                    <a:pt x="33" y="233"/>
                    <a:pt x="32" y="224"/>
                    <a:pt x="27" y="214"/>
                  </a:cubicBezTo>
                  <a:cubicBezTo>
                    <a:pt x="24" y="208"/>
                    <a:pt x="21" y="192"/>
                    <a:pt x="14" y="192"/>
                  </a:cubicBezTo>
                  <a:cubicBezTo>
                    <a:pt x="9" y="192"/>
                    <a:pt x="12" y="194"/>
                    <a:pt x="8" y="192"/>
                  </a:cubicBezTo>
                  <a:cubicBezTo>
                    <a:pt x="7" y="192"/>
                    <a:pt x="8" y="190"/>
                    <a:pt x="8" y="189"/>
                  </a:cubicBezTo>
                  <a:cubicBezTo>
                    <a:pt x="8" y="183"/>
                    <a:pt x="9" y="179"/>
                    <a:pt x="10" y="172"/>
                  </a:cubicBezTo>
                  <a:cubicBezTo>
                    <a:pt x="11" y="172"/>
                    <a:pt x="11" y="172"/>
                    <a:pt x="11" y="172"/>
                  </a:cubicBezTo>
                  <a:lnTo>
                    <a:pt x="12" y="17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1" name="Freeform 133"/>
            <p:cNvSpPr>
              <a:spLocks/>
            </p:cNvSpPr>
            <p:nvPr/>
          </p:nvSpPr>
          <p:spPr bwMode="auto">
            <a:xfrm>
              <a:off x="6142038" y="2898775"/>
              <a:ext cx="26988" cy="25400"/>
            </a:xfrm>
            <a:custGeom>
              <a:avLst/>
              <a:gdLst/>
              <a:ahLst/>
              <a:cxnLst>
                <a:cxn ang="0">
                  <a:pos x="12" y="17"/>
                </a:cxn>
                <a:cxn ang="0">
                  <a:pos x="9" y="11"/>
                </a:cxn>
                <a:cxn ang="0">
                  <a:pos x="0" y="6"/>
                </a:cxn>
                <a:cxn ang="0">
                  <a:pos x="9" y="0"/>
                </a:cxn>
                <a:cxn ang="0">
                  <a:pos x="20" y="15"/>
                </a:cxn>
                <a:cxn ang="0">
                  <a:pos x="21" y="19"/>
                </a:cxn>
                <a:cxn ang="0">
                  <a:pos x="17" y="19"/>
                </a:cxn>
                <a:cxn ang="0">
                  <a:pos x="12" y="17"/>
                </a:cxn>
              </a:cxnLst>
              <a:rect l="0" t="0" r="r" b="b"/>
              <a:pathLst>
                <a:path w="21" h="19">
                  <a:moveTo>
                    <a:pt x="12" y="17"/>
                  </a:moveTo>
                  <a:cubicBezTo>
                    <a:pt x="11" y="17"/>
                    <a:pt x="9" y="12"/>
                    <a:pt x="9" y="11"/>
                  </a:cubicBezTo>
                  <a:cubicBezTo>
                    <a:pt x="7" y="7"/>
                    <a:pt x="0" y="9"/>
                    <a:pt x="0" y="6"/>
                  </a:cubicBezTo>
                  <a:cubicBezTo>
                    <a:pt x="0" y="3"/>
                    <a:pt x="6" y="0"/>
                    <a:pt x="9" y="0"/>
                  </a:cubicBezTo>
                  <a:cubicBezTo>
                    <a:pt x="11" y="7"/>
                    <a:pt x="14" y="15"/>
                    <a:pt x="20" y="15"/>
                  </a:cubicBezTo>
                  <a:cubicBezTo>
                    <a:pt x="20" y="16"/>
                    <a:pt x="20" y="18"/>
                    <a:pt x="21" y="19"/>
                  </a:cubicBezTo>
                  <a:cubicBezTo>
                    <a:pt x="20" y="19"/>
                    <a:pt x="18" y="19"/>
                    <a:pt x="17" y="19"/>
                  </a:cubicBezTo>
                  <a:cubicBezTo>
                    <a:pt x="15" y="19"/>
                    <a:pt x="14" y="17"/>
                    <a:pt x="12"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2" name="Freeform 134"/>
            <p:cNvSpPr>
              <a:spLocks/>
            </p:cNvSpPr>
            <p:nvPr/>
          </p:nvSpPr>
          <p:spPr bwMode="auto">
            <a:xfrm>
              <a:off x="6183313" y="2917825"/>
              <a:ext cx="11113" cy="11113"/>
            </a:xfrm>
            <a:custGeom>
              <a:avLst/>
              <a:gdLst/>
              <a:ahLst/>
              <a:cxnLst>
                <a:cxn ang="0">
                  <a:pos x="1" y="0"/>
                </a:cxn>
                <a:cxn ang="0">
                  <a:pos x="5" y="0"/>
                </a:cxn>
                <a:cxn ang="0">
                  <a:pos x="9" y="3"/>
                </a:cxn>
                <a:cxn ang="0">
                  <a:pos x="4" y="8"/>
                </a:cxn>
                <a:cxn ang="0">
                  <a:pos x="1" y="3"/>
                </a:cxn>
                <a:cxn ang="0">
                  <a:pos x="1" y="0"/>
                </a:cxn>
              </a:cxnLst>
              <a:rect l="0" t="0" r="r" b="b"/>
              <a:pathLst>
                <a:path w="9" h="8">
                  <a:moveTo>
                    <a:pt x="1" y="0"/>
                  </a:moveTo>
                  <a:cubicBezTo>
                    <a:pt x="2" y="0"/>
                    <a:pt x="4" y="0"/>
                    <a:pt x="5" y="0"/>
                  </a:cubicBezTo>
                  <a:cubicBezTo>
                    <a:pt x="6" y="0"/>
                    <a:pt x="8" y="2"/>
                    <a:pt x="9" y="3"/>
                  </a:cubicBezTo>
                  <a:cubicBezTo>
                    <a:pt x="9" y="5"/>
                    <a:pt x="7" y="8"/>
                    <a:pt x="4" y="8"/>
                  </a:cubicBezTo>
                  <a:cubicBezTo>
                    <a:pt x="1" y="8"/>
                    <a:pt x="1" y="5"/>
                    <a:pt x="1" y="3"/>
                  </a:cubicBezTo>
                  <a:cubicBezTo>
                    <a:pt x="1"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3" name="Freeform 135"/>
            <p:cNvSpPr>
              <a:spLocks/>
            </p:cNvSpPr>
            <p:nvPr/>
          </p:nvSpPr>
          <p:spPr bwMode="auto">
            <a:xfrm>
              <a:off x="6035675" y="2892425"/>
              <a:ext cx="9525" cy="15875"/>
            </a:xfrm>
            <a:custGeom>
              <a:avLst/>
              <a:gdLst/>
              <a:ahLst/>
              <a:cxnLst>
                <a:cxn ang="0">
                  <a:pos x="1" y="0"/>
                </a:cxn>
                <a:cxn ang="0">
                  <a:pos x="8" y="12"/>
                </a:cxn>
                <a:cxn ang="0">
                  <a:pos x="0" y="2"/>
                </a:cxn>
                <a:cxn ang="0">
                  <a:pos x="0" y="0"/>
                </a:cxn>
                <a:cxn ang="0">
                  <a:pos x="3" y="0"/>
                </a:cxn>
                <a:cxn ang="0">
                  <a:pos x="3" y="2"/>
                </a:cxn>
                <a:cxn ang="0">
                  <a:pos x="1" y="0"/>
                </a:cxn>
              </a:cxnLst>
              <a:rect l="0" t="0" r="r" b="b"/>
              <a:pathLst>
                <a:path w="8" h="12">
                  <a:moveTo>
                    <a:pt x="1" y="0"/>
                  </a:moveTo>
                  <a:cubicBezTo>
                    <a:pt x="5" y="4"/>
                    <a:pt x="8" y="7"/>
                    <a:pt x="8" y="12"/>
                  </a:cubicBezTo>
                  <a:cubicBezTo>
                    <a:pt x="5" y="12"/>
                    <a:pt x="0" y="5"/>
                    <a:pt x="0" y="2"/>
                  </a:cubicBezTo>
                  <a:cubicBezTo>
                    <a:pt x="0" y="1"/>
                    <a:pt x="0" y="1"/>
                    <a:pt x="0" y="0"/>
                  </a:cubicBezTo>
                  <a:cubicBezTo>
                    <a:pt x="3" y="0"/>
                    <a:pt x="3" y="0"/>
                    <a:pt x="3" y="0"/>
                  </a:cubicBezTo>
                  <a:cubicBezTo>
                    <a:pt x="3" y="1"/>
                    <a:pt x="3" y="2"/>
                    <a:pt x="3" y="2"/>
                  </a:cubicBezTo>
                  <a:lnTo>
                    <a:pt x="1"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4" name="Freeform 136"/>
            <p:cNvSpPr>
              <a:spLocks/>
            </p:cNvSpPr>
            <p:nvPr/>
          </p:nvSpPr>
          <p:spPr bwMode="auto">
            <a:xfrm>
              <a:off x="6013450" y="2855913"/>
              <a:ext cx="15875" cy="15875"/>
            </a:xfrm>
            <a:custGeom>
              <a:avLst/>
              <a:gdLst/>
              <a:ahLst/>
              <a:cxnLst>
                <a:cxn ang="0">
                  <a:pos x="2" y="0"/>
                </a:cxn>
                <a:cxn ang="0">
                  <a:pos x="8" y="11"/>
                </a:cxn>
                <a:cxn ang="0">
                  <a:pos x="0" y="1"/>
                </a:cxn>
                <a:cxn ang="0">
                  <a:pos x="0" y="1"/>
                </a:cxn>
                <a:cxn ang="0">
                  <a:pos x="2" y="0"/>
                </a:cxn>
              </a:cxnLst>
              <a:rect l="0" t="0" r="r" b="b"/>
              <a:pathLst>
                <a:path w="12" h="11">
                  <a:moveTo>
                    <a:pt x="2" y="0"/>
                  </a:moveTo>
                  <a:cubicBezTo>
                    <a:pt x="5" y="2"/>
                    <a:pt x="12" y="11"/>
                    <a:pt x="8" y="11"/>
                  </a:cubicBezTo>
                  <a:cubicBezTo>
                    <a:pt x="6" y="11"/>
                    <a:pt x="1" y="4"/>
                    <a:pt x="0" y="1"/>
                  </a:cubicBezTo>
                  <a:cubicBezTo>
                    <a:pt x="0" y="1"/>
                    <a:pt x="0" y="1"/>
                    <a:pt x="0"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5" name="Freeform 137"/>
            <p:cNvSpPr>
              <a:spLocks/>
            </p:cNvSpPr>
            <p:nvPr/>
          </p:nvSpPr>
          <p:spPr bwMode="auto">
            <a:xfrm>
              <a:off x="6548438" y="2284413"/>
              <a:ext cx="41275" cy="49213"/>
            </a:xfrm>
            <a:custGeom>
              <a:avLst/>
              <a:gdLst/>
              <a:ahLst/>
              <a:cxnLst>
                <a:cxn ang="0">
                  <a:pos x="12" y="22"/>
                </a:cxn>
                <a:cxn ang="0">
                  <a:pos x="14" y="16"/>
                </a:cxn>
                <a:cxn ang="0">
                  <a:pos x="10" y="10"/>
                </a:cxn>
                <a:cxn ang="0">
                  <a:pos x="10" y="14"/>
                </a:cxn>
                <a:cxn ang="0">
                  <a:pos x="5" y="16"/>
                </a:cxn>
                <a:cxn ang="0">
                  <a:pos x="0" y="11"/>
                </a:cxn>
                <a:cxn ang="0">
                  <a:pos x="14" y="0"/>
                </a:cxn>
                <a:cxn ang="0">
                  <a:pos x="26" y="3"/>
                </a:cxn>
                <a:cxn ang="0">
                  <a:pos x="26" y="8"/>
                </a:cxn>
                <a:cxn ang="0">
                  <a:pos x="30" y="11"/>
                </a:cxn>
                <a:cxn ang="0">
                  <a:pos x="30" y="16"/>
                </a:cxn>
                <a:cxn ang="0">
                  <a:pos x="26" y="16"/>
                </a:cxn>
                <a:cxn ang="0">
                  <a:pos x="15" y="37"/>
                </a:cxn>
                <a:cxn ang="0">
                  <a:pos x="14" y="33"/>
                </a:cxn>
                <a:cxn ang="0">
                  <a:pos x="14" y="36"/>
                </a:cxn>
                <a:cxn ang="0">
                  <a:pos x="7" y="29"/>
                </a:cxn>
                <a:cxn ang="0">
                  <a:pos x="12" y="22"/>
                </a:cxn>
              </a:cxnLst>
              <a:rect l="0" t="0" r="r" b="b"/>
              <a:pathLst>
                <a:path w="30" h="37">
                  <a:moveTo>
                    <a:pt x="12" y="22"/>
                  </a:moveTo>
                  <a:cubicBezTo>
                    <a:pt x="14" y="16"/>
                    <a:pt x="14" y="16"/>
                    <a:pt x="14" y="16"/>
                  </a:cubicBezTo>
                  <a:cubicBezTo>
                    <a:pt x="11" y="15"/>
                    <a:pt x="11" y="12"/>
                    <a:pt x="10" y="10"/>
                  </a:cubicBezTo>
                  <a:cubicBezTo>
                    <a:pt x="10" y="11"/>
                    <a:pt x="9" y="13"/>
                    <a:pt x="10" y="14"/>
                  </a:cubicBezTo>
                  <a:cubicBezTo>
                    <a:pt x="8" y="14"/>
                    <a:pt x="6" y="16"/>
                    <a:pt x="5" y="16"/>
                  </a:cubicBezTo>
                  <a:cubicBezTo>
                    <a:pt x="3" y="16"/>
                    <a:pt x="0" y="13"/>
                    <a:pt x="0" y="11"/>
                  </a:cubicBezTo>
                  <a:cubicBezTo>
                    <a:pt x="0" y="8"/>
                    <a:pt x="13" y="0"/>
                    <a:pt x="14" y="0"/>
                  </a:cubicBezTo>
                  <a:cubicBezTo>
                    <a:pt x="18" y="0"/>
                    <a:pt x="20" y="3"/>
                    <a:pt x="26" y="3"/>
                  </a:cubicBezTo>
                  <a:cubicBezTo>
                    <a:pt x="26" y="5"/>
                    <a:pt x="25" y="8"/>
                    <a:pt x="26" y="8"/>
                  </a:cubicBezTo>
                  <a:cubicBezTo>
                    <a:pt x="30" y="11"/>
                    <a:pt x="30" y="11"/>
                    <a:pt x="30" y="11"/>
                  </a:cubicBezTo>
                  <a:cubicBezTo>
                    <a:pt x="30" y="13"/>
                    <a:pt x="29" y="14"/>
                    <a:pt x="30" y="16"/>
                  </a:cubicBezTo>
                  <a:cubicBezTo>
                    <a:pt x="29" y="16"/>
                    <a:pt x="27" y="16"/>
                    <a:pt x="26" y="16"/>
                  </a:cubicBezTo>
                  <a:cubicBezTo>
                    <a:pt x="25" y="24"/>
                    <a:pt x="21" y="37"/>
                    <a:pt x="15" y="37"/>
                  </a:cubicBezTo>
                  <a:cubicBezTo>
                    <a:pt x="14" y="37"/>
                    <a:pt x="14" y="35"/>
                    <a:pt x="14" y="33"/>
                  </a:cubicBezTo>
                  <a:cubicBezTo>
                    <a:pt x="14" y="36"/>
                    <a:pt x="14" y="36"/>
                    <a:pt x="14" y="36"/>
                  </a:cubicBezTo>
                  <a:cubicBezTo>
                    <a:pt x="10" y="36"/>
                    <a:pt x="7" y="31"/>
                    <a:pt x="7" y="29"/>
                  </a:cubicBezTo>
                  <a:cubicBezTo>
                    <a:pt x="7" y="28"/>
                    <a:pt x="12" y="22"/>
                    <a:pt x="12" y="2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6" name="Freeform 138"/>
            <p:cNvSpPr>
              <a:spLocks/>
            </p:cNvSpPr>
            <p:nvPr/>
          </p:nvSpPr>
          <p:spPr bwMode="auto">
            <a:xfrm>
              <a:off x="6596063" y="2271713"/>
              <a:ext cx="42863" cy="30163"/>
            </a:xfrm>
            <a:custGeom>
              <a:avLst/>
              <a:gdLst/>
              <a:ahLst/>
              <a:cxnLst>
                <a:cxn ang="0">
                  <a:pos x="23" y="15"/>
                </a:cxn>
                <a:cxn ang="0">
                  <a:pos x="17" y="12"/>
                </a:cxn>
                <a:cxn ang="0">
                  <a:pos x="6" y="23"/>
                </a:cxn>
                <a:cxn ang="0">
                  <a:pos x="3" y="17"/>
                </a:cxn>
                <a:cxn ang="0">
                  <a:pos x="0" y="12"/>
                </a:cxn>
                <a:cxn ang="0">
                  <a:pos x="8" y="5"/>
                </a:cxn>
                <a:cxn ang="0">
                  <a:pos x="23" y="0"/>
                </a:cxn>
                <a:cxn ang="0">
                  <a:pos x="23" y="15"/>
                </a:cxn>
              </a:cxnLst>
              <a:rect l="0" t="0" r="r" b="b"/>
              <a:pathLst>
                <a:path w="33" h="23">
                  <a:moveTo>
                    <a:pt x="23" y="15"/>
                  </a:moveTo>
                  <a:cubicBezTo>
                    <a:pt x="20" y="15"/>
                    <a:pt x="18" y="13"/>
                    <a:pt x="17" y="12"/>
                  </a:cubicBezTo>
                  <a:cubicBezTo>
                    <a:pt x="13" y="16"/>
                    <a:pt x="12" y="23"/>
                    <a:pt x="6" y="23"/>
                  </a:cubicBezTo>
                  <a:cubicBezTo>
                    <a:pt x="4" y="23"/>
                    <a:pt x="3" y="19"/>
                    <a:pt x="3" y="17"/>
                  </a:cubicBezTo>
                  <a:cubicBezTo>
                    <a:pt x="1" y="15"/>
                    <a:pt x="0" y="14"/>
                    <a:pt x="0" y="12"/>
                  </a:cubicBezTo>
                  <a:cubicBezTo>
                    <a:pt x="0" y="12"/>
                    <a:pt x="8" y="6"/>
                    <a:pt x="8" y="5"/>
                  </a:cubicBezTo>
                  <a:cubicBezTo>
                    <a:pt x="16" y="7"/>
                    <a:pt x="17" y="0"/>
                    <a:pt x="23" y="0"/>
                  </a:cubicBezTo>
                  <a:cubicBezTo>
                    <a:pt x="33" y="0"/>
                    <a:pt x="28" y="15"/>
                    <a:pt x="23"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7" name="Freeform 139"/>
            <p:cNvSpPr>
              <a:spLocks/>
            </p:cNvSpPr>
            <p:nvPr/>
          </p:nvSpPr>
          <p:spPr bwMode="auto">
            <a:xfrm>
              <a:off x="6572250" y="2136775"/>
              <a:ext cx="185738" cy="153988"/>
            </a:xfrm>
            <a:custGeom>
              <a:avLst/>
              <a:gdLst/>
              <a:ahLst/>
              <a:cxnLst>
                <a:cxn ang="0">
                  <a:pos x="55" y="110"/>
                </a:cxn>
                <a:cxn ang="0">
                  <a:pos x="55" y="107"/>
                </a:cxn>
                <a:cxn ang="0">
                  <a:pos x="56" y="99"/>
                </a:cxn>
                <a:cxn ang="0">
                  <a:pos x="43" y="95"/>
                </a:cxn>
                <a:cxn ang="0">
                  <a:pos x="39" y="99"/>
                </a:cxn>
                <a:cxn ang="0">
                  <a:pos x="29" y="100"/>
                </a:cxn>
                <a:cxn ang="0">
                  <a:pos x="6" y="106"/>
                </a:cxn>
                <a:cxn ang="0">
                  <a:pos x="0" y="104"/>
                </a:cxn>
                <a:cxn ang="0">
                  <a:pos x="5" y="101"/>
                </a:cxn>
                <a:cxn ang="0">
                  <a:pos x="30" y="84"/>
                </a:cxn>
                <a:cxn ang="0">
                  <a:pos x="57" y="84"/>
                </a:cxn>
                <a:cxn ang="0">
                  <a:pos x="72" y="70"/>
                </a:cxn>
                <a:cxn ang="0">
                  <a:pos x="79" y="59"/>
                </a:cxn>
                <a:cxn ang="0">
                  <a:pos x="77" y="64"/>
                </a:cxn>
                <a:cxn ang="0">
                  <a:pos x="79" y="66"/>
                </a:cxn>
                <a:cxn ang="0">
                  <a:pos x="92" y="60"/>
                </a:cxn>
                <a:cxn ang="0">
                  <a:pos x="116" y="25"/>
                </a:cxn>
                <a:cxn ang="0">
                  <a:pos x="114" y="19"/>
                </a:cxn>
                <a:cxn ang="0">
                  <a:pos x="125" y="3"/>
                </a:cxn>
                <a:cxn ang="0">
                  <a:pos x="130" y="4"/>
                </a:cxn>
                <a:cxn ang="0">
                  <a:pos x="129" y="4"/>
                </a:cxn>
                <a:cxn ang="0">
                  <a:pos x="128" y="0"/>
                </a:cxn>
                <a:cxn ang="0">
                  <a:pos x="133" y="2"/>
                </a:cxn>
                <a:cxn ang="0">
                  <a:pos x="134" y="11"/>
                </a:cxn>
                <a:cxn ang="0">
                  <a:pos x="140" y="26"/>
                </a:cxn>
                <a:cxn ang="0">
                  <a:pos x="134" y="40"/>
                </a:cxn>
                <a:cxn ang="0">
                  <a:pos x="134" y="43"/>
                </a:cxn>
                <a:cxn ang="0">
                  <a:pos x="130" y="44"/>
                </a:cxn>
                <a:cxn ang="0">
                  <a:pos x="127" y="63"/>
                </a:cxn>
                <a:cxn ang="0">
                  <a:pos x="122" y="76"/>
                </a:cxn>
                <a:cxn ang="0">
                  <a:pos x="125" y="84"/>
                </a:cxn>
                <a:cxn ang="0">
                  <a:pos x="114" y="93"/>
                </a:cxn>
                <a:cxn ang="0">
                  <a:pos x="114" y="86"/>
                </a:cxn>
                <a:cxn ang="0">
                  <a:pos x="102" y="96"/>
                </a:cxn>
                <a:cxn ang="0">
                  <a:pos x="100" y="94"/>
                </a:cxn>
                <a:cxn ang="0">
                  <a:pos x="96" y="94"/>
                </a:cxn>
                <a:cxn ang="0">
                  <a:pos x="87" y="100"/>
                </a:cxn>
                <a:cxn ang="0">
                  <a:pos x="74" y="92"/>
                </a:cxn>
                <a:cxn ang="0">
                  <a:pos x="72" y="96"/>
                </a:cxn>
                <a:cxn ang="0">
                  <a:pos x="76" y="103"/>
                </a:cxn>
                <a:cxn ang="0">
                  <a:pos x="72" y="103"/>
                </a:cxn>
                <a:cxn ang="0">
                  <a:pos x="61" y="115"/>
                </a:cxn>
                <a:cxn ang="0">
                  <a:pos x="55" y="110"/>
                </a:cxn>
              </a:cxnLst>
              <a:rect l="0" t="0" r="r" b="b"/>
              <a:pathLst>
                <a:path w="140" h="115">
                  <a:moveTo>
                    <a:pt x="55" y="110"/>
                  </a:moveTo>
                  <a:cubicBezTo>
                    <a:pt x="53" y="110"/>
                    <a:pt x="55" y="108"/>
                    <a:pt x="55" y="107"/>
                  </a:cubicBezTo>
                  <a:cubicBezTo>
                    <a:pt x="55" y="104"/>
                    <a:pt x="56" y="101"/>
                    <a:pt x="56" y="99"/>
                  </a:cubicBezTo>
                  <a:cubicBezTo>
                    <a:pt x="51" y="98"/>
                    <a:pt x="48" y="95"/>
                    <a:pt x="43" y="95"/>
                  </a:cubicBezTo>
                  <a:cubicBezTo>
                    <a:pt x="40" y="95"/>
                    <a:pt x="40" y="98"/>
                    <a:pt x="39" y="99"/>
                  </a:cubicBezTo>
                  <a:cubicBezTo>
                    <a:pt x="35" y="100"/>
                    <a:pt x="32" y="98"/>
                    <a:pt x="29" y="100"/>
                  </a:cubicBezTo>
                  <a:cubicBezTo>
                    <a:pt x="23" y="103"/>
                    <a:pt x="15" y="106"/>
                    <a:pt x="6" y="106"/>
                  </a:cubicBezTo>
                  <a:cubicBezTo>
                    <a:pt x="3" y="106"/>
                    <a:pt x="0" y="106"/>
                    <a:pt x="0" y="104"/>
                  </a:cubicBezTo>
                  <a:cubicBezTo>
                    <a:pt x="0" y="103"/>
                    <a:pt x="4" y="102"/>
                    <a:pt x="5" y="101"/>
                  </a:cubicBezTo>
                  <a:cubicBezTo>
                    <a:pt x="15" y="95"/>
                    <a:pt x="19" y="84"/>
                    <a:pt x="30" y="84"/>
                  </a:cubicBezTo>
                  <a:cubicBezTo>
                    <a:pt x="43" y="84"/>
                    <a:pt x="47" y="84"/>
                    <a:pt x="57" y="84"/>
                  </a:cubicBezTo>
                  <a:cubicBezTo>
                    <a:pt x="65" y="84"/>
                    <a:pt x="68" y="70"/>
                    <a:pt x="72" y="70"/>
                  </a:cubicBezTo>
                  <a:cubicBezTo>
                    <a:pt x="72" y="70"/>
                    <a:pt x="78" y="60"/>
                    <a:pt x="79" y="59"/>
                  </a:cubicBezTo>
                  <a:cubicBezTo>
                    <a:pt x="78" y="61"/>
                    <a:pt x="77" y="62"/>
                    <a:pt x="77" y="64"/>
                  </a:cubicBezTo>
                  <a:cubicBezTo>
                    <a:pt x="77" y="65"/>
                    <a:pt x="78" y="66"/>
                    <a:pt x="79" y="66"/>
                  </a:cubicBezTo>
                  <a:cubicBezTo>
                    <a:pt x="86" y="66"/>
                    <a:pt x="87" y="62"/>
                    <a:pt x="92" y="60"/>
                  </a:cubicBezTo>
                  <a:cubicBezTo>
                    <a:pt x="101" y="57"/>
                    <a:pt x="116" y="39"/>
                    <a:pt x="116" y="25"/>
                  </a:cubicBezTo>
                  <a:cubicBezTo>
                    <a:pt x="116" y="22"/>
                    <a:pt x="114" y="22"/>
                    <a:pt x="114" y="19"/>
                  </a:cubicBezTo>
                  <a:cubicBezTo>
                    <a:pt x="114" y="14"/>
                    <a:pt x="119" y="3"/>
                    <a:pt x="125" y="3"/>
                  </a:cubicBezTo>
                  <a:cubicBezTo>
                    <a:pt x="125" y="3"/>
                    <a:pt x="125" y="9"/>
                    <a:pt x="130" y="4"/>
                  </a:cubicBezTo>
                  <a:cubicBezTo>
                    <a:pt x="130" y="4"/>
                    <a:pt x="129" y="4"/>
                    <a:pt x="129" y="4"/>
                  </a:cubicBezTo>
                  <a:cubicBezTo>
                    <a:pt x="128" y="4"/>
                    <a:pt x="127" y="0"/>
                    <a:pt x="128" y="0"/>
                  </a:cubicBezTo>
                  <a:cubicBezTo>
                    <a:pt x="131" y="0"/>
                    <a:pt x="133" y="1"/>
                    <a:pt x="133" y="2"/>
                  </a:cubicBezTo>
                  <a:cubicBezTo>
                    <a:pt x="135" y="5"/>
                    <a:pt x="134" y="8"/>
                    <a:pt x="134" y="11"/>
                  </a:cubicBezTo>
                  <a:cubicBezTo>
                    <a:pt x="134" y="17"/>
                    <a:pt x="140" y="20"/>
                    <a:pt x="140" y="26"/>
                  </a:cubicBezTo>
                  <a:cubicBezTo>
                    <a:pt x="140" y="33"/>
                    <a:pt x="134" y="34"/>
                    <a:pt x="134" y="40"/>
                  </a:cubicBezTo>
                  <a:cubicBezTo>
                    <a:pt x="134" y="41"/>
                    <a:pt x="134" y="42"/>
                    <a:pt x="134" y="43"/>
                  </a:cubicBezTo>
                  <a:cubicBezTo>
                    <a:pt x="133" y="44"/>
                    <a:pt x="132" y="43"/>
                    <a:pt x="130" y="44"/>
                  </a:cubicBezTo>
                  <a:cubicBezTo>
                    <a:pt x="126" y="45"/>
                    <a:pt x="127" y="59"/>
                    <a:pt x="127" y="63"/>
                  </a:cubicBezTo>
                  <a:cubicBezTo>
                    <a:pt x="127" y="67"/>
                    <a:pt x="122" y="70"/>
                    <a:pt x="122" y="76"/>
                  </a:cubicBezTo>
                  <a:cubicBezTo>
                    <a:pt x="122" y="80"/>
                    <a:pt x="124" y="81"/>
                    <a:pt x="125" y="84"/>
                  </a:cubicBezTo>
                  <a:cubicBezTo>
                    <a:pt x="119" y="87"/>
                    <a:pt x="119" y="91"/>
                    <a:pt x="114" y="93"/>
                  </a:cubicBezTo>
                  <a:cubicBezTo>
                    <a:pt x="112" y="89"/>
                    <a:pt x="114" y="89"/>
                    <a:pt x="114" y="86"/>
                  </a:cubicBezTo>
                  <a:cubicBezTo>
                    <a:pt x="108" y="90"/>
                    <a:pt x="104" y="90"/>
                    <a:pt x="102" y="96"/>
                  </a:cubicBezTo>
                  <a:cubicBezTo>
                    <a:pt x="102" y="96"/>
                    <a:pt x="100" y="95"/>
                    <a:pt x="100" y="94"/>
                  </a:cubicBezTo>
                  <a:cubicBezTo>
                    <a:pt x="96" y="94"/>
                    <a:pt x="96" y="94"/>
                    <a:pt x="96" y="94"/>
                  </a:cubicBezTo>
                  <a:cubicBezTo>
                    <a:pt x="93" y="97"/>
                    <a:pt x="91" y="100"/>
                    <a:pt x="87" y="100"/>
                  </a:cubicBezTo>
                  <a:cubicBezTo>
                    <a:pt x="78" y="100"/>
                    <a:pt x="78" y="92"/>
                    <a:pt x="74" y="92"/>
                  </a:cubicBezTo>
                  <a:cubicBezTo>
                    <a:pt x="73" y="92"/>
                    <a:pt x="72" y="94"/>
                    <a:pt x="72" y="96"/>
                  </a:cubicBezTo>
                  <a:cubicBezTo>
                    <a:pt x="72" y="97"/>
                    <a:pt x="76" y="103"/>
                    <a:pt x="76" y="103"/>
                  </a:cubicBezTo>
                  <a:cubicBezTo>
                    <a:pt x="75" y="103"/>
                    <a:pt x="73" y="103"/>
                    <a:pt x="72" y="103"/>
                  </a:cubicBezTo>
                  <a:cubicBezTo>
                    <a:pt x="68" y="103"/>
                    <a:pt x="63" y="110"/>
                    <a:pt x="61" y="115"/>
                  </a:cubicBezTo>
                  <a:cubicBezTo>
                    <a:pt x="57" y="114"/>
                    <a:pt x="58" y="110"/>
                    <a:pt x="55" y="1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8" name="Freeform 140"/>
            <p:cNvSpPr>
              <a:spLocks/>
            </p:cNvSpPr>
            <p:nvPr/>
          </p:nvSpPr>
          <p:spPr bwMode="auto">
            <a:xfrm>
              <a:off x="6721475" y="2054225"/>
              <a:ext cx="96838" cy="80963"/>
            </a:xfrm>
            <a:custGeom>
              <a:avLst/>
              <a:gdLst/>
              <a:ahLst/>
              <a:cxnLst>
                <a:cxn ang="0">
                  <a:pos x="11" y="33"/>
                </a:cxn>
                <a:cxn ang="0">
                  <a:pos x="15" y="33"/>
                </a:cxn>
                <a:cxn ang="0">
                  <a:pos x="26" y="10"/>
                </a:cxn>
                <a:cxn ang="0">
                  <a:pos x="23" y="6"/>
                </a:cxn>
                <a:cxn ang="0">
                  <a:pos x="26" y="0"/>
                </a:cxn>
                <a:cxn ang="0">
                  <a:pos x="60" y="22"/>
                </a:cxn>
                <a:cxn ang="0">
                  <a:pos x="70" y="21"/>
                </a:cxn>
                <a:cxn ang="0">
                  <a:pos x="67" y="26"/>
                </a:cxn>
                <a:cxn ang="0">
                  <a:pos x="72" y="32"/>
                </a:cxn>
                <a:cxn ang="0">
                  <a:pos x="59" y="36"/>
                </a:cxn>
                <a:cxn ang="0">
                  <a:pos x="43" y="51"/>
                </a:cxn>
                <a:cxn ang="0">
                  <a:pos x="24" y="41"/>
                </a:cxn>
                <a:cxn ang="0">
                  <a:pos x="21" y="45"/>
                </a:cxn>
                <a:cxn ang="0">
                  <a:pos x="8" y="48"/>
                </a:cxn>
                <a:cxn ang="0">
                  <a:pos x="16" y="54"/>
                </a:cxn>
                <a:cxn ang="0">
                  <a:pos x="5" y="61"/>
                </a:cxn>
                <a:cxn ang="0">
                  <a:pos x="3" y="61"/>
                </a:cxn>
                <a:cxn ang="0">
                  <a:pos x="3" y="51"/>
                </a:cxn>
                <a:cxn ang="0">
                  <a:pos x="0" y="46"/>
                </a:cxn>
                <a:cxn ang="0">
                  <a:pos x="8" y="35"/>
                </a:cxn>
                <a:cxn ang="0">
                  <a:pos x="8" y="32"/>
                </a:cxn>
                <a:cxn ang="0">
                  <a:pos x="12" y="34"/>
                </a:cxn>
                <a:cxn ang="0">
                  <a:pos x="11" y="33"/>
                </a:cxn>
              </a:cxnLst>
              <a:rect l="0" t="0" r="r" b="b"/>
              <a:pathLst>
                <a:path w="72" h="61">
                  <a:moveTo>
                    <a:pt x="11" y="33"/>
                  </a:moveTo>
                  <a:cubicBezTo>
                    <a:pt x="12" y="33"/>
                    <a:pt x="14" y="33"/>
                    <a:pt x="15" y="33"/>
                  </a:cubicBezTo>
                  <a:cubicBezTo>
                    <a:pt x="23" y="33"/>
                    <a:pt x="26" y="16"/>
                    <a:pt x="26" y="10"/>
                  </a:cubicBezTo>
                  <a:cubicBezTo>
                    <a:pt x="26" y="8"/>
                    <a:pt x="23" y="7"/>
                    <a:pt x="23" y="6"/>
                  </a:cubicBezTo>
                  <a:cubicBezTo>
                    <a:pt x="23" y="2"/>
                    <a:pt x="25" y="1"/>
                    <a:pt x="26" y="0"/>
                  </a:cubicBezTo>
                  <a:cubicBezTo>
                    <a:pt x="38" y="8"/>
                    <a:pt x="43" y="22"/>
                    <a:pt x="60" y="22"/>
                  </a:cubicBezTo>
                  <a:cubicBezTo>
                    <a:pt x="64" y="22"/>
                    <a:pt x="67" y="19"/>
                    <a:pt x="70" y="21"/>
                  </a:cubicBezTo>
                  <a:cubicBezTo>
                    <a:pt x="69" y="23"/>
                    <a:pt x="67" y="24"/>
                    <a:pt x="67" y="26"/>
                  </a:cubicBezTo>
                  <a:cubicBezTo>
                    <a:pt x="67" y="29"/>
                    <a:pt x="71" y="32"/>
                    <a:pt x="72" y="32"/>
                  </a:cubicBezTo>
                  <a:cubicBezTo>
                    <a:pt x="68" y="35"/>
                    <a:pt x="65" y="36"/>
                    <a:pt x="59" y="36"/>
                  </a:cubicBezTo>
                  <a:cubicBezTo>
                    <a:pt x="49" y="36"/>
                    <a:pt x="46" y="46"/>
                    <a:pt x="43" y="51"/>
                  </a:cubicBezTo>
                  <a:cubicBezTo>
                    <a:pt x="36" y="47"/>
                    <a:pt x="31" y="46"/>
                    <a:pt x="24" y="41"/>
                  </a:cubicBezTo>
                  <a:cubicBezTo>
                    <a:pt x="23" y="42"/>
                    <a:pt x="21" y="43"/>
                    <a:pt x="21" y="45"/>
                  </a:cubicBezTo>
                  <a:cubicBezTo>
                    <a:pt x="15" y="45"/>
                    <a:pt x="8" y="40"/>
                    <a:pt x="8" y="48"/>
                  </a:cubicBezTo>
                  <a:cubicBezTo>
                    <a:pt x="8" y="52"/>
                    <a:pt x="14" y="52"/>
                    <a:pt x="16" y="54"/>
                  </a:cubicBezTo>
                  <a:cubicBezTo>
                    <a:pt x="12" y="59"/>
                    <a:pt x="9" y="57"/>
                    <a:pt x="5" y="61"/>
                  </a:cubicBezTo>
                  <a:cubicBezTo>
                    <a:pt x="3" y="61"/>
                    <a:pt x="3" y="61"/>
                    <a:pt x="3" y="61"/>
                  </a:cubicBezTo>
                  <a:cubicBezTo>
                    <a:pt x="3" y="58"/>
                    <a:pt x="3" y="51"/>
                    <a:pt x="3" y="51"/>
                  </a:cubicBezTo>
                  <a:cubicBezTo>
                    <a:pt x="3" y="49"/>
                    <a:pt x="0" y="48"/>
                    <a:pt x="0" y="46"/>
                  </a:cubicBezTo>
                  <a:cubicBezTo>
                    <a:pt x="0" y="41"/>
                    <a:pt x="8" y="38"/>
                    <a:pt x="8" y="35"/>
                  </a:cubicBezTo>
                  <a:cubicBezTo>
                    <a:pt x="8" y="32"/>
                    <a:pt x="8" y="32"/>
                    <a:pt x="8" y="32"/>
                  </a:cubicBezTo>
                  <a:cubicBezTo>
                    <a:pt x="9" y="32"/>
                    <a:pt x="10" y="33"/>
                    <a:pt x="12" y="34"/>
                  </a:cubicBezTo>
                  <a:lnTo>
                    <a:pt x="11" y="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9" name="Freeform 141"/>
            <p:cNvSpPr>
              <a:spLocks/>
            </p:cNvSpPr>
            <p:nvPr/>
          </p:nvSpPr>
          <p:spPr bwMode="auto">
            <a:xfrm>
              <a:off x="6816725" y="2073275"/>
              <a:ext cx="15875" cy="14288"/>
            </a:xfrm>
            <a:custGeom>
              <a:avLst/>
              <a:gdLst/>
              <a:ahLst/>
              <a:cxnLst>
                <a:cxn ang="0">
                  <a:pos x="10" y="0"/>
                </a:cxn>
                <a:cxn ang="0">
                  <a:pos x="12" y="2"/>
                </a:cxn>
                <a:cxn ang="0">
                  <a:pos x="1" y="11"/>
                </a:cxn>
                <a:cxn ang="0">
                  <a:pos x="1" y="7"/>
                </a:cxn>
                <a:cxn ang="0">
                  <a:pos x="11" y="0"/>
                </a:cxn>
                <a:cxn ang="0">
                  <a:pos x="10" y="0"/>
                </a:cxn>
              </a:cxnLst>
              <a:rect l="0" t="0" r="r" b="b"/>
              <a:pathLst>
                <a:path w="12" h="11">
                  <a:moveTo>
                    <a:pt x="10" y="0"/>
                  </a:moveTo>
                  <a:cubicBezTo>
                    <a:pt x="12" y="2"/>
                    <a:pt x="12" y="2"/>
                    <a:pt x="12" y="2"/>
                  </a:cubicBezTo>
                  <a:cubicBezTo>
                    <a:pt x="10" y="4"/>
                    <a:pt x="5" y="11"/>
                    <a:pt x="1" y="11"/>
                  </a:cubicBezTo>
                  <a:cubicBezTo>
                    <a:pt x="0" y="11"/>
                    <a:pt x="0" y="8"/>
                    <a:pt x="1" y="7"/>
                  </a:cubicBezTo>
                  <a:cubicBezTo>
                    <a:pt x="3" y="4"/>
                    <a:pt x="8" y="0"/>
                    <a:pt x="11" y="0"/>
                  </a:cubicBezTo>
                  <a:lnTo>
                    <a:pt x="1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0" name="Freeform 142"/>
            <p:cNvSpPr>
              <a:spLocks/>
            </p:cNvSpPr>
            <p:nvPr/>
          </p:nvSpPr>
          <p:spPr bwMode="auto">
            <a:xfrm>
              <a:off x="6848475" y="2052638"/>
              <a:ext cx="22225" cy="15875"/>
            </a:xfrm>
            <a:custGeom>
              <a:avLst/>
              <a:gdLst/>
              <a:ahLst/>
              <a:cxnLst>
                <a:cxn ang="0">
                  <a:pos x="17" y="3"/>
                </a:cxn>
                <a:cxn ang="0">
                  <a:pos x="1" y="12"/>
                </a:cxn>
                <a:cxn ang="0">
                  <a:pos x="1" y="10"/>
                </a:cxn>
                <a:cxn ang="0">
                  <a:pos x="10" y="0"/>
                </a:cxn>
                <a:cxn ang="0">
                  <a:pos x="17" y="0"/>
                </a:cxn>
                <a:cxn ang="0">
                  <a:pos x="17" y="3"/>
                </a:cxn>
              </a:cxnLst>
              <a:rect l="0" t="0" r="r" b="b"/>
              <a:pathLst>
                <a:path w="17" h="12">
                  <a:moveTo>
                    <a:pt x="17" y="3"/>
                  </a:moveTo>
                  <a:cubicBezTo>
                    <a:pt x="7" y="3"/>
                    <a:pt x="7" y="12"/>
                    <a:pt x="1" y="12"/>
                  </a:cubicBezTo>
                  <a:cubicBezTo>
                    <a:pt x="0" y="12"/>
                    <a:pt x="1" y="10"/>
                    <a:pt x="1" y="10"/>
                  </a:cubicBezTo>
                  <a:cubicBezTo>
                    <a:pt x="1" y="10"/>
                    <a:pt x="5" y="0"/>
                    <a:pt x="10" y="0"/>
                  </a:cubicBezTo>
                  <a:cubicBezTo>
                    <a:pt x="13" y="0"/>
                    <a:pt x="15" y="0"/>
                    <a:pt x="17" y="0"/>
                  </a:cubicBezTo>
                  <a:lnTo>
                    <a:pt x="17"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1" name="Freeform 143"/>
            <p:cNvSpPr>
              <a:spLocks/>
            </p:cNvSpPr>
            <p:nvPr/>
          </p:nvSpPr>
          <p:spPr bwMode="auto">
            <a:xfrm>
              <a:off x="6888163" y="2035175"/>
              <a:ext cx="12700" cy="11113"/>
            </a:xfrm>
            <a:custGeom>
              <a:avLst/>
              <a:gdLst/>
              <a:ahLst/>
              <a:cxnLst>
                <a:cxn ang="0">
                  <a:pos x="1" y="6"/>
                </a:cxn>
                <a:cxn ang="0">
                  <a:pos x="2" y="3"/>
                </a:cxn>
                <a:cxn ang="0">
                  <a:pos x="9" y="0"/>
                </a:cxn>
                <a:cxn ang="0">
                  <a:pos x="1" y="9"/>
                </a:cxn>
                <a:cxn ang="0">
                  <a:pos x="1" y="6"/>
                </a:cxn>
              </a:cxnLst>
              <a:rect l="0" t="0" r="r" b="b"/>
              <a:pathLst>
                <a:path w="9" h="9">
                  <a:moveTo>
                    <a:pt x="1" y="6"/>
                  </a:moveTo>
                  <a:cubicBezTo>
                    <a:pt x="3" y="6"/>
                    <a:pt x="1" y="4"/>
                    <a:pt x="2" y="3"/>
                  </a:cubicBezTo>
                  <a:cubicBezTo>
                    <a:pt x="3" y="0"/>
                    <a:pt x="8" y="0"/>
                    <a:pt x="9" y="0"/>
                  </a:cubicBezTo>
                  <a:cubicBezTo>
                    <a:pt x="8" y="3"/>
                    <a:pt x="5" y="9"/>
                    <a:pt x="1" y="9"/>
                  </a:cubicBezTo>
                  <a:cubicBezTo>
                    <a:pt x="0" y="9"/>
                    <a:pt x="0" y="6"/>
                    <a:pt x="1"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2" name="Freeform 144"/>
            <p:cNvSpPr>
              <a:spLocks/>
            </p:cNvSpPr>
            <p:nvPr/>
          </p:nvSpPr>
          <p:spPr bwMode="auto">
            <a:xfrm>
              <a:off x="6753225" y="1855788"/>
              <a:ext cx="47625" cy="184150"/>
            </a:xfrm>
            <a:custGeom>
              <a:avLst/>
              <a:gdLst/>
              <a:ahLst/>
              <a:cxnLst>
                <a:cxn ang="0">
                  <a:pos x="26" y="84"/>
                </a:cxn>
                <a:cxn ang="0">
                  <a:pos x="13" y="109"/>
                </a:cxn>
                <a:cxn ang="0">
                  <a:pos x="26" y="132"/>
                </a:cxn>
                <a:cxn ang="0">
                  <a:pos x="25" y="132"/>
                </a:cxn>
                <a:cxn ang="0">
                  <a:pos x="20" y="128"/>
                </a:cxn>
                <a:cxn ang="0">
                  <a:pos x="16" y="128"/>
                </a:cxn>
                <a:cxn ang="0">
                  <a:pos x="5" y="138"/>
                </a:cxn>
                <a:cxn ang="0">
                  <a:pos x="5" y="125"/>
                </a:cxn>
                <a:cxn ang="0">
                  <a:pos x="7" y="105"/>
                </a:cxn>
                <a:cxn ang="0">
                  <a:pos x="4" y="93"/>
                </a:cxn>
                <a:cxn ang="0">
                  <a:pos x="7" y="79"/>
                </a:cxn>
                <a:cxn ang="0">
                  <a:pos x="7" y="53"/>
                </a:cxn>
                <a:cxn ang="0">
                  <a:pos x="0" y="37"/>
                </a:cxn>
                <a:cxn ang="0">
                  <a:pos x="9" y="15"/>
                </a:cxn>
                <a:cxn ang="0">
                  <a:pos x="11" y="9"/>
                </a:cxn>
                <a:cxn ang="0">
                  <a:pos x="11" y="0"/>
                </a:cxn>
                <a:cxn ang="0">
                  <a:pos x="14" y="0"/>
                </a:cxn>
                <a:cxn ang="0">
                  <a:pos x="19" y="20"/>
                </a:cxn>
                <a:cxn ang="0">
                  <a:pos x="21" y="37"/>
                </a:cxn>
                <a:cxn ang="0">
                  <a:pos x="21" y="47"/>
                </a:cxn>
                <a:cxn ang="0">
                  <a:pos x="24" y="59"/>
                </a:cxn>
                <a:cxn ang="0">
                  <a:pos x="36" y="90"/>
                </a:cxn>
                <a:cxn ang="0">
                  <a:pos x="26" y="84"/>
                </a:cxn>
              </a:cxnLst>
              <a:rect l="0" t="0" r="r" b="b"/>
              <a:pathLst>
                <a:path w="36" h="138">
                  <a:moveTo>
                    <a:pt x="26" y="84"/>
                  </a:moveTo>
                  <a:cubicBezTo>
                    <a:pt x="15" y="84"/>
                    <a:pt x="13" y="98"/>
                    <a:pt x="13" y="109"/>
                  </a:cubicBezTo>
                  <a:cubicBezTo>
                    <a:pt x="13" y="120"/>
                    <a:pt x="22" y="124"/>
                    <a:pt x="26" y="132"/>
                  </a:cubicBezTo>
                  <a:cubicBezTo>
                    <a:pt x="26" y="132"/>
                    <a:pt x="25" y="132"/>
                    <a:pt x="25" y="132"/>
                  </a:cubicBezTo>
                  <a:cubicBezTo>
                    <a:pt x="23" y="133"/>
                    <a:pt x="21" y="130"/>
                    <a:pt x="20" y="128"/>
                  </a:cubicBezTo>
                  <a:cubicBezTo>
                    <a:pt x="19" y="128"/>
                    <a:pt x="17" y="128"/>
                    <a:pt x="16" y="128"/>
                  </a:cubicBezTo>
                  <a:cubicBezTo>
                    <a:pt x="11" y="128"/>
                    <a:pt x="11" y="138"/>
                    <a:pt x="5" y="138"/>
                  </a:cubicBezTo>
                  <a:cubicBezTo>
                    <a:pt x="4" y="138"/>
                    <a:pt x="5" y="127"/>
                    <a:pt x="5" y="125"/>
                  </a:cubicBezTo>
                  <a:cubicBezTo>
                    <a:pt x="5" y="117"/>
                    <a:pt x="7" y="112"/>
                    <a:pt x="7" y="105"/>
                  </a:cubicBezTo>
                  <a:cubicBezTo>
                    <a:pt x="7" y="99"/>
                    <a:pt x="4" y="98"/>
                    <a:pt x="4" y="93"/>
                  </a:cubicBezTo>
                  <a:cubicBezTo>
                    <a:pt x="4" y="86"/>
                    <a:pt x="7" y="84"/>
                    <a:pt x="7" y="79"/>
                  </a:cubicBezTo>
                  <a:cubicBezTo>
                    <a:pt x="7" y="68"/>
                    <a:pt x="7" y="64"/>
                    <a:pt x="7" y="53"/>
                  </a:cubicBezTo>
                  <a:cubicBezTo>
                    <a:pt x="7" y="46"/>
                    <a:pt x="0" y="44"/>
                    <a:pt x="0" y="37"/>
                  </a:cubicBezTo>
                  <a:cubicBezTo>
                    <a:pt x="0" y="28"/>
                    <a:pt x="3" y="16"/>
                    <a:pt x="9" y="15"/>
                  </a:cubicBezTo>
                  <a:cubicBezTo>
                    <a:pt x="9" y="12"/>
                    <a:pt x="11" y="11"/>
                    <a:pt x="11" y="9"/>
                  </a:cubicBezTo>
                  <a:cubicBezTo>
                    <a:pt x="11" y="4"/>
                    <a:pt x="11" y="3"/>
                    <a:pt x="11" y="0"/>
                  </a:cubicBezTo>
                  <a:cubicBezTo>
                    <a:pt x="12" y="0"/>
                    <a:pt x="13" y="0"/>
                    <a:pt x="14" y="0"/>
                  </a:cubicBezTo>
                  <a:cubicBezTo>
                    <a:pt x="14" y="8"/>
                    <a:pt x="18" y="14"/>
                    <a:pt x="19" y="20"/>
                  </a:cubicBezTo>
                  <a:cubicBezTo>
                    <a:pt x="21" y="26"/>
                    <a:pt x="18" y="30"/>
                    <a:pt x="21" y="37"/>
                  </a:cubicBezTo>
                  <a:cubicBezTo>
                    <a:pt x="21" y="47"/>
                    <a:pt x="21" y="47"/>
                    <a:pt x="21" y="47"/>
                  </a:cubicBezTo>
                  <a:cubicBezTo>
                    <a:pt x="20" y="52"/>
                    <a:pt x="23" y="57"/>
                    <a:pt x="24" y="59"/>
                  </a:cubicBezTo>
                  <a:cubicBezTo>
                    <a:pt x="27" y="70"/>
                    <a:pt x="33" y="79"/>
                    <a:pt x="36" y="90"/>
                  </a:cubicBezTo>
                  <a:cubicBezTo>
                    <a:pt x="34" y="86"/>
                    <a:pt x="30" y="84"/>
                    <a:pt x="26" y="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3" name="Freeform 145"/>
            <p:cNvSpPr>
              <a:spLocks/>
            </p:cNvSpPr>
            <p:nvPr/>
          </p:nvSpPr>
          <p:spPr bwMode="auto">
            <a:xfrm>
              <a:off x="5241925" y="1219200"/>
              <a:ext cx="292100" cy="214313"/>
            </a:xfrm>
            <a:custGeom>
              <a:avLst/>
              <a:gdLst/>
              <a:ahLst/>
              <a:cxnLst>
                <a:cxn ang="0">
                  <a:pos x="76" y="161"/>
                </a:cxn>
                <a:cxn ang="0">
                  <a:pos x="50" y="131"/>
                </a:cxn>
                <a:cxn ang="0">
                  <a:pos x="103" y="67"/>
                </a:cxn>
                <a:cxn ang="0">
                  <a:pos x="125" y="55"/>
                </a:cxn>
                <a:cxn ang="0">
                  <a:pos x="134" y="45"/>
                </a:cxn>
                <a:cxn ang="0">
                  <a:pos x="175" y="34"/>
                </a:cxn>
                <a:cxn ang="0">
                  <a:pos x="220" y="11"/>
                </a:cxn>
                <a:cxn ang="0">
                  <a:pos x="203" y="0"/>
                </a:cxn>
                <a:cxn ang="0">
                  <a:pos x="136" y="25"/>
                </a:cxn>
                <a:cxn ang="0">
                  <a:pos x="123" y="19"/>
                </a:cxn>
                <a:cxn ang="0">
                  <a:pos x="109" y="25"/>
                </a:cxn>
                <a:cxn ang="0">
                  <a:pos x="69" y="46"/>
                </a:cxn>
                <a:cxn ang="0">
                  <a:pos x="52" y="49"/>
                </a:cxn>
                <a:cxn ang="0">
                  <a:pos x="47" y="53"/>
                </a:cxn>
                <a:cxn ang="0">
                  <a:pos x="50" y="61"/>
                </a:cxn>
                <a:cxn ang="0">
                  <a:pos x="27" y="88"/>
                </a:cxn>
                <a:cxn ang="0">
                  <a:pos x="34" y="98"/>
                </a:cxn>
                <a:cxn ang="0">
                  <a:pos x="13" y="110"/>
                </a:cxn>
                <a:cxn ang="0">
                  <a:pos x="13" y="117"/>
                </a:cxn>
                <a:cxn ang="0">
                  <a:pos x="0" y="134"/>
                </a:cxn>
                <a:cxn ang="0">
                  <a:pos x="8" y="143"/>
                </a:cxn>
                <a:cxn ang="0">
                  <a:pos x="21" y="143"/>
                </a:cxn>
                <a:cxn ang="0">
                  <a:pos x="27" y="158"/>
                </a:cxn>
                <a:cxn ang="0">
                  <a:pos x="39" y="158"/>
                </a:cxn>
                <a:cxn ang="0">
                  <a:pos x="42" y="161"/>
                </a:cxn>
                <a:cxn ang="0">
                  <a:pos x="76" y="161"/>
                </a:cxn>
                <a:cxn ang="0">
                  <a:pos x="72" y="156"/>
                </a:cxn>
                <a:cxn ang="0">
                  <a:pos x="76" y="161"/>
                </a:cxn>
              </a:cxnLst>
              <a:rect l="0" t="0" r="r" b="b"/>
              <a:pathLst>
                <a:path w="220" h="161">
                  <a:moveTo>
                    <a:pt x="76" y="161"/>
                  </a:moveTo>
                  <a:cubicBezTo>
                    <a:pt x="66" y="151"/>
                    <a:pt x="50" y="147"/>
                    <a:pt x="50" y="131"/>
                  </a:cubicBezTo>
                  <a:cubicBezTo>
                    <a:pt x="50" y="102"/>
                    <a:pt x="81" y="73"/>
                    <a:pt x="103" y="67"/>
                  </a:cubicBezTo>
                  <a:cubicBezTo>
                    <a:pt x="111" y="64"/>
                    <a:pt x="113" y="55"/>
                    <a:pt x="125" y="55"/>
                  </a:cubicBezTo>
                  <a:cubicBezTo>
                    <a:pt x="130" y="55"/>
                    <a:pt x="132" y="46"/>
                    <a:pt x="134" y="45"/>
                  </a:cubicBezTo>
                  <a:cubicBezTo>
                    <a:pt x="149" y="38"/>
                    <a:pt x="160" y="41"/>
                    <a:pt x="175" y="34"/>
                  </a:cubicBezTo>
                  <a:cubicBezTo>
                    <a:pt x="186" y="28"/>
                    <a:pt x="220" y="26"/>
                    <a:pt x="220" y="11"/>
                  </a:cubicBezTo>
                  <a:cubicBezTo>
                    <a:pt x="220" y="6"/>
                    <a:pt x="208" y="0"/>
                    <a:pt x="203" y="0"/>
                  </a:cubicBezTo>
                  <a:cubicBezTo>
                    <a:pt x="181" y="0"/>
                    <a:pt x="160" y="25"/>
                    <a:pt x="136" y="25"/>
                  </a:cubicBezTo>
                  <a:cubicBezTo>
                    <a:pt x="131" y="25"/>
                    <a:pt x="128" y="19"/>
                    <a:pt x="123" y="19"/>
                  </a:cubicBezTo>
                  <a:cubicBezTo>
                    <a:pt x="115" y="19"/>
                    <a:pt x="115" y="25"/>
                    <a:pt x="109" y="25"/>
                  </a:cubicBezTo>
                  <a:cubicBezTo>
                    <a:pt x="93" y="25"/>
                    <a:pt x="80" y="46"/>
                    <a:pt x="69" y="46"/>
                  </a:cubicBezTo>
                  <a:cubicBezTo>
                    <a:pt x="63" y="46"/>
                    <a:pt x="58" y="49"/>
                    <a:pt x="52" y="49"/>
                  </a:cubicBezTo>
                  <a:cubicBezTo>
                    <a:pt x="49" y="49"/>
                    <a:pt x="47" y="52"/>
                    <a:pt x="47" y="53"/>
                  </a:cubicBezTo>
                  <a:cubicBezTo>
                    <a:pt x="47" y="56"/>
                    <a:pt x="50" y="58"/>
                    <a:pt x="50" y="61"/>
                  </a:cubicBezTo>
                  <a:cubicBezTo>
                    <a:pt x="50" y="74"/>
                    <a:pt x="27" y="80"/>
                    <a:pt x="27" y="88"/>
                  </a:cubicBezTo>
                  <a:cubicBezTo>
                    <a:pt x="27" y="91"/>
                    <a:pt x="34" y="92"/>
                    <a:pt x="34" y="98"/>
                  </a:cubicBezTo>
                  <a:cubicBezTo>
                    <a:pt x="27" y="99"/>
                    <a:pt x="13" y="102"/>
                    <a:pt x="13" y="110"/>
                  </a:cubicBezTo>
                  <a:cubicBezTo>
                    <a:pt x="13" y="115"/>
                    <a:pt x="13" y="117"/>
                    <a:pt x="13" y="117"/>
                  </a:cubicBezTo>
                  <a:cubicBezTo>
                    <a:pt x="13" y="124"/>
                    <a:pt x="0" y="124"/>
                    <a:pt x="0" y="134"/>
                  </a:cubicBezTo>
                  <a:cubicBezTo>
                    <a:pt x="0" y="139"/>
                    <a:pt x="8" y="143"/>
                    <a:pt x="8" y="143"/>
                  </a:cubicBezTo>
                  <a:cubicBezTo>
                    <a:pt x="8" y="143"/>
                    <a:pt x="20" y="143"/>
                    <a:pt x="21" y="143"/>
                  </a:cubicBezTo>
                  <a:cubicBezTo>
                    <a:pt x="28" y="145"/>
                    <a:pt x="24" y="152"/>
                    <a:pt x="27" y="158"/>
                  </a:cubicBezTo>
                  <a:cubicBezTo>
                    <a:pt x="28" y="161"/>
                    <a:pt x="35" y="158"/>
                    <a:pt x="39" y="158"/>
                  </a:cubicBezTo>
                  <a:cubicBezTo>
                    <a:pt x="40" y="158"/>
                    <a:pt x="41" y="161"/>
                    <a:pt x="42" y="161"/>
                  </a:cubicBezTo>
                  <a:cubicBezTo>
                    <a:pt x="76" y="161"/>
                    <a:pt x="76" y="161"/>
                    <a:pt x="76" y="161"/>
                  </a:cubicBezTo>
                  <a:cubicBezTo>
                    <a:pt x="75" y="159"/>
                    <a:pt x="73" y="157"/>
                    <a:pt x="72" y="156"/>
                  </a:cubicBezTo>
                  <a:lnTo>
                    <a:pt x="76" y="16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4" name="Freeform 146"/>
            <p:cNvSpPr>
              <a:spLocks/>
            </p:cNvSpPr>
            <p:nvPr/>
          </p:nvSpPr>
          <p:spPr bwMode="auto">
            <a:xfrm>
              <a:off x="4713288" y="1196975"/>
              <a:ext cx="2847975" cy="1058863"/>
            </a:xfrm>
            <a:custGeom>
              <a:avLst/>
              <a:gdLst/>
              <a:ahLst/>
              <a:cxnLst>
                <a:cxn ang="0">
                  <a:pos x="1515" y="585"/>
                </a:cxn>
                <a:cxn ang="0">
                  <a:pos x="1460" y="485"/>
                </a:cxn>
                <a:cxn ang="0">
                  <a:pos x="1665" y="408"/>
                </a:cxn>
                <a:cxn ang="0">
                  <a:pos x="1804" y="346"/>
                </a:cxn>
                <a:cxn ang="0">
                  <a:pos x="1709" y="465"/>
                </a:cxn>
                <a:cxn ang="0">
                  <a:pos x="1793" y="452"/>
                </a:cxn>
                <a:cxn ang="0">
                  <a:pos x="1989" y="313"/>
                </a:cxn>
                <a:cxn ang="0">
                  <a:pos x="2112" y="287"/>
                </a:cxn>
                <a:cxn ang="0">
                  <a:pos x="1892" y="194"/>
                </a:cxn>
                <a:cxn ang="0">
                  <a:pos x="1660" y="159"/>
                </a:cxn>
                <a:cxn ang="0">
                  <a:pos x="1435" y="157"/>
                </a:cxn>
                <a:cxn ang="0">
                  <a:pos x="1314" y="97"/>
                </a:cxn>
                <a:cxn ang="0">
                  <a:pos x="1102" y="104"/>
                </a:cxn>
                <a:cxn ang="0">
                  <a:pos x="1016" y="27"/>
                </a:cxn>
                <a:cxn ang="0">
                  <a:pos x="758" y="117"/>
                </a:cxn>
                <a:cxn ang="0">
                  <a:pos x="668" y="148"/>
                </a:cxn>
                <a:cxn ang="0">
                  <a:pos x="644" y="121"/>
                </a:cxn>
                <a:cxn ang="0">
                  <a:pos x="511" y="207"/>
                </a:cxn>
                <a:cxn ang="0">
                  <a:pos x="322" y="247"/>
                </a:cxn>
                <a:cxn ang="0">
                  <a:pos x="214" y="296"/>
                </a:cxn>
                <a:cxn ang="0">
                  <a:pos x="229" y="227"/>
                </a:cxn>
                <a:cxn ang="0">
                  <a:pos x="127" y="236"/>
                </a:cxn>
                <a:cxn ang="0">
                  <a:pos x="136" y="312"/>
                </a:cxn>
                <a:cxn ang="0">
                  <a:pos x="117" y="395"/>
                </a:cxn>
                <a:cxn ang="0">
                  <a:pos x="50" y="446"/>
                </a:cxn>
                <a:cxn ang="0">
                  <a:pos x="16" y="495"/>
                </a:cxn>
                <a:cxn ang="0">
                  <a:pos x="54" y="558"/>
                </a:cxn>
                <a:cxn ang="0">
                  <a:pos x="88" y="597"/>
                </a:cxn>
                <a:cxn ang="0">
                  <a:pos x="112" y="644"/>
                </a:cxn>
                <a:cxn ang="0">
                  <a:pos x="208" y="647"/>
                </a:cxn>
                <a:cxn ang="0">
                  <a:pos x="225" y="626"/>
                </a:cxn>
                <a:cxn ang="0">
                  <a:pos x="284" y="701"/>
                </a:cxn>
                <a:cxn ang="0">
                  <a:pos x="350" y="732"/>
                </a:cxn>
                <a:cxn ang="0">
                  <a:pos x="366" y="742"/>
                </a:cxn>
                <a:cxn ang="0">
                  <a:pos x="349" y="634"/>
                </a:cxn>
                <a:cxn ang="0">
                  <a:pos x="412" y="645"/>
                </a:cxn>
                <a:cxn ang="0">
                  <a:pos x="427" y="700"/>
                </a:cxn>
                <a:cxn ang="0">
                  <a:pos x="428" y="746"/>
                </a:cxn>
                <a:cxn ang="0">
                  <a:pos x="447" y="755"/>
                </a:cxn>
                <a:cxn ang="0">
                  <a:pos x="522" y="777"/>
                </a:cxn>
                <a:cxn ang="0">
                  <a:pos x="559" y="781"/>
                </a:cxn>
                <a:cxn ang="0">
                  <a:pos x="608" y="770"/>
                </a:cxn>
                <a:cxn ang="0">
                  <a:pos x="654" y="772"/>
                </a:cxn>
                <a:cxn ang="0">
                  <a:pos x="677" y="748"/>
                </a:cxn>
                <a:cxn ang="0">
                  <a:pos x="829" y="593"/>
                </a:cxn>
                <a:cxn ang="0">
                  <a:pos x="994" y="534"/>
                </a:cxn>
                <a:cxn ang="0">
                  <a:pos x="1224" y="569"/>
                </a:cxn>
                <a:cxn ang="0">
                  <a:pos x="1411" y="607"/>
                </a:cxn>
                <a:cxn ang="0">
                  <a:pos x="1400" y="655"/>
                </a:cxn>
              </a:cxnLst>
              <a:rect l="0" t="0" r="r" b="b"/>
              <a:pathLst>
                <a:path w="2139" h="795">
                  <a:moveTo>
                    <a:pt x="1398" y="684"/>
                  </a:moveTo>
                  <a:cubicBezTo>
                    <a:pt x="1398" y="684"/>
                    <a:pt x="1415" y="688"/>
                    <a:pt x="1429" y="688"/>
                  </a:cubicBezTo>
                  <a:cubicBezTo>
                    <a:pt x="1454" y="688"/>
                    <a:pt x="1478" y="635"/>
                    <a:pt x="1495" y="618"/>
                  </a:cubicBezTo>
                  <a:cubicBezTo>
                    <a:pt x="1502" y="610"/>
                    <a:pt x="1512" y="596"/>
                    <a:pt x="1515" y="585"/>
                  </a:cubicBezTo>
                  <a:cubicBezTo>
                    <a:pt x="1518" y="572"/>
                    <a:pt x="1513" y="564"/>
                    <a:pt x="1520" y="551"/>
                  </a:cubicBezTo>
                  <a:cubicBezTo>
                    <a:pt x="1522" y="547"/>
                    <a:pt x="1527" y="537"/>
                    <a:pt x="1527" y="527"/>
                  </a:cubicBezTo>
                  <a:cubicBezTo>
                    <a:pt x="1527" y="515"/>
                    <a:pt x="1508" y="492"/>
                    <a:pt x="1499" y="499"/>
                  </a:cubicBezTo>
                  <a:cubicBezTo>
                    <a:pt x="1473" y="518"/>
                    <a:pt x="1460" y="488"/>
                    <a:pt x="1460" y="485"/>
                  </a:cubicBezTo>
                  <a:cubicBezTo>
                    <a:pt x="1460" y="473"/>
                    <a:pt x="1483" y="459"/>
                    <a:pt x="1493" y="450"/>
                  </a:cubicBezTo>
                  <a:cubicBezTo>
                    <a:pt x="1506" y="436"/>
                    <a:pt x="1524" y="413"/>
                    <a:pt x="1543" y="408"/>
                  </a:cubicBezTo>
                  <a:cubicBezTo>
                    <a:pt x="1560" y="404"/>
                    <a:pt x="1613" y="399"/>
                    <a:pt x="1627" y="399"/>
                  </a:cubicBezTo>
                  <a:cubicBezTo>
                    <a:pt x="1645" y="399"/>
                    <a:pt x="1654" y="408"/>
                    <a:pt x="1665" y="408"/>
                  </a:cubicBezTo>
                  <a:cubicBezTo>
                    <a:pt x="1671" y="408"/>
                    <a:pt x="1675" y="408"/>
                    <a:pt x="1689" y="408"/>
                  </a:cubicBezTo>
                  <a:cubicBezTo>
                    <a:pt x="1696" y="379"/>
                    <a:pt x="1709" y="362"/>
                    <a:pt x="1740" y="362"/>
                  </a:cubicBezTo>
                  <a:cubicBezTo>
                    <a:pt x="1748" y="362"/>
                    <a:pt x="1751" y="360"/>
                    <a:pt x="1766" y="362"/>
                  </a:cubicBezTo>
                  <a:cubicBezTo>
                    <a:pt x="1759" y="368"/>
                    <a:pt x="1756" y="406"/>
                    <a:pt x="1804" y="346"/>
                  </a:cubicBezTo>
                  <a:cubicBezTo>
                    <a:pt x="1809" y="346"/>
                    <a:pt x="1832" y="355"/>
                    <a:pt x="1797" y="377"/>
                  </a:cubicBezTo>
                  <a:cubicBezTo>
                    <a:pt x="1785" y="385"/>
                    <a:pt x="1774" y="381"/>
                    <a:pt x="1766" y="393"/>
                  </a:cubicBezTo>
                  <a:cubicBezTo>
                    <a:pt x="1757" y="406"/>
                    <a:pt x="1749" y="423"/>
                    <a:pt x="1735" y="430"/>
                  </a:cubicBezTo>
                  <a:cubicBezTo>
                    <a:pt x="1724" y="436"/>
                    <a:pt x="1709" y="447"/>
                    <a:pt x="1709" y="465"/>
                  </a:cubicBezTo>
                  <a:cubicBezTo>
                    <a:pt x="1709" y="482"/>
                    <a:pt x="1714" y="535"/>
                    <a:pt x="1726" y="545"/>
                  </a:cubicBezTo>
                  <a:cubicBezTo>
                    <a:pt x="1735" y="532"/>
                    <a:pt x="1741" y="507"/>
                    <a:pt x="1760" y="503"/>
                  </a:cubicBezTo>
                  <a:cubicBezTo>
                    <a:pt x="1757" y="491"/>
                    <a:pt x="1777" y="488"/>
                    <a:pt x="1777" y="479"/>
                  </a:cubicBezTo>
                  <a:cubicBezTo>
                    <a:pt x="1777" y="464"/>
                    <a:pt x="1793" y="460"/>
                    <a:pt x="1793" y="452"/>
                  </a:cubicBezTo>
                  <a:cubicBezTo>
                    <a:pt x="1793" y="447"/>
                    <a:pt x="1788" y="442"/>
                    <a:pt x="1793" y="432"/>
                  </a:cubicBezTo>
                  <a:cubicBezTo>
                    <a:pt x="1828" y="356"/>
                    <a:pt x="1861" y="397"/>
                    <a:pt x="1874" y="397"/>
                  </a:cubicBezTo>
                  <a:cubicBezTo>
                    <a:pt x="1914" y="397"/>
                    <a:pt x="1941" y="347"/>
                    <a:pt x="1976" y="346"/>
                  </a:cubicBezTo>
                  <a:cubicBezTo>
                    <a:pt x="2041" y="345"/>
                    <a:pt x="1989" y="320"/>
                    <a:pt x="1989" y="313"/>
                  </a:cubicBezTo>
                  <a:cubicBezTo>
                    <a:pt x="1989" y="294"/>
                    <a:pt x="2015" y="297"/>
                    <a:pt x="2020" y="287"/>
                  </a:cubicBezTo>
                  <a:cubicBezTo>
                    <a:pt x="2022" y="282"/>
                    <a:pt x="2018" y="271"/>
                    <a:pt x="2026" y="271"/>
                  </a:cubicBezTo>
                  <a:cubicBezTo>
                    <a:pt x="2054" y="271"/>
                    <a:pt x="2077" y="309"/>
                    <a:pt x="2097" y="309"/>
                  </a:cubicBezTo>
                  <a:cubicBezTo>
                    <a:pt x="2106" y="309"/>
                    <a:pt x="2108" y="293"/>
                    <a:pt x="2112" y="287"/>
                  </a:cubicBezTo>
                  <a:cubicBezTo>
                    <a:pt x="2120" y="278"/>
                    <a:pt x="2127" y="279"/>
                    <a:pt x="2139" y="275"/>
                  </a:cubicBezTo>
                  <a:cubicBezTo>
                    <a:pt x="2123" y="254"/>
                    <a:pt x="2071" y="242"/>
                    <a:pt x="2046" y="227"/>
                  </a:cubicBezTo>
                  <a:cubicBezTo>
                    <a:pt x="2011" y="207"/>
                    <a:pt x="1965" y="185"/>
                    <a:pt x="1914" y="185"/>
                  </a:cubicBezTo>
                  <a:cubicBezTo>
                    <a:pt x="1900" y="185"/>
                    <a:pt x="1890" y="188"/>
                    <a:pt x="1892" y="194"/>
                  </a:cubicBezTo>
                  <a:cubicBezTo>
                    <a:pt x="1906" y="237"/>
                    <a:pt x="1872" y="194"/>
                    <a:pt x="1863" y="194"/>
                  </a:cubicBezTo>
                  <a:cubicBezTo>
                    <a:pt x="1762" y="192"/>
                    <a:pt x="1762" y="192"/>
                    <a:pt x="1762" y="192"/>
                  </a:cubicBezTo>
                  <a:cubicBezTo>
                    <a:pt x="1756" y="169"/>
                    <a:pt x="1741" y="161"/>
                    <a:pt x="1711" y="161"/>
                  </a:cubicBezTo>
                  <a:cubicBezTo>
                    <a:pt x="1695" y="161"/>
                    <a:pt x="1670" y="167"/>
                    <a:pt x="1660" y="159"/>
                  </a:cubicBezTo>
                  <a:cubicBezTo>
                    <a:pt x="1652" y="151"/>
                    <a:pt x="1651" y="141"/>
                    <a:pt x="1638" y="137"/>
                  </a:cubicBezTo>
                  <a:cubicBezTo>
                    <a:pt x="1611" y="128"/>
                    <a:pt x="1582" y="121"/>
                    <a:pt x="1548" y="121"/>
                  </a:cubicBezTo>
                  <a:cubicBezTo>
                    <a:pt x="1513" y="121"/>
                    <a:pt x="1509" y="140"/>
                    <a:pt x="1506" y="157"/>
                  </a:cubicBezTo>
                  <a:cubicBezTo>
                    <a:pt x="1473" y="157"/>
                    <a:pt x="1457" y="157"/>
                    <a:pt x="1435" y="157"/>
                  </a:cubicBezTo>
                  <a:cubicBezTo>
                    <a:pt x="1423" y="157"/>
                    <a:pt x="1421" y="147"/>
                    <a:pt x="1407" y="146"/>
                  </a:cubicBezTo>
                  <a:cubicBezTo>
                    <a:pt x="1405" y="152"/>
                    <a:pt x="1403" y="166"/>
                    <a:pt x="1396" y="166"/>
                  </a:cubicBezTo>
                  <a:cubicBezTo>
                    <a:pt x="1377" y="166"/>
                    <a:pt x="1369" y="143"/>
                    <a:pt x="1369" y="130"/>
                  </a:cubicBezTo>
                  <a:cubicBezTo>
                    <a:pt x="1369" y="127"/>
                    <a:pt x="1405" y="105"/>
                    <a:pt x="1314" y="97"/>
                  </a:cubicBezTo>
                  <a:cubicBezTo>
                    <a:pt x="1303" y="96"/>
                    <a:pt x="1296" y="101"/>
                    <a:pt x="1296" y="115"/>
                  </a:cubicBezTo>
                  <a:cubicBezTo>
                    <a:pt x="1248" y="115"/>
                    <a:pt x="1248" y="115"/>
                    <a:pt x="1248" y="115"/>
                  </a:cubicBezTo>
                  <a:cubicBezTo>
                    <a:pt x="1233" y="111"/>
                    <a:pt x="1157" y="102"/>
                    <a:pt x="1147" y="86"/>
                  </a:cubicBezTo>
                  <a:cubicBezTo>
                    <a:pt x="1089" y="133"/>
                    <a:pt x="1102" y="104"/>
                    <a:pt x="1102" y="104"/>
                  </a:cubicBezTo>
                  <a:cubicBezTo>
                    <a:pt x="1116" y="87"/>
                    <a:pt x="1249" y="51"/>
                    <a:pt x="1140" y="24"/>
                  </a:cubicBezTo>
                  <a:cubicBezTo>
                    <a:pt x="1094" y="24"/>
                    <a:pt x="1094" y="24"/>
                    <a:pt x="1094" y="24"/>
                  </a:cubicBezTo>
                  <a:cubicBezTo>
                    <a:pt x="1089" y="12"/>
                    <a:pt x="1079" y="0"/>
                    <a:pt x="1060" y="0"/>
                  </a:cubicBezTo>
                  <a:cubicBezTo>
                    <a:pt x="1038" y="0"/>
                    <a:pt x="1028" y="17"/>
                    <a:pt x="1016" y="27"/>
                  </a:cubicBezTo>
                  <a:cubicBezTo>
                    <a:pt x="1008" y="33"/>
                    <a:pt x="951" y="56"/>
                    <a:pt x="956" y="35"/>
                  </a:cubicBezTo>
                  <a:cubicBezTo>
                    <a:pt x="941" y="40"/>
                    <a:pt x="879" y="44"/>
                    <a:pt x="847" y="73"/>
                  </a:cubicBezTo>
                  <a:cubicBezTo>
                    <a:pt x="840" y="79"/>
                    <a:pt x="838" y="97"/>
                    <a:pt x="828" y="97"/>
                  </a:cubicBezTo>
                  <a:cubicBezTo>
                    <a:pt x="813" y="97"/>
                    <a:pt x="758" y="92"/>
                    <a:pt x="758" y="117"/>
                  </a:cubicBezTo>
                  <a:cubicBezTo>
                    <a:pt x="758" y="122"/>
                    <a:pt x="763" y="128"/>
                    <a:pt x="765" y="135"/>
                  </a:cubicBezTo>
                  <a:cubicBezTo>
                    <a:pt x="755" y="141"/>
                    <a:pt x="752" y="135"/>
                    <a:pt x="721" y="135"/>
                  </a:cubicBezTo>
                  <a:cubicBezTo>
                    <a:pt x="695" y="170"/>
                    <a:pt x="697" y="129"/>
                    <a:pt x="691" y="121"/>
                  </a:cubicBezTo>
                  <a:cubicBezTo>
                    <a:pt x="689" y="136"/>
                    <a:pt x="679" y="142"/>
                    <a:pt x="668" y="148"/>
                  </a:cubicBezTo>
                  <a:cubicBezTo>
                    <a:pt x="671" y="160"/>
                    <a:pt x="690" y="173"/>
                    <a:pt x="677" y="188"/>
                  </a:cubicBezTo>
                  <a:cubicBezTo>
                    <a:pt x="667" y="198"/>
                    <a:pt x="695" y="230"/>
                    <a:pt x="680" y="230"/>
                  </a:cubicBezTo>
                  <a:cubicBezTo>
                    <a:pt x="662" y="230"/>
                    <a:pt x="657" y="164"/>
                    <a:pt x="657" y="150"/>
                  </a:cubicBezTo>
                  <a:cubicBezTo>
                    <a:pt x="657" y="135"/>
                    <a:pt x="681" y="129"/>
                    <a:pt x="644" y="121"/>
                  </a:cubicBezTo>
                  <a:cubicBezTo>
                    <a:pt x="625" y="118"/>
                    <a:pt x="589" y="149"/>
                    <a:pt x="589" y="166"/>
                  </a:cubicBezTo>
                  <a:cubicBezTo>
                    <a:pt x="589" y="186"/>
                    <a:pt x="598" y="199"/>
                    <a:pt x="608" y="210"/>
                  </a:cubicBezTo>
                  <a:cubicBezTo>
                    <a:pt x="633" y="248"/>
                    <a:pt x="574" y="205"/>
                    <a:pt x="552" y="200"/>
                  </a:cubicBezTo>
                  <a:cubicBezTo>
                    <a:pt x="492" y="184"/>
                    <a:pt x="512" y="204"/>
                    <a:pt x="511" y="207"/>
                  </a:cubicBezTo>
                  <a:cubicBezTo>
                    <a:pt x="509" y="241"/>
                    <a:pt x="495" y="214"/>
                    <a:pt x="487" y="214"/>
                  </a:cubicBezTo>
                  <a:cubicBezTo>
                    <a:pt x="473" y="214"/>
                    <a:pt x="445" y="233"/>
                    <a:pt x="425" y="223"/>
                  </a:cubicBezTo>
                  <a:cubicBezTo>
                    <a:pt x="415" y="197"/>
                    <a:pt x="349" y="256"/>
                    <a:pt x="333" y="256"/>
                  </a:cubicBezTo>
                  <a:cubicBezTo>
                    <a:pt x="327" y="256"/>
                    <a:pt x="320" y="252"/>
                    <a:pt x="322" y="247"/>
                  </a:cubicBezTo>
                  <a:cubicBezTo>
                    <a:pt x="329" y="229"/>
                    <a:pt x="319" y="191"/>
                    <a:pt x="300" y="249"/>
                  </a:cubicBezTo>
                  <a:cubicBezTo>
                    <a:pt x="298" y="253"/>
                    <a:pt x="306" y="255"/>
                    <a:pt x="306" y="263"/>
                  </a:cubicBezTo>
                  <a:cubicBezTo>
                    <a:pt x="306" y="278"/>
                    <a:pt x="283" y="267"/>
                    <a:pt x="271" y="271"/>
                  </a:cubicBezTo>
                  <a:cubicBezTo>
                    <a:pt x="259" y="275"/>
                    <a:pt x="265" y="318"/>
                    <a:pt x="214" y="296"/>
                  </a:cubicBezTo>
                  <a:cubicBezTo>
                    <a:pt x="214" y="313"/>
                    <a:pt x="214" y="313"/>
                    <a:pt x="214" y="313"/>
                  </a:cubicBezTo>
                  <a:cubicBezTo>
                    <a:pt x="189" y="311"/>
                    <a:pt x="192" y="284"/>
                    <a:pt x="183" y="271"/>
                  </a:cubicBezTo>
                  <a:cubicBezTo>
                    <a:pt x="202" y="271"/>
                    <a:pt x="212" y="271"/>
                    <a:pt x="230" y="276"/>
                  </a:cubicBezTo>
                  <a:cubicBezTo>
                    <a:pt x="255" y="282"/>
                    <a:pt x="304" y="251"/>
                    <a:pt x="229" y="227"/>
                  </a:cubicBezTo>
                  <a:cubicBezTo>
                    <a:pt x="208" y="220"/>
                    <a:pt x="160" y="196"/>
                    <a:pt x="145" y="196"/>
                  </a:cubicBezTo>
                  <a:cubicBezTo>
                    <a:pt x="144" y="196"/>
                    <a:pt x="144" y="195"/>
                    <a:pt x="133" y="196"/>
                  </a:cubicBezTo>
                  <a:cubicBezTo>
                    <a:pt x="127" y="200"/>
                    <a:pt x="111" y="208"/>
                    <a:pt x="111" y="219"/>
                  </a:cubicBezTo>
                  <a:cubicBezTo>
                    <a:pt x="111" y="227"/>
                    <a:pt x="127" y="226"/>
                    <a:pt x="127" y="236"/>
                  </a:cubicBezTo>
                  <a:cubicBezTo>
                    <a:pt x="127" y="244"/>
                    <a:pt x="119" y="247"/>
                    <a:pt x="119" y="255"/>
                  </a:cubicBezTo>
                  <a:cubicBezTo>
                    <a:pt x="119" y="263"/>
                    <a:pt x="128" y="268"/>
                    <a:pt x="128" y="277"/>
                  </a:cubicBezTo>
                  <a:cubicBezTo>
                    <a:pt x="128" y="282"/>
                    <a:pt x="123" y="285"/>
                    <a:pt x="123" y="290"/>
                  </a:cubicBezTo>
                  <a:cubicBezTo>
                    <a:pt x="123" y="300"/>
                    <a:pt x="136" y="302"/>
                    <a:pt x="136" y="312"/>
                  </a:cubicBezTo>
                  <a:cubicBezTo>
                    <a:pt x="136" y="315"/>
                    <a:pt x="132" y="317"/>
                    <a:pt x="131" y="318"/>
                  </a:cubicBezTo>
                  <a:cubicBezTo>
                    <a:pt x="135" y="325"/>
                    <a:pt x="145" y="327"/>
                    <a:pt x="145" y="336"/>
                  </a:cubicBezTo>
                  <a:cubicBezTo>
                    <a:pt x="145" y="351"/>
                    <a:pt x="115" y="367"/>
                    <a:pt x="106" y="379"/>
                  </a:cubicBezTo>
                  <a:cubicBezTo>
                    <a:pt x="109" y="384"/>
                    <a:pt x="114" y="387"/>
                    <a:pt x="117" y="395"/>
                  </a:cubicBezTo>
                  <a:cubicBezTo>
                    <a:pt x="111" y="398"/>
                    <a:pt x="98" y="405"/>
                    <a:pt x="92" y="405"/>
                  </a:cubicBezTo>
                  <a:cubicBezTo>
                    <a:pt x="85" y="405"/>
                    <a:pt x="80" y="402"/>
                    <a:pt x="70" y="402"/>
                  </a:cubicBezTo>
                  <a:cubicBezTo>
                    <a:pt x="61" y="402"/>
                    <a:pt x="38" y="410"/>
                    <a:pt x="45" y="417"/>
                  </a:cubicBezTo>
                  <a:cubicBezTo>
                    <a:pt x="67" y="438"/>
                    <a:pt x="56" y="446"/>
                    <a:pt x="50" y="446"/>
                  </a:cubicBezTo>
                  <a:cubicBezTo>
                    <a:pt x="42" y="446"/>
                    <a:pt x="40" y="435"/>
                    <a:pt x="33" y="435"/>
                  </a:cubicBezTo>
                  <a:cubicBezTo>
                    <a:pt x="25" y="435"/>
                    <a:pt x="15" y="455"/>
                    <a:pt x="15" y="465"/>
                  </a:cubicBezTo>
                  <a:cubicBezTo>
                    <a:pt x="15" y="483"/>
                    <a:pt x="1" y="480"/>
                    <a:pt x="0" y="496"/>
                  </a:cubicBezTo>
                  <a:cubicBezTo>
                    <a:pt x="6" y="495"/>
                    <a:pt x="11" y="495"/>
                    <a:pt x="16" y="495"/>
                  </a:cubicBezTo>
                  <a:cubicBezTo>
                    <a:pt x="24" y="495"/>
                    <a:pt x="30" y="494"/>
                    <a:pt x="39" y="494"/>
                  </a:cubicBezTo>
                  <a:cubicBezTo>
                    <a:pt x="48" y="494"/>
                    <a:pt x="52" y="510"/>
                    <a:pt x="52" y="520"/>
                  </a:cubicBezTo>
                  <a:cubicBezTo>
                    <a:pt x="52" y="526"/>
                    <a:pt x="46" y="529"/>
                    <a:pt x="46" y="535"/>
                  </a:cubicBezTo>
                  <a:cubicBezTo>
                    <a:pt x="46" y="544"/>
                    <a:pt x="54" y="550"/>
                    <a:pt x="54" y="558"/>
                  </a:cubicBezTo>
                  <a:cubicBezTo>
                    <a:pt x="54" y="563"/>
                    <a:pt x="46" y="565"/>
                    <a:pt x="44" y="568"/>
                  </a:cubicBezTo>
                  <a:cubicBezTo>
                    <a:pt x="39" y="576"/>
                    <a:pt x="37" y="583"/>
                    <a:pt x="37" y="593"/>
                  </a:cubicBezTo>
                  <a:cubicBezTo>
                    <a:pt x="37" y="606"/>
                    <a:pt x="46" y="603"/>
                    <a:pt x="56" y="603"/>
                  </a:cubicBezTo>
                  <a:cubicBezTo>
                    <a:pt x="70" y="603"/>
                    <a:pt x="77" y="597"/>
                    <a:pt x="88" y="597"/>
                  </a:cubicBezTo>
                  <a:cubicBezTo>
                    <a:pt x="99" y="597"/>
                    <a:pt x="97" y="620"/>
                    <a:pt x="108" y="620"/>
                  </a:cubicBezTo>
                  <a:cubicBezTo>
                    <a:pt x="108" y="638"/>
                    <a:pt x="108" y="638"/>
                    <a:pt x="108" y="638"/>
                  </a:cubicBezTo>
                  <a:cubicBezTo>
                    <a:pt x="108" y="640"/>
                    <a:pt x="109" y="641"/>
                    <a:pt x="110" y="641"/>
                  </a:cubicBezTo>
                  <a:cubicBezTo>
                    <a:pt x="112" y="644"/>
                    <a:pt x="112" y="644"/>
                    <a:pt x="112" y="644"/>
                  </a:cubicBezTo>
                  <a:cubicBezTo>
                    <a:pt x="114" y="644"/>
                    <a:pt x="120" y="642"/>
                    <a:pt x="123" y="641"/>
                  </a:cubicBezTo>
                  <a:cubicBezTo>
                    <a:pt x="132" y="639"/>
                    <a:pt x="133" y="627"/>
                    <a:pt x="143" y="627"/>
                  </a:cubicBezTo>
                  <a:cubicBezTo>
                    <a:pt x="151" y="627"/>
                    <a:pt x="171" y="660"/>
                    <a:pt x="177" y="660"/>
                  </a:cubicBezTo>
                  <a:cubicBezTo>
                    <a:pt x="184" y="660"/>
                    <a:pt x="205" y="651"/>
                    <a:pt x="208" y="647"/>
                  </a:cubicBezTo>
                  <a:cubicBezTo>
                    <a:pt x="207" y="647"/>
                    <a:pt x="196" y="645"/>
                    <a:pt x="196" y="645"/>
                  </a:cubicBezTo>
                  <a:cubicBezTo>
                    <a:pt x="194" y="645"/>
                    <a:pt x="189" y="644"/>
                    <a:pt x="189" y="638"/>
                  </a:cubicBezTo>
                  <a:cubicBezTo>
                    <a:pt x="189" y="635"/>
                    <a:pt x="221" y="623"/>
                    <a:pt x="233" y="619"/>
                  </a:cubicBezTo>
                  <a:cubicBezTo>
                    <a:pt x="233" y="619"/>
                    <a:pt x="227" y="625"/>
                    <a:pt x="225" y="626"/>
                  </a:cubicBezTo>
                  <a:cubicBezTo>
                    <a:pt x="226" y="629"/>
                    <a:pt x="237" y="641"/>
                    <a:pt x="211" y="647"/>
                  </a:cubicBezTo>
                  <a:cubicBezTo>
                    <a:pt x="223" y="673"/>
                    <a:pt x="273" y="669"/>
                    <a:pt x="273" y="704"/>
                  </a:cubicBezTo>
                  <a:cubicBezTo>
                    <a:pt x="275" y="703"/>
                    <a:pt x="275" y="703"/>
                    <a:pt x="275" y="703"/>
                  </a:cubicBezTo>
                  <a:cubicBezTo>
                    <a:pt x="278" y="702"/>
                    <a:pt x="280" y="701"/>
                    <a:pt x="284" y="701"/>
                  </a:cubicBezTo>
                  <a:cubicBezTo>
                    <a:pt x="298" y="701"/>
                    <a:pt x="297" y="710"/>
                    <a:pt x="302" y="719"/>
                  </a:cubicBezTo>
                  <a:cubicBezTo>
                    <a:pt x="303" y="721"/>
                    <a:pt x="312" y="726"/>
                    <a:pt x="312" y="726"/>
                  </a:cubicBezTo>
                  <a:cubicBezTo>
                    <a:pt x="320" y="729"/>
                    <a:pt x="322" y="742"/>
                    <a:pt x="335" y="742"/>
                  </a:cubicBezTo>
                  <a:cubicBezTo>
                    <a:pt x="344" y="742"/>
                    <a:pt x="344" y="734"/>
                    <a:pt x="350" y="732"/>
                  </a:cubicBezTo>
                  <a:cubicBezTo>
                    <a:pt x="354" y="731"/>
                    <a:pt x="353" y="731"/>
                    <a:pt x="357" y="731"/>
                  </a:cubicBezTo>
                  <a:cubicBezTo>
                    <a:pt x="358" y="733"/>
                    <a:pt x="358" y="737"/>
                    <a:pt x="360" y="739"/>
                  </a:cubicBezTo>
                  <a:cubicBezTo>
                    <a:pt x="359" y="739"/>
                    <a:pt x="360" y="740"/>
                    <a:pt x="360" y="741"/>
                  </a:cubicBezTo>
                  <a:cubicBezTo>
                    <a:pt x="366" y="742"/>
                    <a:pt x="366" y="742"/>
                    <a:pt x="366" y="742"/>
                  </a:cubicBezTo>
                  <a:cubicBezTo>
                    <a:pt x="371" y="735"/>
                    <a:pt x="371" y="724"/>
                    <a:pt x="378" y="721"/>
                  </a:cubicBezTo>
                  <a:cubicBezTo>
                    <a:pt x="366" y="714"/>
                    <a:pt x="348" y="688"/>
                    <a:pt x="348" y="673"/>
                  </a:cubicBezTo>
                  <a:cubicBezTo>
                    <a:pt x="348" y="668"/>
                    <a:pt x="338" y="662"/>
                    <a:pt x="338" y="655"/>
                  </a:cubicBezTo>
                  <a:cubicBezTo>
                    <a:pt x="338" y="653"/>
                    <a:pt x="347" y="637"/>
                    <a:pt x="349" y="634"/>
                  </a:cubicBezTo>
                  <a:cubicBezTo>
                    <a:pt x="351" y="635"/>
                    <a:pt x="365" y="628"/>
                    <a:pt x="366" y="627"/>
                  </a:cubicBezTo>
                  <a:cubicBezTo>
                    <a:pt x="377" y="623"/>
                    <a:pt x="384" y="620"/>
                    <a:pt x="399" y="620"/>
                  </a:cubicBezTo>
                  <a:cubicBezTo>
                    <a:pt x="423" y="620"/>
                    <a:pt x="427" y="631"/>
                    <a:pt x="436" y="645"/>
                  </a:cubicBezTo>
                  <a:cubicBezTo>
                    <a:pt x="429" y="650"/>
                    <a:pt x="420" y="645"/>
                    <a:pt x="412" y="645"/>
                  </a:cubicBezTo>
                  <a:cubicBezTo>
                    <a:pt x="400" y="645"/>
                    <a:pt x="383" y="656"/>
                    <a:pt x="381" y="656"/>
                  </a:cubicBezTo>
                  <a:cubicBezTo>
                    <a:pt x="382" y="665"/>
                    <a:pt x="389" y="664"/>
                    <a:pt x="391" y="669"/>
                  </a:cubicBezTo>
                  <a:cubicBezTo>
                    <a:pt x="400" y="684"/>
                    <a:pt x="412" y="690"/>
                    <a:pt x="412" y="707"/>
                  </a:cubicBezTo>
                  <a:cubicBezTo>
                    <a:pt x="415" y="705"/>
                    <a:pt x="424" y="701"/>
                    <a:pt x="427" y="700"/>
                  </a:cubicBezTo>
                  <a:cubicBezTo>
                    <a:pt x="427" y="707"/>
                    <a:pt x="434" y="710"/>
                    <a:pt x="434" y="717"/>
                  </a:cubicBezTo>
                  <a:cubicBezTo>
                    <a:pt x="421" y="717"/>
                    <a:pt x="421" y="717"/>
                    <a:pt x="421" y="717"/>
                  </a:cubicBezTo>
                  <a:cubicBezTo>
                    <a:pt x="417" y="717"/>
                    <a:pt x="413" y="721"/>
                    <a:pt x="412" y="728"/>
                  </a:cubicBezTo>
                  <a:cubicBezTo>
                    <a:pt x="421" y="729"/>
                    <a:pt x="428" y="738"/>
                    <a:pt x="428" y="746"/>
                  </a:cubicBezTo>
                  <a:cubicBezTo>
                    <a:pt x="428" y="751"/>
                    <a:pt x="424" y="753"/>
                    <a:pt x="424" y="757"/>
                  </a:cubicBezTo>
                  <a:cubicBezTo>
                    <a:pt x="424" y="761"/>
                    <a:pt x="428" y="765"/>
                    <a:pt x="429" y="766"/>
                  </a:cubicBezTo>
                  <a:cubicBezTo>
                    <a:pt x="429" y="762"/>
                    <a:pt x="434" y="762"/>
                    <a:pt x="438" y="761"/>
                  </a:cubicBezTo>
                  <a:cubicBezTo>
                    <a:pt x="443" y="759"/>
                    <a:pt x="442" y="757"/>
                    <a:pt x="447" y="755"/>
                  </a:cubicBezTo>
                  <a:cubicBezTo>
                    <a:pt x="455" y="752"/>
                    <a:pt x="460" y="754"/>
                    <a:pt x="466" y="749"/>
                  </a:cubicBezTo>
                  <a:cubicBezTo>
                    <a:pt x="476" y="755"/>
                    <a:pt x="482" y="755"/>
                    <a:pt x="491" y="758"/>
                  </a:cubicBezTo>
                  <a:cubicBezTo>
                    <a:pt x="502" y="762"/>
                    <a:pt x="505" y="772"/>
                    <a:pt x="518" y="772"/>
                  </a:cubicBezTo>
                  <a:cubicBezTo>
                    <a:pt x="518" y="774"/>
                    <a:pt x="521" y="775"/>
                    <a:pt x="522" y="777"/>
                  </a:cubicBezTo>
                  <a:cubicBezTo>
                    <a:pt x="523" y="781"/>
                    <a:pt x="522" y="787"/>
                    <a:pt x="524" y="793"/>
                  </a:cubicBezTo>
                  <a:cubicBezTo>
                    <a:pt x="529" y="787"/>
                    <a:pt x="533" y="795"/>
                    <a:pt x="537" y="795"/>
                  </a:cubicBezTo>
                  <a:cubicBezTo>
                    <a:pt x="542" y="795"/>
                    <a:pt x="544" y="791"/>
                    <a:pt x="547" y="788"/>
                  </a:cubicBezTo>
                  <a:cubicBezTo>
                    <a:pt x="551" y="784"/>
                    <a:pt x="556" y="784"/>
                    <a:pt x="559" y="781"/>
                  </a:cubicBezTo>
                  <a:cubicBezTo>
                    <a:pt x="567" y="773"/>
                    <a:pt x="568" y="762"/>
                    <a:pt x="579" y="762"/>
                  </a:cubicBezTo>
                  <a:cubicBezTo>
                    <a:pt x="583" y="762"/>
                    <a:pt x="582" y="764"/>
                    <a:pt x="586" y="764"/>
                  </a:cubicBezTo>
                  <a:cubicBezTo>
                    <a:pt x="587" y="769"/>
                    <a:pt x="597" y="765"/>
                    <a:pt x="600" y="765"/>
                  </a:cubicBezTo>
                  <a:cubicBezTo>
                    <a:pt x="604" y="765"/>
                    <a:pt x="605" y="770"/>
                    <a:pt x="608" y="770"/>
                  </a:cubicBezTo>
                  <a:cubicBezTo>
                    <a:pt x="617" y="770"/>
                    <a:pt x="624" y="765"/>
                    <a:pt x="627" y="759"/>
                  </a:cubicBezTo>
                  <a:cubicBezTo>
                    <a:pt x="628" y="760"/>
                    <a:pt x="629" y="759"/>
                    <a:pt x="630" y="759"/>
                  </a:cubicBezTo>
                  <a:cubicBezTo>
                    <a:pt x="634" y="759"/>
                    <a:pt x="636" y="749"/>
                    <a:pt x="645" y="749"/>
                  </a:cubicBezTo>
                  <a:cubicBezTo>
                    <a:pt x="654" y="749"/>
                    <a:pt x="644" y="772"/>
                    <a:pt x="654" y="772"/>
                  </a:cubicBezTo>
                  <a:cubicBezTo>
                    <a:pt x="664" y="772"/>
                    <a:pt x="668" y="764"/>
                    <a:pt x="677" y="764"/>
                  </a:cubicBezTo>
                  <a:cubicBezTo>
                    <a:pt x="682" y="764"/>
                    <a:pt x="686" y="764"/>
                    <a:pt x="692" y="765"/>
                  </a:cubicBezTo>
                  <a:cubicBezTo>
                    <a:pt x="692" y="763"/>
                    <a:pt x="692" y="763"/>
                    <a:pt x="692" y="763"/>
                  </a:cubicBezTo>
                  <a:cubicBezTo>
                    <a:pt x="690" y="753"/>
                    <a:pt x="688" y="750"/>
                    <a:pt x="677" y="748"/>
                  </a:cubicBezTo>
                  <a:cubicBezTo>
                    <a:pt x="678" y="739"/>
                    <a:pt x="687" y="719"/>
                    <a:pt x="694" y="719"/>
                  </a:cubicBezTo>
                  <a:cubicBezTo>
                    <a:pt x="735" y="719"/>
                    <a:pt x="763" y="698"/>
                    <a:pt x="763" y="649"/>
                  </a:cubicBezTo>
                  <a:cubicBezTo>
                    <a:pt x="785" y="645"/>
                    <a:pt x="787" y="618"/>
                    <a:pt x="800" y="620"/>
                  </a:cubicBezTo>
                  <a:cubicBezTo>
                    <a:pt x="836" y="624"/>
                    <a:pt x="822" y="600"/>
                    <a:pt x="829" y="593"/>
                  </a:cubicBezTo>
                  <a:cubicBezTo>
                    <a:pt x="847" y="578"/>
                    <a:pt x="873" y="578"/>
                    <a:pt x="895" y="565"/>
                  </a:cubicBezTo>
                  <a:cubicBezTo>
                    <a:pt x="898" y="563"/>
                    <a:pt x="906" y="554"/>
                    <a:pt x="913" y="554"/>
                  </a:cubicBezTo>
                  <a:cubicBezTo>
                    <a:pt x="924" y="554"/>
                    <a:pt x="943" y="567"/>
                    <a:pt x="961" y="567"/>
                  </a:cubicBezTo>
                  <a:cubicBezTo>
                    <a:pt x="986" y="567"/>
                    <a:pt x="981" y="534"/>
                    <a:pt x="994" y="534"/>
                  </a:cubicBezTo>
                  <a:cubicBezTo>
                    <a:pt x="1002" y="534"/>
                    <a:pt x="1029" y="538"/>
                    <a:pt x="1032" y="545"/>
                  </a:cubicBezTo>
                  <a:cubicBezTo>
                    <a:pt x="1042" y="573"/>
                    <a:pt x="1060" y="558"/>
                    <a:pt x="1072" y="558"/>
                  </a:cubicBezTo>
                  <a:cubicBezTo>
                    <a:pt x="1099" y="558"/>
                    <a:pt x="1107" y="580"/>
                    <a:pt x="1135" y="580"/>
                  </a:cubicBezTo>
                  <a:cubicBezTo>
                    <a:pt x="1160" y="580"/>
                    <a:pt x="1192" y="557"/>
                    <a:pt x="1224" y="569"/>
                  </a:cubicBezTo>
                  <a:cubicBezTo>
                    <a:pt x="1266" y="586"/>
                    <a:pt x="1245" y="512"/>
                    <a:pt x="1301" y="512"/>
                  </a:cubicBezTo>
                  <a:cubicBezTo>
                    <a:pt x="1340" y="512"/>
                    <a:pt x="1339" y="543"/>
                    <a:pt x="1354" y="567"/>
                  </a:cubicBezTo>
                  <a:cubicBezTo>
                    <a:pt x="1360" y="576"/>
                    <a:pt x="1379" y="577"/>
                    <a:pt x="1387" y="585"/>
                  </a:cubicBezTo>
                  <a:cubicBezTo>
                    <a:pt x="1393" y="590"/>
                    <a:pt x="1398" y="607"/>
                    <a:pt x="1411" y="607"/>
                  </a:cubicBezTo>
                  <a:cubicBezTo>
                    <a:pt x="1426" y="607"/>
                    <a:pt x="1428" y="593"/>
                    <a:pt x="1446" y="593"/>
                  </a:cubicBezTo>
                  <a:cubicBezTo>
                    <a:pt x="1446" y="604"/>
                    <a:pt x="1446" y="604"/>
                    <a:pt x="1446" y="604"/>
                  </a:cubicBezTo>
                  <a:cubicBezTo>
                    <a:pt x="1437" y="614"/>
                    <a:pt x="1433" y="638"/>
                    <a:pt x="1422" y="644"/>
                  </a:cubicBezTo>
                  <a:cubicBezTo>
                    <a:pt x="1412" y="650"/>
                    <a:pt x="1394" y="651"/>
                    <a:pt x="1400" y="655"/>
                  </a:cubicBezTo>
                  <a:cubicBezTo>
                    <a:pt x="1415" y="665"/>
                    <a:pt x="1398" y="684"/>
                    <a:pt x="1398" y="6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5" name="Freeform 147"/>
            <p:cNvSpPr>
              <a:spLocks/>
            </p:cNvSpPr>
            <p:nvPr/>
          </p:nvSpPr>
          <p:spPr bwMode="auto">
            <a:xfrm>
              <a:off x="5614988" y="1879600"/>
              <a:ext cx="1023938" cy="646113"/>
            </a:xfrm>
            <a:custGeom>
              <a:avLst/>
              <a:gdLst/>
              <a:ahLst/>
              <a:cxnLst>
                <a:cxn ang="0">
                  <a:pos x="585" y="307"/>
                </a:cxn>
                <a:cxn ang="0">
                  <a:pos x="573" y="287"/>
                </a:cxn>
                <a:cxn ang="0">
                  <a:pos x="614" y="256"/>
                </a:cxn>
                <a:cxn ang="0">
                  <a:pos x="588" y="246"/>
                </a:cxn>
                <a:cxn ang="0">
                  <a:pos x="570" y="255"/>
                </a:cxn>
                <a:cxn ang="0">
                  <a:pos x="552" y="236"/>
                </a:cxn>
                <a:cxn ang="0">
                  <a:pos x="590" y="209"/>
                </a:cxn>
                <a:cxn ang="0">
                  <a:pos x="606" y="212"/>
                </a:cxn>
                <a:cxn ang="0">
                  <a:pos x="634" y="216"/>
                </a:cxn>
                <a:cxn ang="0">
                  <a:pos x="648" y="231"/>
                </a:cxn>
                <a:cxn ang="0">
                  <a:pos x="648" y="248"/>
                </a:cxn>
                <a:cxn ang="0">
                  <a:pos x="666" y="254"/>
                </a:cxn>
                <a:cxn ang="0">
                  <a:pos x="659" y="264"/>
                </a:cxn>
                <a:cxn ang="0">
                  <a:pos x="665" y="275"/>
                </a:cxn>
                <a:cxn ang="0">
                  <a:pos x="664" y="290"/>
                </a:cxn>
                <a:cxn ang="0">
                  <a:pos x="668" y="295"/>
                </a:cxn>
                <a:cxn ang="0">
                  <a:pos x="690" y="286"/>
                </a:cxn>
                <a:cxn ang="0">
                  <a:pos x="683" y="232"/>
                </a:cxn>
                <a:cxn ang="0">
                  <a:pos x="688" y="210"/>
                </a:cxn>
                <a:cxn ang="0">
                  <a:pos x="721" y="172"/>
                </a:cxn>
                <a:cxn ang="0">
                  <a:pos x="745" y="132"/>
                </a:cxn>
                <a:cxn ang="0">
                  <a:pos x="769" y="81"/>
                </a:cxn>
                <a:cxn ang="0">
                  <a:pos x="710" y="73"/>
                </a:cxn>
                <a:cxn ang="0">
                  <a:pos x="624" y="0"/>
                </a:cxn>
                <a:cxn ang="0">
                  <a:pos x="458" y="68"/>
                </a:cxn>
                <a:cxn ang="0">
                  <a:pos x="355" y="33"/>
                </a:cxn>
                <a:cxn ang="0">
                  <a:pos x="284" y="55"/>
                </a:cxn>
                <a:cxn ang="0">
                  <a:pos x="218" y="53"/>
                </a:cxn>
                <a:cxn ang="0">
                  <a:pos x="123" y="108"/>
                </a:cxn>
                <a:cxn ang="0">
                  <a:pos x="17" y="207"/>
                </a:cxn>
                <a:cxn ang="0">
                  <a:pos x="15" y="251"/>
                </a:cxn>
                <a:cxn ang="0">
                  <a:pos x="25" y="261"/>
                </a:cxn>
                <a:cxn ang="0">
                  <a:pos x="50" y="280"/>
                </a:cxn>
                <a:cxn ang="0">
                  <a:pos x="83" y="284"/>
                </a:cxn>
                <a:cxn ang="0">
                  <a:pos x="73" y="317"/>
                </a:cxn>
                <a:cxn ang="0">
                  <a:pos x="63" y="326"/>
                </a:cxn>
                <a:cxn ang="0">
                  <a:pos x="73" y="343"/>
                </a:cxn>
                <a:cxn ang="0">
                  <a:pos x="110" y="357"/>
                </a:cxn>
                <a:cxn ang="0">
                  <a:pos x="132" y="373"/>
                </a:cxn>
                <a:cxn ang="0">
                  <a:pos x="160" y="384"/>
                </a:cxn>
                <a:cxn ang="0">
                  <a:pos x="186" y="382"/>
                </a:cxn>
                <a:cxn ang="0">
                  <a:pos x="210" y="381"/>
                </a:cxn>
                <a:cxn ang="0">
                  <a:pos x="255" y="372"/>
                </a:cxn>
                <a:cxn ang="0">
                  <a:pos x="275" y="366"/>
                </a:cxn>
                <a:cxn ang="0">
                  <a:pos x="282" y="362"/>
                </a:cxn>
                <a:cxn ang="0">
                  <a:pos x="316" y="400"/>
                </a:cxn>
                <a:cxn ang="0">
                  <a:pos x="306" y="439"/>
                </a:cxn>
                <a:cxn ang="0">
                  <a:pos x="324" y="450"/>
                </a:cxn>
                <a:cxn ang="0">
                  <a:pos x="346" y="467"/>
                </a:cxn>
                <a:cxn ang="0">
                  <a:pos x="351" y="472"/>
                </a:cxn>
                <a:cxn ang="0">
                  <a:pos x="353" y="457"/>
                </a:cxn>
                <a:cxn ang="0">
                  <a:pos x="379" y="454"/>
                </a:cxn>
                <a:cxn ang="0">
                  <a:pos x="416" y="453"/>
                </a:cxn>
                <a:cxn ang="0">
                  <a:pos x="431" y="470"/>
                </a:cxn>
                <a:cxn ang="0">
                  <a:pos x="454" y="486"/>
                </a:cxn>
                <a:cxn ang="0">
                  <a:pos x="476" y="470"/>
                </a:cxn>
                <a:cxn ang="0">
                  <a:pos x="503" y="455"/>
                </a:cxn>
                <a:cxn ang="0">
                  <a:pos x="552" y="439"/>
                </a:cxn>
                <a:cxn ang="0">
                  <a:pos x="576" y="406"/>
                </a:cxn>
                <a:cxn ang="0">
                  <a:pos x="604" y="355"/>
                </a:cxn>
                <a:cxn ang="0">
                  <a:pos x="586" y="307"/>
                </a:cxn>
              </a:cxnLst>
              <a:rect l="0" t="0" r="r" b="b"/>
              <a:pathLst>
                <a:path w="769" h="486">
                  <a:moveTo>
                    <a:pt x="586" y="307"/>
                  </a:moveTo>
                  <a:cubicBezTo>
                    <a:pt x="585" y="307"/>
                    <a:pt x="585" y="307"/>
                    <a:pt x="585" y="307"/>
                  </a:cubicBezTo>
                  <a:cubicBezTo>
                    <a:pt x="585" y="307"/>
                    <a:pt x="585" y="300"/>
                    <a:pt x="585" y="298"/>
                  </a:cubicBezTo>
                  <a:cubicBezTo>
                    <a:pt x="582" y="298"/>
                    <a:pt x="573" y="294"/>
                    <a:pt x="573" y="287"/>
                  </a:cubicBezTo>
                  <a:cubicBezTo>
                    <a:pt x="573" y="282"/>
                    <a:pt x="581" y="282"/>
                    <a:pt x="582" y="276"/>
                  </a:cubicBezTo>
                  <a:cubicBezTo>
                    <a:pt x="586" y="264"/>
                    <a:pt x="605" y="264"/>
                    <a:pt x="614" y="256"/>
                  </a:cubicBezTo>
                  <a:cubicBezTo>
                    <a:pt x="611" y="251"/>
                    <a:pt x="604" y="256"/>
                    <a:pt x="598" y="252"/>
                  </a:cubicBezTo>
                  <a:cubicBezTo>
                    <a:pt x="595" y="250"/>
                    <a:pt x="593" y="246"/>
                    <a:pt x="588" y="246"/>
                  </a:cubicBezTo>
                  <a:cubicBezTo>
                    <a:pt x="585" y="246"/>
                    <a:pt x="585" y="256"/>
                    <a:pt x="582" y="256"/>
                  </a:cubicBezTo>
                  <a:cubicBezTo>
                    <a:pt x="578" y="256"/>
                    <a:pt x="574" y="257"/>
                    <a:pt x="570" y="255"/>
                  </a:cubicBezTo>
                  <a:cubicBezTo>
                    <a:pt x="565" y="252"/>
                    <a:pt x="567" y="247"/>
                    <a:pt x="562" y="243"/>
                  </a:cubicBezTo>
                  <a:cubicBezTo>
                    <a:pt x="560" y="242"/>
                    <a:pt x="552" y="240"/>
                    <a:pt x="552" y="236"/>
                  </a:cubicBezTo>
                  <a:cubicBezTo>
                    <a:pt x="552" y="227"/>
                    <a:pt x="565" y="230"/>
                    <a:pt x="571" y="225"/>
                  </a:cubicBezTo>
                  <a:cubicBezTo>
                    <a:pt x="577" y="221"/>
                    <a:pt x="587" y="215"/>
                    <a:pt x="590" y="209"/>
                  </a:cubicBezTo>
                  <a:cubicBezTo>
                    <a:pt x="591" y="208"/>
                    <a:pt x="593" y="203"/>
                    <a:pt x="597" y="203"/>
                  </a:cubicBezTo>
                  <a:cubicBezTo>
                    <a:pt x="601" y="203"/>
                    <a:pt x="606" y="209"/>
                    <a:pt x="606" y="212"/>
                  </a:cubicBezTo>
                  <a:cubicBezTo>
                    <a:pt x="606" y="219"/>
                    <a:pt x="597" y="222"/>
                    <a:pt x="597" y="230"/>
                  </a:cubicBezTo>
                  <a:cubicBezTo>
                    <a:pt x="610" y="230"/>
                    <a:pt x="620" y="216"/>
                    <a:pt x="634" y="216"/>
                  </a:cubicBezTo>
                  <a:cubicBezTo>
                    <a:pt x="639" y="216"/>
                    <a:pt x="641" y="221"/>
                    <a:pt x="648" y="221"/>
                  </a:cubicBezTo>
                  <a:cubicBezTo>
                    <a:pt x="646" y="226"/>
                    <a:pt x="648" y="226"/>
                    <a:pt x="648" y="231"/>
                  </a:cubicBezTo>
                  <a:cubicBezTo>
                    <a:pt x="648" y="235"/>
                    <a:pt x="643" y="235"/>
                    <a:pt x="643" y="240"/>
                  </a:cubicBezTo>
                  <a:cubicBezTo>
                    <a:pt x="643" y="242"/>
                    <a:pt x="645" y="248"/>
                    <a:pt x="648" y="248"/>
                  </a:cubicBezTo>
                  <a:cubicBezTo>
                    <a:pt x="649" y="248"/>
                    <a:pt x="651" y="245"/>
                    <a:pt x="654" y="245"/>
                  </a:cubicBezTo>
                  <a:cubicBezTo>
                    <a:pt x="659" y="245"/>
                    <a:pt x="666" y="249"/>
                    <a:pt x="666" y="254"/>
                  </a:cubicBezTo>
                  <a:cubicBezTo>
                    <a:pt x="666" y="257"/>
                    <a:pt x="662" y="260"/>
                    <a:pt x="659" y="260"/>
                  </a:cubicBezTo>
                  <a:cubicBezTo>
                    <a:pt x="659" y="264"/>
                    <a:pt x="659" y="264"/>
                    <a:pt x="659" y="264"/>
                  </a:cubicBezTo>
                  <a:cubicBezTo>
                    <a:pt x="660" y="265"/>
                    <a:pt x="660" y="267"/>
                    <a:pt x="663" y="268"/>
                  </a:cubicBezTo>
                  <a:cubicBezTo>
                    <a:pt x="663" y="270"/>
                    <a:pt x="665" y="272"/>
                    <a:pt x="665" y="275"/>
                  </a:cubicBezTo>
                  <a:cubicBezTo>
                    <a:pt x="665" y="276"/>
                    <a:pt x="661" y="282"/>
                    <a:pt x="661" y="285"/>
                  </a:cubicBezTo>
                  <a:cubicBezTo>
                    <a:pt x="661" y="287"/>
                    <a:pt x="661" y="289"/>
                    <a:pt x="664" y="290"/>
                  </a:cubicBezTo>
                  <a:cubicBezTo>
                    <a:pt x="663" y="292"/>
                    <a:pt x="661" y="293"/>
                    <a:pt x="661" y="295"/>
                  </a:cubicBezTo>
                  <a:cubicBezTo>
                    <a:pt x="668" y="295"/>
                    <a:pt x="668" y="295"/>
                    <a:pt x="668" y="295"/>
                  </a:cubicBezTo>
                  <a:cubicBezTo>
                    <a:pt x="670" y="293"/>
                    <a:pt x="671" y="293"/>
                    <a:pt x="676" y="291"/>
                  </a:cubicBezTo>
                  <a:cubicBezTo>
                    <a:pt x="676" y="287"/>
                    <a:pt x="687" y="287"/>
                    <a:pt x="690" y="286"/>
                  </a:cubicBezTo>
                  <a:cubicBezTo>
                    <a:pt x="696" y="284"/>
                    <a:pt x="699" y="279"/>
                    <a:pt x="699" y="269"/>
                  </a:cubicBezTo>
                  <a:cubicBezTo>
                    <a:pt x="699" y="252"/>
                    <a:pt x="692" y="242"/>
                    <a:pt x="683" y="232"/>
                  </a:cubicBezTo>
                  <a:cubicBezTo>
                    <a:pt x="679" y="228"/>
                    <a:pt x="674" y="224"/>
                    <a:pt x="675" y="217"/>
                  </a:cubicBezTo>
                  <a:cubicBezTo>
                    <a:pt x="680" y="217"/>
                    <a:pt x="685" y="214"/>
                    <a:pt x="688" y="210"/>
                  </a:cubicBezTo>
                  <a:cubicBezTo>
                    <a:pt x="691" y="207"/>
                    <a:pt x="699" y="203"/>
                    <a:pt x="701" y="199"/>
                  </a:cubicBezTo>
                  <a:cubicBezTo>
                    <a:pt x="707" y="187"/>
                    <a:pt x="710" y="180"/>
                    <a:pt x="721" y="172"/>
                  </a:cubicBezTo>
                  <a:cubicBezTo>
                    <a:pt x="721" y="172"/>
                    <a:pt x="738" y="153"/>
                    <a:pt x="723" y="143"/>
                  </a:cubicBezTo>
                  <a:cubicBezTo>
                    <a:pt x="717" y="139"/>
                    <a:pt x="735" y="138"/>
                    <a:pt x="745" y="132"/>
                  </a:cubicBezTo>
                  <a:cubicBezTo>
                    <a:pt x="756" y="126"/>
                    <a:pt x="760" y="102"/>
                    <a:pt x="769" y="92"/>
                  </a:cubicBezTo>
                  <a:cubicBezTo>
                    <a:pt x="769" y="81"/>
                    <a:pt x="769" y="81"/>
                    <a:pt x="769" y="81"/>
                  </a:cubicBezTo>
                  <a:cubicBezTo>
                    <a:pt x="751" y="81"/>
                    <a:pt x="749" y="95"/>
                    <a:pt x="734" y="95"/>
                  </a:cubicBezTo>
                  <a:cubicBezTo>
                    <a:pt x="721" y="95"/>
                    <a:pt x="716" y="78"/>
                    <a:pt x="710" y="73"/>
                  </a:cubicBezTo>
                  <a:cubicBezTo>
                    <a:pt x="702" y="65"/>
                    <a:pt x="683" y="64"/>
                    <a:pt x="677" y="55"/>
                  </a:cubicBezTo>
                  <a:cubicBezTo>
                    <a:pt x="662" y="31"/>
                    <a:pt x="663" y="0"/>
                    <a:pt x="624" y="0"/>
                  </a:cubicBezTo>
                  <a:cubicBezTo>
                    <a:pt x="568" y="0"/>
                    <a:pt x="589" y="74"/>
                    <a:pt x="547" y="57"/>
                  </a:cubicBezTo>
                  <a:cubicBezTo>
                    <a:pt x="515" y="45"/>
                    <a:pt x="483" y="68"/>
                    <a:pt x="458" y="68"/>
                  </a:cubicBezTo>
                  <a:cubicBezTo>
                    <a:pt x="430" y="68"/>
                    <a:pt x="422" y="46"/>
                    <a:pt x="395" y="46"/>
                  </a:cubicBezTo>
                  <a:cubicBezTo>
                    <a:pt x="383" y="46"/>
                    <a:pt x="365" y="61"/>
                    <a:pt x="355" y="33"/>
                  </a:cubicBezTo>
                  <a:cubicBezTo>
                    <a:pt x="352" y="26"/>
                    <a:pt x="325" y="22"/>
                    <a:pt x="317" y="22"/>
                  </a:cubicBezTo>
                  <a:cubicBezTo>
                    <a:pt x="304" y="22"/>
                    <a:pt x="309" y="55"/>
                    <a:pt x="284" y="55"/>
                  </a:cubicBezTo>
                  <a:cubicBezTo>
                    <a:pt x="266" y="55"/>
                    <a:pt x="247" y="42"/>
                    <a:pt x="236" y="42"/>
                  </a:cubicBezTo>
                  <a:cubicBezTo>
                    <a:pt x="229" y="42"/>
                    <a:pt x="221" y="51"/>
                    <a:pt x="218" y="53"/>
                  </a:cubicBezTo>
                  <a:cubicBezTo>
                    <a:pt x="196" y="66"/>
                    <a:pt x="170" y="66"/>
                    <a:pt x="152" y="81"/>
                  </a:cubicBezTo>
                  <a:cubicBezTo>
                    <a:pt x="145" y="88"/>
                    <a:pt x="159" y="112"/>
                    <a:pt x="123" y="108"/>
                  </a:cubicBezTo>
                  <a:cubicBezTo>
                    <a:pt x="110" y="106"/>
                    <a:pt x="108" y="133"/>
                    <a:pt x="86" y="137"/>
                  </a:cubicBezTo>
                  <a:cubicBezTo>
                    <a:pt x="86" y="186"/>
                    <a:pt x="58" y="207"/>
                    <a:pt x="17" y="207"/>
                  </a:cubicBezTo>
                  <a:cubicBezTo>
                    <a:pt x="10" y="207"/>
                    <a:pt x="1" y="227"/>
                    <a:pt x="0" y="236"/>
                  </a:cubicBezTo>
                  <a:cubicBezTo>
                    <a:pt x="11" y="238"/>
                    <a:pt x="13" y="241"/>
                    <a:pt x="15" y="251"/>
                  </a:cubicBezTo>
                  <a:cubicBezTo>
                    <a:pt x="15" y="253"/>
                    <a:pt x="15" y="253"/>
                    <a:pt x="15" y="253"/>
                  </a:cubicBezTo>
                  <a:cubicBezTo>
                    <a:pt x="15" y="261"/>
                    <a:pt x="19" y="259"/>
                    <a:pt x="25" y="261"/>
                  </a:cubicBezTo>
                  <a:cubicBezTo>
                    <a:pt x="30" y="262"/>
                    <a:pt x="28" y="268"/>
                    <a:pt x="31" y="271"/>
                  </a:cubicBezTo>
                  <a:cubicBezTo>
                    <a:pt x="37" y="277"/>
                    <a:pt x="42" y="277"/>
                    <a:pt x="50" y="280"/>
                  </a:cubicBezTo>
                  <a:cubicBezTo>
                    <a:pt x="58" y="279"/>
                    <a:pt x="61" y="272"/>
                    <a:pt x="69" y="272"/>
                  </a:cubicBezTo>
                  <a:cubicBezTo>
                    <a:pt x="73" y="272"/>
                    <a:pt x="83" y="280"/>
                    <a:pt x="83" y="284"/>
                  </a:cubicBezTo>
                  <a:cubicBezTo>
                    <a:pt x="83" y="296"/>
                    <a:pt x="66" y="294"/>
                    <a:pt x="66" y="306"/>
                  </a:cubicBezTo>
                  <a:cubicBezTo>
                    <a:pt x="66" y="311"/>
                    <a:pt x="73" y="312"/>
                    <a:pt x="73" y="317"/>
                  </a:cubicBezTo>
                  <a:cubicBezTo>
                    <a:pt x="73" y="323"/>
                    <a:pt x="68" y="322"/>
                    <a:pt x="63" y="322"/>
                  </a:cubicBezTo>
                  <a:cubicBezTo>
                    <a:pt x="63" y="326"/>
                    <a:pt x="63" y="326"/>
                    <a:pt x="63" y="326"/>
                  </a:cubicBezTo>
                  <a:cubicBezTo>
                    <a:pt x="64" y="331"/>
                    <a:pt x="64" y="335"/>
                    <a:pt x="65" y="340"/>
                  </a:cubicBezTo>
                  <a:cubicBezTo>
                    <a:pt x="66" y="343"/>
                    <a:pt x="71" y="342"/>
                    <a:pt x="73" y="343"/>
                  </a:cubicBezTo>
                  <a:cubicBezTo>
                    <a:pt x="80" y="345"/>
                    <a:pt x="83" y="351"/>
                    <a:pt x="91" y="353"/>
                  </a:cubicBezTo>
                  <a:cubicBezTo>
                    <a:pt x="100" y="355"/>
                    <a:pt x="105" y="352"/>
                    <a:pt x="110" y="357"/>
                  </a:cubicBezTo>
                  <a:cubicBezTo>
                    <a:pt x="116" y="363"/>
                    <a:pt x="120" y="361"/>
                    <a:pt x="127" y="364"/>
                  </a:cubicBezTo>
                  <a:cubicBezTo>
                    <a:pt x="130" y="366"/>
                    <a:pt x="130" y="369"/>
                    <a:pt x="132" y="373"/>
                  </a:cubicBezTo>
                  <a:cubicBezTo>
                    <a:pt x="133" y="376"/>
                    <a:pt x="137" y="372"/>
                    <a:pt x="139" y="373"/>
                  </a:cubicBezTo>
                  <a:cubicBezTo>
                    <a:pt x="146" y="378"/>
                    <a:pt x="150" y="384"/>
                    <a:pt x="160" y="384"/>
                  </a:cubicBezTo>
                  <a:cubicBezTo>
                    <a:pt x="166" y="384"/>
                    <a:pt x="172" y="384"/>
                    <a:pt x="178" y="384"/>
                  </a:cubicBezTo>
                  <a:cubicBezTo>
                    <a:pt x="182" y="384"/>
                    <a:pt x="184" y="382"/>
                    <a:pt x="186" y="382"/>
                  </a:cubicBezTo>
                  <a:cubicBezTo>
                    <a:pt x="189" y="382"/>
                    <a:pt x="190" y="389"/>
                    <a:pt x="191" y="392"/>
                  </a:cubicBezTo>
                  <a:cubicBezTo>
                    <a:pt x="197" y="389"/>
                    <a:pt x="199" y="381"/>
                    <a:pt x="210" y="381"/>
                  </a:cubicBezTo>
                  <a:cubicBezTo>
                    <a:pt x="219" y="381"/>
                    <a:pt x="224" y="386"/>
                    <a:pt x="231" y="386"/>
                  </a:cubicBezTo>
                  <a:cubicBezTo>
                    <a:pt x="238" y="386"/>
                    <a:pt x="252" y="374"/>
                    <a:pt x="255" y="372"/>
                  </a:cubicBezTo>
                  <a:cubicBezTo>
                    <a:pt x="258" y="370"/>
                    <a:pt x="259" y="369"/>
                    <a:pt x="260" y="367"/>
                  </a:cubicBezTo>
                  <a:cubicBezTo>
                    <a:pt x="264" y="363"/>
                    <a:pt x="270" y="368"/>
                    <a:pt x="275" y="366"/>
                  </a:cubicBezTo>
                  <a:cubicBezTo>
                    <a:pt x="279" y="362"/>
                    <a:pt x="279" y="362"/>
                    <a:pt x="279" y="362"/>
                  </a:cubicBezTo>
                  <a:cubicBezTo>
                    <a:pt x="282" y="362"/>
                    <a:pt x="282" y="362"/>
                    <a:pt x="282" y="362"/>
                  </a:cubicBezTo>
                  <a:cubicBezTo>
                    <a:pt x="285" y="377"/>
                    <a:pt x="294" y="376"/>
                    <a:pt x="305" y="381"/>
                  </a:cubicBezTo>
                  <a:cubicBezTo>
                    <a:pt x="309" y="388"/>
                    <a:pt x="316" y="391"/>
                    <a:pt x="316" y="400"/>
                  </a:cubicBezTo>
                  <a:cubicBezTo>
                    <a:pt x="316" y="417"/>
                    <a:pt x="304" y="418"/>
                    <a:pt x="304" y="434"/>
                  </a:cubicBezTo>
                  <a:cubicBezTo>
                    <a:pt x="304" y="436"/>
                    <a:pt x="305" y="439"/>
                    <a:pt x="306" y="439"/>
                  </a:cubicBezTo>
                  <a:cubicBezTo>
                    <a:pt x="309" y="439"/>
                    <a:pt x="312" y="436"/>
                    <a:pt x="315" y="436"/>
                  </a:cubicBezTo>
                  <a:cubicBezTo>
                    <a:pt x="319" y="436"/>
                    <a:pt x="320" y="449"/>
                    <a:pt x="324" y="450"/>
                  </a:cubicBezTo>
                  <a:cubicBezTo>
                    <a:pt x="324" y="459"/>
                    <a:pt x="330" y="468"/>
                    <a:pt x="338" y="468"/>
                  </a:cubicBezTo>
                  <a:cubicBezTo>
                    <a:pt x="342" y="468"/>
                    <a:pt x="343" y="467"/>
                    <a:pt x="346" y="467"/>
                  </a:cubicBezTo>
                  <a:cubicBezTo>
                    <a:pt x="348" y="467"/>
                    <a:pt x="348" y="467"/>
                    <a:pt x="348" y="467"/>
                  </a:cubicBezTo>
                  <a:cubicBezTo>
                    <a:pt x="348" y="471"/>
                    <a:pt x="350" y="472"/>
                    <a:pt x="351" y="472"/>
                  </a:cubicBezTo>
                  <a:cubicBezTo>
                    <a:pt x="352" y="472"/>
                    <a:pt x="353" y="470"/>
                    <a:pt x="353" y="468"/>
                  </a:cubicBezTo>
                  <a:cubicBezTo>
                    <a:pt x="353" y="464"/>
                    <a:pt x="353" y="461"/>
                    <a:pt x="353" y="457"/>
                  </a:cubicBezTo>
                  <a:cubicBezTo>
                    <a:pt x="353" y="457"/>
                    <a:pt x="363" y="454"/>
                    <a:pt x="365" y="454"/>
                  </a:cubicBezTo>
                  <a:cubicBezTo>
                    <a:pt x="379" y="454"/>
                    <a:pt x="379" y="454"/>
                    <a:pt x="379" y="454"/>
                  </a:cubicBezTo>
                  <a:cubicBezTo>
                    <a:pt x="385" y="457"/>
                    <a:pt x="390" y="448"/>
                    <a:pt x="397" y="448"/>
                  </a:cubicBezTo>
                  <a:cubicBezTo>
                    <a:pt x="404" y="448"/>
                    <a:pt x="408" y="453"/>
                    <a:pt x="416" y="453"/>
                  </a:cubicBezTo>
                  <a:cubicBezTo>
                    <a:pt x="416" y="464"/>
                    <a:pt x="424" y="468"/>
                    <a:pt x="431" y="470"/>
                  </a:cubicBezTo>
                  <a:cubicBezTo>
                    <a:pt x="431" y="470"/>
                    <a:pt x="431" y="470"/>
                    <a:pt x="431" y="470"/>
                  </a:cubicBezTo>
                  <a:cubicBezTo>
                    <a:pt x="439" y="474"/>
                    <a:pt x="444" y="471"/>
                    <a:pt x="452" y="475"/>
                  </a:cubicBezTo>
                  <a:cubicBezTo>
                    <a:pt x="452" y="477"/>
                    <a:pt x="451" y="486"/>
                    <a:pt x="454" y="486"/>
                  </a:cubicBezTo>
                  <a:cubicBezTo>
                    <a:pt x="459" y="486"/>
                    <a:pt x="457" y="480"/>
                    <a:pt x="460" y="477"/>
                  </a:cubicBezTo>
                  <a:cubicBezTo>
                    <a:pt x="463" y="474"/>
                    <a:pt x="472" y="472"/>
                    <a:pt x="476" y="470"/>
                  </a:cubicBezTo>
                  <a:cubicBezTo>
                    <a:pt x="484" y="466"/>
                    <a:pt x="492" y="468"/>
                    <a:pt x="498" y="463"/>
                  </a:cubicBezTo>
                  <a:cubicBezTo>
                    <a:pt x="498" y="463"/>
                    <a:pt x="502" y="455"/>
                    <a:pt x="503" y="455"/>
                  </a:cubicBezTo>
                  <a:cubicBezTo>
                    <a:pt x="507" y="455"/>
                    <a:pt x="510" y="458"/>
                    <a:pt x="514" y="458"/>
                  </a:cubicBezTo>
                  <a:cubicBezTo>
                    <a:pt x="534" y="458"/>
                    <a:pt x="539" y="446"/>
                    <a:pt x="552" y="439"/>
                  </a:cubicBezTo>
                  <a:cubicBezTo>
                    <a:pt x="555" y="437"/>
                    <a:pt x="557" y="435"/>
                    <a:pt x="558" y="431"/>
                  </a:cubicBezTo>
                  <a:cubicBezTo>
                    <a:pt x="569" y="431"/>
                    <a:pt x="572" y="414"/>
                    <a:pt x="576" y="406"/>
                  </a:cubicBezTo>
                  <a:cubicBezTo>
                    <a:pt x="578" y="401"/>
                    <a:pt x="590" y="383"/>
                    <a:pt x="597" y="382"/>
                  </a:cubicBezTo>
                  <a:cubicBezTo>
                    <a:pt x="597" y="372"/>
                    <a:pt x="604" y="368"/>
                    <a:pt x="604" y="355"/>
                  </a:cubicBezTo>
                  <a:cubicBezTo>
                    <a:pt x="604" y="336"/>
                    <a:pt x="599" y="329"/>
                    <a:pt x="591" y="317"/>
                  </a:cubicBezTo>
                  <a:cubicBezTo>
                    <a:pt x="590" y="315"/>
                    <a:pt x="590" y="309"/>
                    <a:pt x="586" y="30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6" name="Freeform 148"/>
            <p:cNvSpPr>
              <a:spLocks/>
            </p:cNvSpPr>
            <p:nvPr/>
          </p:nvSpPr>
          <p:spPr bwMode="auto">
            <a:xfrm>
              <a:off x="7369175" y="1395413"/>
              <a:ext cx="58738" cy="25400"/>
            </a:xfrm>
            <a:custGeom>
              <a:avLst/>
              <a:gdLst/>
              <a:ahLst/>
              <a:cxnLst>
                <a:cxn ang="0">
                  <a:pos x="4" y="19"/>
                </a:cxn>
                <a:cxn ang="0">
                  <a:pos x="0" y="14"/>
                </a:cxn>
                <a:cxn ang="0">
                  <a:pos x="20" y="0"/>
                </a:cxn>
                <a:cxn ang="0">
                  <a:pos x="44" y="11"/>
                </a:cxn>
                <a:cxn ang="0">
                  <a:pos x="4" y="19"/>
                </a:cxn>
              </a:cxnLst>
              <a:rect l="0" t="0" r="r" b="b"/>
              <a:pathLst>
                <a:path w="44" h="19">
                  <a:moveTo>
                    <a:pt x="4" y="19"/>
                  </a:moveTo>
                  <a:cubicBezTo>
                    <a:pt x="1" y="19"/>
                    <a:pt x="0" y="17"/>
                    <a:pt x="0" y="14"/>
                  </a:cubicBezTo>
                  <a:cubicBezTo>
                    <a:pt x="0" y="8"/>
                    <a:pt x="13" y="0"/>
                    <a:pt x="20" y="0"/>
                  </a:cubicBezTo>
                  <a:cubicBezTo>
                    <a:pt x="27" y="0"/>
                    <a:pt x="44" y="4"/>
                    <a:pt x="44" y="11"/>
                  </a:cubicBezTo>
                  <a:cubicBezTo>
                    <a:pt x="44" y="17"/>
                    <a:pt x="9" y="19"/>
                    <a:pt x="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7" name="Freeform 149"/>
            <p:cNvSpPr>
              <a:spLocks/>
            </p:cNvSpPr>
            <p:nvPr/>
          </p:nvSpPr>
          <p:spPr bwMode="auto">
            <a:xfrm>
              <a:off x="7191375" y="1443038"/>
              <a:ext cx="23813" cy="14288"/>
            </a:xfrm>
            <a:custGeom>
              <a:avLst/>
              <a:gdLst/>
              <a:ahLst/>
              <a:cxnLst>
                <a:cxn ang="0">
                  <a:pos x="13" y="10"/>
                </a:cxn>
                <a:cxn ang="0">
                  <a:pos x="18" y="6"/>
                </a:cxn>
                <a:cxn ang="0">
                  <a:pos x="15" y="0"/>
                </a:cxn>
                <a:cxn ang="0">
                  <a:pos x="0" y="0"/>
                </a:cxn>
                <a:cxn ang="0">
                  <a:pos x="13" y="10"/>
                </a:cxn>
              </a:cxnLst>
              <a:rect l="0" t="0" r="r" b="b"/>
              <a:pathLst>
                <a:path w="18" h="10">
                  <a:moveTo>
                    <a:pt x="13" y="10"/>
                  </a:moveTo>
                  <a:cubicBezTo>
                    <a:pt x="15" y="10"/>
                    <a:pt x="18" y="8"/>
                    <a:pt x="18" y="6"/>
                  </a:cubicBezTo>
                  <a:cubicBezTo>
                    <a:pt x="18" y="3"/>
                    <a:pt x="15" y="2"/>
                    <a:pt x="15" y="0"/>
                  </a:cubicBezTo>
                  <a:cubicBezTo>
                    <a:pt x="0" y="0"/>
                    <a:pt x="0" y="0"/>
                    <a:pt x="0" y="0"/>
                  </a:cubicBezTo>
                  <a:cubicBezTo>
                    <a:pt x="3" y="6"/>
                    <a:pt x="7" y="10"/>
                    <a:pt x="13"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8" name="Freeform 150"/>
            <p:cNvSpPr>
              <a:spLocks/>
            </p:cNvSpPr>
            <p:nvPr/>
          </p:nvSpPr>
          <p:spPr bwMode="auto">
            <a:xfrm>
              <a:off x="6645275" y="1257300"/>
              <a:ext cx="11113" cy="12700"/>
            </a:xfrm>
            <a:custGeom>
              <a:avLst/>
              <a:gdLst/>
              <a:ahLst/>
              <a:cxnLst>
                <a:cxn ang="0">
                  <a:pos x="8" y="5"/>
                </a:cxn>
                <a:cxn ang="0">
                  <a:pos x="3" y="0"/>
                </a:cxn>
                <a:cxn ang="0">
                  <a:pos x="0" y="7"/>
                </a:cxn>
                <a:cxn ang="0">
                  <a:pos x="3" y="10"/>
                </a:cxn>
                <a:cxn ang="0">
                  <a:pos x="8" y="4"/>
                </a:cxn>
                <a:cxn ang="0">
                  <a:pos x="6" y="4"/>
                </a:cxn>
                <a:cxn ang="0">
                  <a:pos x="8" y="5"/>
                </a:cxn>
              </a:cxnLst>
              <a:rect l="0" t="0" r="r" b="b"/>
              <a:pathLst>
                <a:path w="8" h="10">
                  <a:moveTo>
                    <a:pt x="8" y="5"/>
                  </a:moveTo>
                  <a:cubicBezTo>
                    <a:pt x="3" y="0"/>
                    <a:pt x="3" y="0"/>
                    <a:pt x="3" y="0"/>
                  </a:cubicBezTo>
                  <a:cubicBezTo>
                    <a:pt x="2" y="2"/>
                    <a:pt x="0" y="4"/>
                    <a:pt x="0" y="7"/>
                  </a:cubicBezTo>
                  <a:cubicBezTo>
                    <a:pt x="0" y="9"/>
                    <a:pt x="1" y="10"/>
                    <a:pt x="3" y="10"/>
                  </a:cubicBezTo>
                  <a:cubicBezTo>
                    <a:pt x="7" y="10"/>
                    <a:pt x="7" y="6"/>
                    <a:pt x="8" y="4"/>
                  </a:cubicBezTo>
                  <a:cubicBezTo>
                    <a:pt x="6" y="4"/>
                    <a:pt x="6" y="4"/>
                    <a:pt x="6" y="4"/>
                  </a:cubicBezTo>
                  <a:lnTo>
                    <a:pt x="8" y="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9" name="Freeform 151"/>
            <p:cNvSpPr>
              <a:spLocks/>
            </p:cNvSpPr>
            <p:nvPr/>
          </p:nvSpPr>
          <p:spPr bwMode="auto">
            <a:xfrm>
              <a:off x="6249988" y="1300163"/>
              <a:ext cx="26988" cy="15875"/>
            </a:xfrm>
            <a:custGeom>
              <a:avLst/>
              <a:gdLst/>
              <a:ahLst/>
              <a:cxnLst>
                <a:cxn ang="0">
                  <a:pos x="20" y="9"/>
                </a:cxn>
                <a:cxn ang="0">
                  <a:pos x="10" y="12"/>
                </a:cxn>
                <a:cxn ang="0">
                  <a:pos x="0" y="7"/>
                </a:cxn>
                <a:cxn ang="0">
                  <a:pos x="10" y="0"/>
                </a:cxn>
                <a:cxn ang="0">
                  <a:pos x="20" y="7"/>
                </a:cxn>
                <a:cxn ang="0">
                  <a:pos x="17" y="12"/>
                </a:cxn>
                <a:cxn ang="0">
                  <a:pos x="20" y="9"/>
                </a:cxn>
              </a:cxnLst>
              <a:rect l="0" t="0" r="r" b="b"/>
              <a:pathLst>
                <a:path w="20" h="12">
                  <a:moveTo>
                    <a:pt x="20" y="9"/>
                  </a:moveTo>
                  <a:cubicBezTo>
                    <a:pt x="17" y="11"/>
                    <a:pt x="14" y="12"/>
                    <a:pt x="10" y="12"/>
                  </a:cubicBezTo>
                  <a:cubicBezTo>
                    <a:pt x="5" y="12"/>
                    <a:pt x="0" y="11"/>
                    <a:pt x="0" y="7"/>
                  </a:cubicBezTo>
                  <a:cubicBezTo>
                    <a:pt x="0" y="3"/>
                    <a:pt x="6" y="0"/>
                    <a:pt x="10" y="0"/>
                  </a:cubicBezTo>
                  <a:cubicBezTo>
                    <a:pt x="16" y="0"/>
                    <a:pt x="20" y="2"/>
                    <a:pt x="20" y="7"/>
                  </a:cubicBezTo>
                  <a:cubicBezTo>
                    <a:pt x="20" y="10"/>
                    <a:pt x="18" y="11"/>
                    <a:pt x="17" y="12"/>
                  </a:cubicBezTo>
                  <a:lnTo>
                    <a:pt x="20" y="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0" name="Freeform 152"/>
            <p:cNvSpPr>
              <a:spLocks/>
            </p:cNvSpPr>
            <p:nvPr/>
          </p:nvSpPr>
          <p:spPr bwMode="auto">
            <a:xfrm>
              <a:off x="6043613" y="1128713"/>
              <a:ext cx="100013" cy="57150"/>
            </a:xfrm>
            <a:custGeom>
              <a:avLst/>
              <a:gdLst/>
              <a:ahLst/>
              <a:cxnLst>
                <a:cxn ang="0">
                  <a:pos x="6" y="43"/>
                </a:cxn>
                <a:cxn ang="0">
                  <a:pos x="0" y="37"/>
                </a:cxn>
                <a:cxn ang="0">
                  <a:pos x="8" y="27"/>
                </a:cxn>
                <a:cxn ang="0">
                  <a:pos x="39" y="0"/>
                </a:cxn>
                <a:cxn ang="0">
                  <a:pos x="45" y="0"/>
                </a:cxn>
                <a:cxn ang="0">
                  <a:pos x="44" y="10"/>
                </a:cxn>
                <a:cxn ang="0">
                  <a:pos x="52" y="6"/>
                </a:cxn>
                <a:cxn ang="0">
                  <a:pos x="76" y="23"/>
                </a:cxn>
                <a:cxn ang="0">
                  <a:pos x="45" y="34"/>
                </a:cxn>
                <a:cxn ang="0">
                  <a:pos x="30" y="37"/>
                </a:cxn>
                <a:cxn ang="0">
                  <a:pos x="6" y="43"/>
                </a:cxn>
              </a:cxnLst>
              <a:rect l="0" t="0" r="r" b="b"/>
              <a:pathLst>
                <a:path w="76" h="43">
                  <a:moveTo>
                    <a:pt x="6" y="43"/>
                  </a:moveTo>
                  <a:cubicBezTo>
                    <a:pt x="1" y="43"/>
                    <a:pt x="0" y="41"/>
                    <a:pt x="0" y="37"/>
                  </a:cubicBezTo>
                  <a:cubicBezTo>
                    <a:pt x="0" y="30"/>
                    <a:pt x="5" y="30"/>
                    <a:pt x="8" y="27"/>
                  </a:cubicBezTo>
                  <a:cubicBezTo>
                    <a:pt x="18" y="17"/>
                    <a:pt x="22" y="0"/>
                    <a:pt x="39" y="0"/>
                  </a:cubicBezTo>
                  <a:cubicBezTo>
                    <a:pt x="43" y="0"/>
                    <a:pt x="43" y="0"/>
                    <a:pt x="45" y="0"/>
                  </a:cubicBezTo>
                  <a:cubicBezTo>
                    <a:pt x="45" y="7"/>
                    <a:pt x="47" y="7"/>
                    <a:pt x="44" y="10"/>
                  </a:cubicBezTo>
                  <a:cubicBezTo>
                    <a:pt x="47" y="9"/>
                    <a:pt x="49" y="6"/>
                    <a:pt x="52" y="6"/>
                  </a:cubicBezTo>
                  <a:cubicBezTo>
                    <a:pt x="58" y="6"/>
                    <a:pt x="76" y="17"/>
                    <a:pt x="76" y="23"/>
                  </a:cubicBezTo>
                  <a:cubicBezTo>
                    <a:pt x="76" y="34"/>
                    <a:pt x="53" y="36"/>
                    <a:pt x="45" y="34"/>
                  </a:cubicBezTo>
                  <a:cubicBezTo>
                    <a:pt x="43" y="34"/>
                    <a:pt x="30" y="37"/>
                    <a:pt x="30" y="37"/>
                  </a:cubicBezTo>
                  <a:lnTo>
                    <a:pt x="6" y="4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1" name="Freeform 153"/>
            <p:cNvSpPr>
              <a:spLocks/>
            </p:cNvSpPr>
            <p:nvPr/>
          </p:nvSpPr>
          <p:spPr bwMode="auto">
            <a:xfrm>
              <a:off x="5900738" y="1101725"/>
              <a:ext cx="39688" cy="20638"/>
            </a:xfrm>
            <a:custGeom>
              <a:avLst/>
              <a:gdLst/>
              <a:ahLst/>
              <a:cxnLst>
                <a:cxn ang="0">
                  <a:pos x="12" y="0"/>
                </a:cxn>
                <a:cxn ang="0">
                  <a:pos x="30" y="7"/>
                </a:cxn>
                <a:cxn ang="0">
                  <a:pos x="9" y="16"/>
                </a:cxn>
                <a:cxn ang="0">
                  <a:pos x="0" y="5"/>
                </a:cxn>
                <a:cxn ang="0">
                  <a:pos x="12" y="0"/>
                </a:cxn>
              </a:cxnLst>
              <a:rect l="0" t="0" r="r" b="b"/>
              <a:pathLst>
                <a:path w="30" h="16">
                  <a:moveTo>
                    <a:pt x="12" y="0"/>
                  </a:moveTo>
                  <a:cubicBezTo>
                    <a:pt x="14" y="0"/>
                    <a:pt x="26" y="6"/>
                    <a:pt x="30" y="7"/>
                  </a:cubicBezTo>
                  <a:cubicBezTo>
                    <a:pt x="29" y="15"/>
                    <a:pt x="14" y="16"/>
                    <a:pt x="9" y="16"/>
                  </a:cubicBezTo>
                  <a:cubicBezTo>
                    <a:pt x="6" y="16"/>
                    <a:pt x="0" y="9"/>
                    <a:pt x="0" y="5"/>
                  </a:cubicBezTo>
                  <a:cubicBezTo>
                    <a:pt x="0" y="0"/>
                    <a:pt x="9" y="0"/>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2" name="Freeform 154"/>
            <p:cNvSpPr>
              <a:spLocks/>
            </p:cNvSpPr>
            <p:nvPr/>
          </p:nvSpPr>
          <p:spPr bwMode="auto">
            <a:xfrm>
              <a:off x="5913438" y="1057275"/>
              <a:ext cx="139700" cy="98425"/>
            </a:xfrm>
            <a:custGeom>
              <a:avLst/>
              <a:gdLst/>
              <a:ahLst/>
              <a:cxnLst>
                <a:cxn ang="0">
                  <a:pos x="99" y="68"/>
                </a:cxn>
                <a:cxn ang="0">
                  <a:pos x="90" y="74"/>
                </a:cxn>
                <a:cxn ang="0">
                  <a:pos x="41" y="66"/>
                </a:cxn>
                <a:cxn ang="0">
                  <a:pos x="17" y="50"/>
                </a:cxn>
                <a:cxn ang="0">
                  <a:pos x="50" y="36"/>
                </a:cxn>
                <a:cxn ang="0">
                  <a:pos x="32" y="36"/>
                </a:cxn>
                <a:cxn ang="0">
                  <a:pos x="0" y="26"/>
                </a:cxn>
                <a:cxn ang="0">
                  <a:pos x="46" y="0"/>
                </a:cxn>
                <a:cxn ang="0">
                  <a:pos x="72" y="17"/>
                </a:cxn>
                <a:cxn ang="0">
                  <a:pos x="67" y="18"/>
                </a:cxn>
                <a:cxn ang="0">
                  <a:pos x="67" y="27"/>
                </a:cxn>
                <a:cxn ang="0">
                  <a:pos x="59" y="35"/>
                </a:cxn>
                <a:cxn ang="0">
                  <a:pos x="68" y="35"/>
                </a:cxn>
                <a:cxn ang="0">
                  <a:pos x="81" y="39"/>
                </a:cxn>
                <a:cxn ang="0">
                  <a:pos x="90" y="39"/>
                </a:cxn>
                <a:cxn ang="0">
                  <a:pos x="105" y="48"/>
                </a:cxn>
                <a:cxn ang="0">
                  <a:pos x="101" y="57"/>
                </a:cxn>
                <a:cxn ang="0">
                  <a:pos x="92" y="62"/>
                </a:cxn>
                <a:cxn ang="0">
                  <a:pos x="99" y="68"/>
                </a:cxn>
              </a:cxnLst>
              <a:rect l="0" t="0" r="r" b="b"/>
              <a:pathLst>
                <a:path w="105" h="74">
                  <a:moveTo>
                    <a:pt x="99" y="68"/>
                  </a:moveTo>
                  <a:cubicBezTo>
                    <a:pt x="99" y="72"/>
                    <a:pt x="94" y="74"/>
                    <a:pt x="90" y="74"/>
                  </a:cubicBezTo>
                  <a:cubicBezTo>
                    <a:pt x="71" y="74"/>
                    <a:pt x="57" y="66"/>
                    <a:pt x="41" y="66"/>
                  </a:cubicBezTo>
                  <a:cubicBezTo>
                    <a:pt x="35" y="66"/>
                    <a:pt x="24" y="54"/>
                    <a:pt x="17" y="50"/>
                  </a:cubicBezTo>
                  <a:cubicBezTo>
                    <a:pt x="32" y="46"/>
                    <a:pt x="36" y="41"/>
                    <a:pt x="50" y="36"/>
                  </a:cubicBezTo>
                  <a:cubicBezTo>
                    <a:pt x="46" y="36"/>
                    <a:pt x="35" y="36"/>
                    <a:pt x="32" y="36"/>
                  </a:cubicBezTo>
                  <a:cubicBezTo>
                    <a:pt x="20" y="36"/>
                    <a:pt x="11" y="32"/>
                    <a:pt x="0" y="26"/>
                  </a:cubicBezTo>
                  <a:cubicBezTo>
                    <a:pt x="18" y="21"/>
                    <a:pt x="25" y="0"/>
                    <a:pt x="46" y="0"/>
                  </a:cubicBezTo>
                  <a:cubicBezTo>
                    <a:pt x="58" y="0"/>
                    <a:pt x="65" y="12"/>
                    <a:pt x="72" y="17"/>
                  </a:cubicBezTo>
                  <a:cubicBezTo>
                    <a:pt x="68" y="19"/>
                    <a:pt x="69" y="18"/>
                    <a:pt x="67" y="18"/>
                  </a:cubicBezTo>
                  <a:cubicBezTo>
                    <a:pt x="68" y="23"/>
                    <a:pt x="67" y="24"/>
                    <a:pt x="67" y="27"/>
                  </a:cubicBezTo>
                  <a:cubicBezTo>
                    <a:pt x="67" y="29"/>
                    <a:pt x="62" y="33"/>
                    <a:pt x="59" y="35"/>
                  </a:cubicBezTo>
                  <a:cubicBezTo>
                    <a:pt x="63" y="33"/>
                    <a:pt x="65" y="35"/>
                    <a:pt x="68" y="35"/>
                  </a:cubicBezTo>
                  <a:cubicBezTo>
                    <a:pt x="73" y="35"/>
                    <a:pt x="76" y="39"/>
                    <a:pt x="81" y="39"/>
                  </a:cubicBezTo>
                  <a:cubicBezTo>
                    <a:pt x="84" y="39"/>
                    <a:pt x="87" y="39"/>
                    <a:pt x="90" y="39"/>
                  </a:cubicBezTo>
                  <a:cubicBezTo>
                    <a:pt x="99" y="39"/>
                    <a:pt x="99" y="42"/>
                    <a:pt x="105" y="48"/>
                  </a:cubicBezTo>
                  <a:cubicBezTo>
                    <a:pt x="100" y="51"/>
                    <a:pt x="101" y="52"/>
                    <a:pt x="101" y="57"/>
                  </a:cubicBezTo>
                  <a:cubicBezTo>
                    <a:pt x="101" y="61"/>
                    <a:pt x="95" y="62"/>
                    <a:pt x="92" y="62"/>
                  </a:cubicBezTo>
                  <a:cubicBezTo>
                    <a:pt x="95" y="63"/>
                    <a:pt x="99" y="65"/>
                    <a:pt x="99" y="6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3" name="Freeform 155"/>
            <p:cNvSpPr>
              <a:spLocks/>
            </p:cNvSpPr>
            <p:nvPr/>
          </p:nvSpPr>
          <p:spPr bwMode="auto">
            <a:xfrm>
              <a:off x="5973763" y="1212850"/>
              <a:ext cx="17463" cy="12700"/>
            </a:xfrm>
            <a:custGeom>
              <a:avLst/>
              <a:gdLst/>
              <a:ahLst/>
              <a:cxnLst>
                <a:cxn ang="0">
                  <a:pos x="0" y="5"/>
                </a:cxn>
                <a:cxn ang="0">
                  <a:pos x="7" y="0"/>
                </a:cxn>
                <a:cxn ang="0">
                  <a:pos x="13" y="0"/>
                </a:cxn>
                <a:cxn ang="0">
                  <a:pos x="5" y="9"/>
                </a:cxn>
                <a:cxn ang="0">
                  <a:pos x="0" y="5"/>
                </a:cxn>
              </a:cxnLst>
              <a:rect l="0" t="0" r="r" b="b"/>
              <a:pathLst>
                <a:path w="13" h="9">
                  <a:moveTo>
                    <a:pt x="0" y="5"/>
                  </a:moveTo>
                  <a:cubicBezTo>
                    <a:pt x="3" y="3"/>
                    <a:pt x="5" y="1"/>
                    <a:pt x="7" y="0"/>
                  </a:cubicBezTo>
                  <a:cubicBezTo>
                    <a:pt x="13" y="0"/>
                    <a:pt x="13" y="0"/>
                    <a:pt x="13" y="0"/>
                  </a:cubicBezTo>
                  <a:cubicBezTo>
                    <a:pt x="12" y="6"/>
                    <a:pt x="10" y="9"/>
                    <a:pt x="5" y="9"/>
                  </a:cubicBezTo>
                  <a:cubicBezTo>
                    <a:pt x="2" y="9"/>
                    <a:pt x="1" y="7"/>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4" name="Freeform 156"/>
            <p:cNvSpPr>
              <a:spLocks/>
            </p:cNvSpPr>
            <p:nvPr/>
          </p:nvSpPr>
          <p:spPr bwMode="auto">
            <a:xfrm>
              <a:off x="5886450" y="1060450"/>
              <a:ext cx="23813" cy="7938"/>
            </a:xfrm>
            <a:custGeom>
              <a:avLst/>
              <a:gdLst/>
              <a:ahLst/>
              <a:cxnLst>
                <a:cxn ang="0">
                  <a:pos x="18" y="4"/>
                </a:cxn>
                <a:cxn ang="0">
                  <a:pos x="0" y="0"/>
                </a:cxn>
                <a:cxn ang="0">
                  <a:pos x="16" y="0"/>
                </a:cxn>
                <a:cxn ang="0">
                  <a:pos x="18" y="4"/>
                </a:cxn>
              </a:cxnLst>
              <a:rect l="0" t="0" r="r" b="b"/>
              <a:pathLst>
                <a:path w="18" h="6">
                  <a:moveTo>
                    <a:pt x="18" y="4"/>
                  </a:moveTo>
                  <a:cubicBezTo>
                    <a:pt x="11" y="5"/>
                    <a:pt x="3" y="6"/>
                    <a:pt x="0" y="0"/>
                  </a:cubicBezTo>
                  <a:cubicBezTo>
                    <a:pt x="16" y="0"/>
                    <a:pt x="16" y="0"/>
                    <a:pt x="16" y="0"/>
                  </a:cubicBezTo>
                  <a:lnTo>
                    <a:pt x="18"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5" name="Freeform 157"/>
            <p:cNvSpPr>
              <a:spLocks/>
            </p:cNvSpPr>
            <p:nvPr/>
          </p:nvSpPr>
          <p:spPr bwMode="auto">
            <a:xfrm>
              <a:off x="6162675" y="1173163"/>
              <a:ext cx="20638" cy="9525"/>
            </a:xfrm>
            <a:custGeom>
              <a:avLst/>
              <a:gdLst/>
              <a:ahLst/>
              <a:cxnLst>
                <a:cxn ang="0">
                  <a:pos x="15" y="1"/>
                </a:cxn>
                <a:cxn ang="0">
                  <a:pos x="9" y="7"/>
                </a:cxn>
                <a:cxn ang="0">
                  <a:pos x="0" y="2"/>
                </a:cxn>
                <a:cxn ang="0">
                  <a:pos x="15" y="1"/>
                </a:cxn>
              </a:cxnLst>
              <a:rect l="0" t="0" r="r" b="b"/>
              <a:pathLst>
                <a:path w="15" h="7">
                  <a:moveTo>
                    <a:pt x="15" y="1"/>
                  </a:moveTo>
                  <a:cubicBezTo>
                    <a:pt x="14" y="4"/>
                    <a:pt x="12" y="7"/>
                    <a:pt x="9" y="7"/>
                  </a:cubicBezTo>
                  <a:cubicBezTo>
                    <a:pt x="4" y="7"/>
                    <a:pt x="1" y="4"/>
                    <a:pt x="0" y="2"/>
                  </a:cubicBezTo>
                  <a:cubicBezTo>
                    <a:pt x="9" y="0"/>
                    <a:pt x="11" y="2"/>
                    <a:pt x="15"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6" name="Freeform 158"/>
            <p:cNvSpPr>
              <a:spLocks/>
            </p:cNvSpPr>
            <p:nvPr/>
          </p:nvSpPr>
          <p:spPr bwMode="auto">
            <a:xfrm>
              <a:off x="5119688" y="1074738"/>
              <a:ext cx="117475" cy="36513"/>
            </a:xfrm>
            <a:custGeom>
              <a:avLst/>
              <a:gdLst/>
              <a:ahLst/>
              <a:cxnLst>
                <a:cxn ang="0">
                  <a:pos x="76" y="14"/>
                </a:cxn>
                <a:cxn ang="0">
                  <a:pos x="58" y="17"/>
                </a:cxn>
                <a:cxn ang="0">
                  <a:pos x="49" y="27"/>
                </a:cxn>
                <a:cxn ang="0">
                  <a:pos x="44" y="23"/>
                </a:cxn>
                <a:cxn ang="0">
                  <a:pos x="44" y="23"/>
                </a:cxn>
                <a:cxn ang="0">
                  <a:pos x="32" y="17"/>
                </a:cxn>
                <a:cxn ang="0">
                  <a:pos x="41" y="14"/>
                </a:cxn>
                <a:cxn ang="0">
                  <a:pos x="33" y="13"/>
                </a:cxn>
                <a:cxn ang="0">
                  <a:pos x="40" y="9"/>
                </a:cxn>
                <a:cxn ang="0">
                  <a:pos x="30" y="5"/>
                </a:cxn>
                <a:cxn ang="0">
                  <a:pos x="10" y="11"/>
                </a:cxn>
                <a:cxn ang="0">
                  <a:pos x="0" y="9"/>
                </a:cxn>
                <a:cxn ang="0">
                  <a:pos x="34" y="0"/>
                </a:cxn>
                <a:cxn ang="0">
                  <a:pos x="60" y="6"/>
                </a:cxn>
                <a:cxn ang="0">
                  <a:pos x="76" y="0"/>
                </a:cxn>
                <a:cxn ang="0">
                  <a:pos x="89" y="5"/>
                </a:cxn>
                <a:cxn ang="0">
                  <a:pos x="78" y="13"/>
                </a:cxn>
                <a:cxn ang="0">
                  <a:pos x="73" y="13"/>
                </a:cxn>
                <a:cxn ang="0">
                  <a:pos x="73" y="17"/>
                </a:cxn>
                <a:cxn ang="0">
                  <a:pos x="76" y="14"/>
                </a:cxn>
              </a:cxnLst>
              <a:rect l="0" t="0" r="r" b="b"/>
              <a:pathLst>
                <a:path w="89" h="27">
                  <a:moveTo>
                    <a:pt x="76" y="14"/>
                  </a:moveTo>
                  <a:cubicBezTo>
                    <a:pt x="69" y="19"/>
                    <a:pt x="65" y="13"/>
                    <a:pt x="58" y="17"/>
                  </a:cubicBezTo>
                  <a:cubicBezTo>
                    <a:pt x="54" y="19"/>
                    <a:pt x="53" y="27"/>
                    <a:pt x="49" y="27"/>
                  </a:cubicBezTo>
                  <a:cubicBezTo>
                    <a:pt x="47" y="26"/>
                    <a:pt x="45" y="24"/>
                    <a:pt x="44" y="23"/>
                  </a:cubicBezTo>
                  <a:cubicBezTo>
                    <a:pt x="44" y="23"/>
                    <a:pt x="44" y="23"/>
                    <a:pt x="44" y="23"/>
                  </a:cubicBezTo>
                  <a:cubicBezTo>
                    <a:pt x="38" y="23"/>
                    <a:pt x="33" y="21"/>
                    <a:pt x="32" y="17"/>
                  </a:cubicBezTo>
                  <a:cubicBezTo>
                    <a:pt x="36" y="15"/>
                    <a:pt x="38" y="15"/>
                    <a:pt x="41" y="14"/>
                  </a:cubicBezTo>
                  <a:cubicBezTo>
                    <a:pt x="37" y="14"/>
                    <a:pt x="35" y="13"/>
                    <a:pt x="33" y="13"/>
                  </a:cubicBezTo>
                  <a:cubicBezTo>
                    <a:pt x="36" y="11"/>
                    <a:pt x="38" y="11"/>
                    <a:pt x="40" y="9"/>
                  </a:cubicBezTo>
                  <a:cubicBezTo>
                    <a:pt x="36" y="8"/>
                    <a:pt x="34" y="5"/>
                    <a:pt x="30" y="5"/>
                  </a:cubicBezTo>
                  <a:cubicBezTo>
                    <a:pt x="25" y="5"/>
                    <a:pt x="17" y="11"/>
                    <a:pt x="10" y="11"/>
                  </a:cubicBezTo>
                  <a:cubicBezTo>
                    <a:pt x="7" y="11"/>
                    <a:pt x="4" y="9"/>
                    <a:pt x="0" y="9"/>
                  </a:cubicBezTo>
                  <a:cubicBezTo>
                    <a:pt x="4" y="2"/>
                    <a:pt x="25" y="0"/>
                    <a:pt x="34" y="0"/>
                  </a:cubicBezTo>
                  <a:cubicBezTo>
                    <a:pt x="45" y="0"/>
                    <a:pt x="52" y="6"/>
                    <a:pt x="60" y="6"/>
                  </a:cubicBezTo>
                  <a:cubicBezTo>
                    <a:pt x="67" y="6"/>
                    <a:pt x="70" y="0"/>
                    <a:pt x="76" y="0"/>
                  </a:cubicBezTo>
                  <a:cubicBezTo>
                    <a:pt x="82" y="0"/>
                    <a:pt x="87" y="4"/>
                    <a:pt x="89" y="5"/>
                  </a:cubicBezTo>
                  <a:cubicBezTo>
                    <a:pt x="89" y="13"/>
                    <a:pt x="83" y="9"/>
                    <a:pt x="78" y="13"/>
                  </a:cubicBezTo>
                  <a:cubicBezTo>
                    <a:pt x="76" y="13"/>
                    <a:pt x="75" y="13"/>
                    <a:pt x="73" y="13"/>
                  </a:cubicBezTo>
                  <a:cubicBezTo>
                    <a:pt x="73" y="17"/>
                    <a:pt x="73" y="17"/>
                    <a:pt x="73" y="17"/>
                  </a:cubicBezTo>
                  <a:lnTo>
                    <a:pt x="76" y="1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7" name="Freeform 159"/>
            <p:cNvSpPr>
              <a:spLocks/>
            </p:cNvSpPr>
            <p:nvPr/>
          </p:nvSpPr>
          <p:spPr bwMode="auto">
            <a:xfrm>
              <a:off x="5427663" y="1052513"/>
              <a:ext cx="41275" cy="26988"/>
            </a:xfrm>
            <a:custGeom>
              <a:avLst/>
              <a:gdLst/>
              <a:ahLst/>
              <a:cxnLst>
                <a:cxn ang="0">
                  <a:pos x="7" y="20"/>
                </a:cxn>
                <a:cxn ang="0">
                  <a:pos x="0" y="13"/>
                </a:cxn>
                <a:cxn ang="0">
                  <a:pos x="25" y="0"/>
                </a:cxn>
                <a:cxn ang="0">
                  <a:pos x="31" y="14"/>
                </a:cxn>
                <a:cxn ang="0">
                  <a:pos x="7" y="20"/>
                </a:cxn>
              </a:cxnLst>
              <a:rect l="0" t="0" r="r" b="b"/>
              <a:pathLst>
                <a:path w="31" h="20">
                  <a:moveTo>
                    <a:pt x="7" y="20"/>
                  </a:moveTo>
                  <a:cubicBezTo>
                    <a:pt x="2" y="20"/>
                    <a:pt x="0" y="17"/>
                    <a:pt x="0" y="13"/>
                  </a:cubicBezTo>
                  <a:cubicBezTo>
                    <a:pt x="0" y="7"/>
                    <a:pt x="18" y="0"/>
                    <a:pt x="25" y="0"/>
                  </a:cubicBezTo>
                  <a:cubicBezTo>
                    <a:pt x="31" y="14"/>
                    <a:pt x="31" y="14"/>
                    <a:pt x="31" y="14"/>
                  </a:cubicBezTo>
                  <a:cubicBezTo>
                    <a:pt x="28" y="16"/>
                    <a:pt x="11" y="20"/>
                    <a:pt x="7"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8" name="Freeform 160"/>
            <p:cNvSpPr>
              <a:spLocks/>
            </p:cNvSpPr>
            <p:nvPr/>
          </p:nvSpPr>
          <p:spPr bwMode="auto">
            <a:xfrm>
              <a:off x="5373688" y="1069975"/>
              <a:ext cx="44450" cy="25400"/>
            </a:xfrm>
            <a:custGeom>
              <a:avLst/>
              <a:gdLst/>
              <a:ahLst/>
              <a:cxnLst>
                <a:cxn ang="0">
                  <a:pos x="33" y="4"/>
                </a:cxn>
                <a:cxn ang="0">
                  <a:pos x="33" y="10"/>
                </a:cxn>
                <a:cxn ang="0">
                  <a:pos x="22" y="12"/>
                </a:cxn>
                <a:cxn ang="0">
                  <a:pos x="24" y="18"/>
                </a:cxn>
                <a:cxn ang="0">
                  <a:pos x="0" y="18"/>
                </a:cxn>
                <a:cxn ang="0">
                  <a:pos x="9" y="6"/>
                </a:cxn>
                <a:cxn ang="0">
                  <a:pos x="9" y="0"/>
                </a:cxn>
                <a:cxn ang="0">
                  <a:pos x="23" y="0"/>
                </a:cxn>
                <a:cxn ang="0">
                  <a:pos x="19" y="4"/>
                </a:cxn>
                <a:cxn ang="0">
                  <a:pos x="33" y="4"/>
                </a:cxn>
              </a:cxnLst>
              <a:rect l="0" t="0" r="r" b="b"/>
              <a:pathLst>
                <a:path w="33" h="20">
                  <a:moveTo>
                    <a:pt x="33" y="4"/>
                  </a:moveTo>
                  <a:cubicBezTo>
                    <a:pt x="33" y="8"/>
                    <a:pt x="33" y="8"/>
                    <a:pt x="33" y="10"/>
                  </a:cubicBezTo>
                  <a:cubicBezTo>
                    <a:pt x="30" y="14"/>
                    <a:pt x="26" y="12"/>
                    <a:pt x="22" y="12"/>
                  </a:cubicBezTo>
                  <a:cubicBezTo>
                    <a:pt x="24" y="18"/>
                    <a:pt x="24" y="18"/>
                    <a:pt x="24" y="18"/>
                  </a:cubicBezTo>
                  <a:cubicBezTo>
                    <a:pt x="22" y="19"/>
                    <a:pt x="0" y="20"/>
                    <a:pt x="0" y="18"/>
                  </a:cubicBezTo>
                  <a:cubicBezTo>
                    <a:pt x="0" y="11"/>
                    <a:pt x="3" y="8"/>
                    <a:pt x="9" y="6"/>
                  </a:cubicBezTo>
                  <a:cubicBezTo>
                    <a:pt x="8" y="2"/>
                    <a:pt x="9" y="1"/>
                    <a:pt x="9" y="0"/>
                  </a:cubicBezTo>
                  <a:cubicBezTo>
                    <a:pt x="23" y="0"/>
                    <a:pt x="23" y="0"/>
                    <a:pt x="23" y="0"/>
                  </a:cubicBezTo>
                  <a:cubicBezTo>
                    <a:pt x="22" y="2"/>
                    <a:pt x="20" y="4"/>
                    <a:pt x="19" y="4"/>
                  </a:cubicBezTo>
                  <a:cubicBezTo>
                    <a:pt x="22" y="4"/>
                    <a:pt x="29" y="4"/>
                    <a:pt x="33"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9" name="Freeform 161"/>
            <p:cNvSpPr>
              <a:spLocks/>
            </p:cNvSpPr>
            <p:nvPr/>
          </p:nvSpPr>
          <p:spPr bwMode="auto">
            <a:xfrm>
              <a:off x="5314950" y="1092200"/>
              <a:ext cx="44450" cy="15875"/>
            </a:xfrm>
            <a:custGeom>
              <a:avLst/>
              <a:gdLst/>
              <a:ahLst/>
              <a:cxnLst>
                <a:cxn ang="0">
                  <a:pos x="20" y="12"/>
                </a:cxn>
                <a:cxn ang="0">
                  <a:pos x="11" y="7"/>
                </a:cxn>
                <a:cxn ang="0">
                  <a:pos x="4" y="12"/>
                </a:cxn>
                <a:cxn ang="0">
                  <a:pos x="0" y="9"/>
                </a:cxn>
                <a:cxn ang="0">
                  <a:pos x="22" y="0"/>
                </a:cxn>
                <a:cxn ang="0">
                  <a:pos x="34" y="5"/>
                </a:cxn>
                <a:cxn ang="0">
                  <a:pos x="20" y="12"/>
                </a:cxn>
              </a:cxnLst>
              <a:rect l="0" t="0" r="r" b="b"/>
              <a:pathLst>
                <a:path w="34" h="12">
                  <a:moveTo>
                    <a:pt x="20" y="12"/>
                  </a:moveTo>
                  <a:cubicBezTo>
                    <a:pt x="17" y="12"/>
                    <a:pt x="14" y="7"/>
                    <a:pt x="11" y="7"/>
                  </a:cubicBezTo>
                  <a:cubicBezTo>
                    <a:pt x="10" y="12"/>
                    <a:pt x="8" y="12"/>
                    <a:pt x="4" y="12"/>
                  </a:cubicBezTo>
                  <a:cubicBezTo>
                    <a:pt x="2" y="12"/>
                    <a:pt x="0" y="10"/>
                    <a:pt x="0" y="9"/>
                  </a:cubicBezTo>
                  <a:cubicBezTo>
                    <a:pt x="0" y="2"/>
                    <a:pt x="17" y="0"/>
                    <a:pt x="22" y="0"/>
                  </a:cubicBezTo>
                  <a:cubicBezTo>
                    <a:pt x="28" y="0"/>
                    <a:pt x="32" y="2"/>
                    <a:pt x="34" y="5"/>
                  </a:cubicBezTo>
                  <a:cubicBezTo>
                    <a:pt x="25" y="5"/>
                    <a:pt x="26" y="12"/>
                    <a:pt x="20"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0" name="Freeform 162"/>
            <p:cNvSpPr>
              <a:spLocks/>
            </p:cNvSpPr>
            <p:nvPr/>
          </p:nvSpPr>
          <p:spPr bwMode="auto">
            <a:xfrm>
              <a:off x="5287963" y="1038225"/>
              <a:ext cx="71438" cy="49213"/>
            </a:xfrm>
            <a:custGeom>
              <a:avLst/>
              <a:gdLst/>
              <a:ahLst/>
              <a:cxnLst>
                <a:cxn ang="0">
                  <a:pos x="40" y="31"/>
                </a:cxn>
                <a:cxn ang="0">
                  <a:pos x="22" y="36"/>
                </a:cxn>
                <a:cxn ang="0">
                  <a:pos x="0" y="28"/>
                </a:cxn>
                <a:cxn ang="0">
                  <a:pos x="6" y="23"/>
                </a:cxn>
                <a:cxn ang="0">
                  <a:pos x="24" y="23"/>
                </a:cxn>
                <a:cxn ang="0">
                  <a:pos x="17" y="22"/>
                </a:cxn>
                <a:cxn ang="0">
                  <a:pos x="17" y="16"/>
                </a:cxn>
                <a:cxn ang="0">
                  <a:pos x="43" y="8"/>
                </a:cxn>
                <a:cxn ang="0">
                  <a:pos x="51" y="0"/>
                </a:cxn>
                <a:cxn ang="0">
                  <a:pos x="52" y="5"/>
                </a:cxn>
                <a:cxn ang="0">
                  <a:pos x="48" y="11"/>
                </a:cxn>
                <a:cxn ang="0">
                  <a:pos x="28" y="23"/>
                </a:cxn>
                <a:cxn ang="0">
                  <a:pos x="53" y="29"/>
                </a:cxn>
                <a:cxn ang="0">
                  <a:pos x="40" y="31"/>
                </a:cxn>
              </a:cxnLst>
              <a:rect l="0" t="0" r="r" b="b"/>
              <a:pathLst>
                <a:path w="53" h="36">
                  <a:moveTo>
                    <a:pt x="40" y="31"/>
                  </a:moveTo>
                  <a:cubicBezTo>
                    <a:pt x="34" y="31"/>
                    <a:pt x="27" y="36"/>
                    <a:pt x="22" y="36"/>
                  </a:cubicBezTo>
                  <a:cubicBezTo>
                    <a:pt x="19" y="36"/>
                    <a:pt x="1" y="28"/>
                    <a:pt x="0" y="28"/>
                  </a:cubicBezTo>
                  <a:cubicBezTo>
                    <a:pt x="3" y="26"/>
                    <a:pt x="4" y="25"/>
                    <a:pt x="6" y="23"/>
                  </a:cubicBezTo>
                  <a:cubicBezTo>
                    <a:pt x="24" y="23"/>
                    <a:pt x="24" y="23"/>
                    <a:pt x="24" y="23"/>
                  </a:cubicBezTo>
                  <a:cubicBezTo>
                    <a:pt x="19" y="21"/>
                    <a:pt x="21" y="20"/>
                    <a:pt x="17" y="22"/>
                  </a:cubicBezTo>
                  <a:cubicBezTo>
                    <a:pt x="17" y="16"/>
                    <a:pt x="17" y="16"/>
                    <a:pt x="17" y="16"/>
                  </a:cubicBezTo>
                  <a:cubicBezTo>
                    <a:pt x="30" y="16"/>
                    <a:pt x="30" y="8"/>
                    <a:pt x="43" y="8"/>
                  </a:cubicBezTo>
                  <a:cubicBezTo>
                    <a:pt x="44" y="4"/>
                    <a:pt x="47" y="0"/>
                    <a:pt x="51" y="0"/>
                  </a:cubicBezTo>
                  <a:cubicBezTo>
                    <a:pt x="52" y="0"/>
                    <a:pt x="52" y="4"/>
                    <a:pt x="52" y="5"/>
                  </a:cubicBezTo>
                  <a:cubicBezTo>
                    <a:pt x="50" y="7"/>
                    <a:pt x="48" y="9"/>
                    <a:pt x="48" y="11"/>
                  </a:cubicBezTo>
                  <a:cubicBezTo>
                    <a:pt x="41" y="16"/>
                    <a:pt x="32" y="18"/>
                    <a:pt x="28" y="23"/>
                  </a:cubicBezTo>
                  <a:cubicBezTo>
                    <a:pt x="40" y="24"/>
                    <a:pt x="43" y="25"/>
                    <a:pt x="53" y="29"/>
                  </a:cubicBezTo>
                  <a:cubicBezTo>
                    <a:pt x="49" y="32"/>
                    <a:pt x="45" y="31"/>
                    <a:pt x="40"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1" name="Freeform 164"/>
            <p:cNvSpPr>
              <a:spLocks/>
            </p:cNvSpPr>
            <p:nvPr/>
          </p:nvSpPr>
          <p:spPr bwMode="auto">
            <a:xfrm>
              <a:off x="6675438" y="1244600"/>
              <a:ext cx="128588" cy="49213"/>
            </a:xfrm>
            <a:custGeom>
              <a:avLst/>
              <a:gdLst/>
              <a:ahLst/>
              <a:cxnLst>
                <a:cxn ang="0">
                  <a:pos x="77" y="29"/>
                </a:cxn>
                <a:cxn ang="0">
                  <a:pos x="66" y="34"/>
                </a:cxn>
                <a:cxn ang="0">
                  <a:pos x="58" y="29"/>
                </a:cxn>
                <a:cxn ang="0">
                  <a:pos x="50" y="32"/>
                </a:cxn>
                <a:cxn ang="0">
                  <a:pos x="40" y="36"/>
                </a:cxn>
                <a:cxn ang="0">
                  <a:pos x="32" y="31"/>
                </a:cxn>
                <a:cxn ang="0">
                  <a:pos x="22" y="38"/>
                </a:cxn>
                <a:cxn ang="0">
                  <a:pos x="0" y="18"/>
                </a:cxn>
                <a:cxn ang="0">
                  <a:pos x="20" y="0"/>
                </a:cxn>
                <a:cxn ang="0">
                  <a:pos x="47" y="15"/>
                </a:cxn>
                <a:cxn ang="0">
                  <a:pos x="54" y="3"/>
                </a:cxn>
                <a:cxn ang="0">
                  <a:pos x="97" y="15"/>
                </a:cxn>
                <a:cxn ang="0">
                  <a:pos x="89" y="29"/>
                </a:cxn>
                <a:cxn ang="0">
                  <a:pos x="77" y="29"/>
                </a:cxn>
              </a:cxnLst>
              <a:rect l="0" t="0" r="r" b="b"/>
              <a:pathLst>
                <a:path w="97" h="38">
                  <a:moveTo>
                    <a:pt x="77" y="29"/>
                  </a:moveTo>
                  <a:cubicBezTo>
                    <a:pt x="74" y="29"/>
                    <a:pt x="72" y="34"/>
                    <a:pt x="66" y="34"/>
                  </a:cubicBezTo>
                  <a:cubicBezTo>
                    <a:pt x="63" y="34"/>
                    <a:pt x="62" y="29"/>
                    <a:pt x="58" y="29"/>
                  </a:cubicBezTo>
                  <a:cubicBezTo>
                    <a:pt x="55" y="29"/>
                    <a:pt x="53" y="32"/>
                    <a:pt x="50" y="32"/>
                  </a:cubicBezTo>
                  <a:cubicBezTo>
                    <a:pt x="47" y="32"/>
                    <a:pt x="44" y="36"/>
                    <a:pt x="40" y="36"/>
                  </a:cubicBezTo>
                  <a:cubicBezTo>
                    <a:pt x="36" y="36"/>
                    <a:pt x="34" y="34"/>
                    <a:pt x="32" y="31"/>
                  </a:cubicBezTo>
                  <a:cubicBezTo>
                    <a:pt x="29" y="34"/>
                    <a:pt x="27" y="38"/>
                    <a:pt x="22" y="38"/>
                  </a:cubicBezTo>
                  <a:cubicBezTo>
                    <a:pt x="11" y="38"/>
                    <a:pt x="0" y="29"/>
                    <a:pt x="0" y="18"/>
                  </a:cubicBezTo>
                  <a:cubicBezTo>
                    <a:pt x="0" y="8"/>
                    <a:pt x="11" y="0"/>
                    <a:pt x="20" y="0"/>
                  </a:cubicBezTo>
                  <a:cubicBezTo>
                    <a:pt x="34" y="0"/>
                    <a:pt x="35" y="15"/>
                    <a:pt x="47" y="15"/>
                  </a:cubicBezTo>
                  <a:cubicBezTo>
                    <a:pt x="47" y="8"/>
                    <a:pt x="49" y="3"/>
                    <a:pt x="54" y="3"/>
                  </a:cubicBezTo>
                  <a:cubicBezTo>
                    <a:pt x="62" y="3"/>
                    <a:pt x="88" y="12"/>
                    <a:pt x="97" y="15"/>
                  </a:cubicBezTo>
                  <a:cubicBezTo>
                    <a:pt x="95" y="21"/>
                    <a:pt x="89" y="26"/>
                    <a:pt x="89" y="29"/>
                  </a:cubicBezTo>
                  <a:lnTo>
                    <a:pt x="77" y="2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2" name="Freeform 165"/>
            <p:cNvSpPr>
              <a:spLocks/>
            </p:cNvSpPr>
            <p:nvPr/>
          </p:nvSpPr>
          <p:spPr bwMode="auto">
            <a:xfrm>
              <a:off x="4924425" y="2252663"/>
              <a:ext cx="34925" cy="17463"/>
            </a:xfrm>
            <a:custGeom>
              <a:avLst/>
              <a:gdLst/>
              <a:ahLst/>
              <a:cxnLst>
                <a:cxn ang="0">
                  <a:pos x="5" y="13"/>
                </a:cxn>
                <a:cxn ang="0">
                  <a:pos x="2" y="11"/>
                </a:cxn>
                <a:cxn ang="0">
                  <a:pos x="0" y="9"/>
                </a:cxn>
                <a:cxn ang="0">
                  <a:pos x="26" y="0"/>
                </a:cxn>
                <a:cxn ang="0">
                  <a:pos x="20" y="4"/>
                </a:cxn>
                <a:cxn ang="0">
                  <a:pos x="19" y="8"/>
                </a:cxn>
                <a:cxn ang="0">
                  <a:pos x="5" y="13"/>
                </a:cxn>
              </a:cxnLst>
              <a:rect l="0" t="0" r="r" b="b"/>
              <a:pathLst>
                <a:path w="26" h="13">
                  <a:moveTo>
                    <a:pt x="5" y="13"/>
                  </a:moveTo>
                  <a:cubicBezTo>
                    <a:pt x="4" y="13"/>
                    <a:pt x="2" y="12"/>
                    <a:pt x="2" y="11"/>
                  </a:cubicBezTo>
                  <a:cubicBezTo>
                    <a:pt x="1" y="11"/>
                    <a:pt x="0" y="9"/>
                    <a:pt x="0" y="9"/>
                  </a:cubicBezTo>
                  <a:cubicBezTo>
                    <a:pt x="7" y="6"/>
                    <a:pt x="18" y="1"/>
                    <a:pt x="26" y="0"/>
                  </a:cubicBezTo>
                  <a:cubicBezTo>
                    <a:pt x="25" y="4"/>
                    <a:pt x="22" y="2"/>
                    <a:pt x="20" y="4"/>
                  </a:cubicBezTo>
                  <a:cubicBezTo>
                    <a:pt x="18" y="4"/>
                    <a:pt x="19" y="7"/>
                    <a:pt x="19" y="8"/>
                  </a:cubicBezTo>
                  <a:cubicBezTo>
                    <a:pt x="18" y="11"/>
                    <a:pt x="9" y="13"/>
                    <a:pt x="5"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3" name="Freeform 166"/>
            <p:cNvSpPr>
              <a:spLocks/>
            </p:cNvSpPr>
            <p:nvPr/>
          </p:nvSpPr>
          <p:spPr bwMode="auto">
            <a:xfrm>
              <a:off x="5183188" y="1463675"/>
              <a:ext cx="34925" cy="25400"/>
            </a:xfrm>
            <a:custGeom>
              <a:avLst/>
              <a:gdLst/>
              <a:ahLst/>
              <a:cxnLst>
                <a:cxn ang="0">
                  <a:pos x="5" y="4"/>
                </a:cxn>
                <a:cxn ang="0">
                  <a:pos x="11" y="0"/>
                </a:cxn>
                <a:cxn ang="0">
                  <a:pos x="26" y="6"/>
                </a:cxn>
                <a:cxn ang="0">
                  <a:pos x="26" y="12"/>
                </a:cxn>
                <a:cxn ang="0">
                  <a:pos x="8" y="19"/>
                </a:cxn>
                <a:cxn ang="0">
                  <a:pos x="0" y="14"/>
                </a:cxn>
                <a:cxn ang="0">
                  <a:pos x="5" y="4"/>
                </a:cxn>
              </a:cxnLst>
              <a:rect l="0" t="0" r="r" b="b"/>
              <a:pathLst>
                <a:path w="26" h="19">
                  <a:moveTo>
                    <a:pt x="5" y="4"/>
                  </a:moveTo>
                  <a:cubicBezTo>
                    <a:pt x="8" y="4"/>
                    <a:pt x="8" y="0"/>
                    <a:pt x="11" y="0"/>
                  </a:cubicBezTo>
                  <a:cubicBezTo>
                    <a:pt x="17" y="0"/>
                    <a:pt x="20" y="5"/>
                    <a:pt x="26" y="6"/>
                  </a:cubicBezTo>
                  <a:cubicBezTo>
                    <a:pt x="26" y="12"/>
                    <a:pt x="26" y="12"/>
                    <a:pt x="26" y="12"/>
                  </a:cubicBezTo>
                  <a:cubicBezTo>
                    <a:pt x="20" y="15"/>
                    <a:pt x="15" y="19"/>
                    <a:pt x="8" y="19"/>
                  </a:cubicBezTo>
                  <a:cubicBezTo>
                    <a:pt x="2" y="19"/>
                    <a:pt x="0" y="19"/>
                    <a:pt x="0" y="14"/>
                  </a:cubicBezTo>
                  <a:cubicBezTo>
                    <a:pt x="0" y="12"/>
                    <a:pt x="4" y="4"/>
                    <a:pt x="5"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4" name="Freeform 167"/>
            <p:cNvSpPr>
              <a:spLocks/>
            </p:cNvSpPr>
            <p:nvPr/>
          </p:nvSpPr>
          <p:spPr bwMode="auto">
            <a:xfrm>
              <a:off x="5359400" y="1433513"/>
              <a:ext cx="26988" cy="25400"/>
            </a:xfrm>
            <a:custGeom>
              <a:avLst/>
              <a:gdLst/>
              <a:ahLst/>
              <a:cxnLst>
                <a:cxn ang="0">
                  <a:pos x="21" y="17"/>
                </a:cxn>
                <a:cxn ang="0">
                  <a:pos x="15" y="19"/>
                </a:cxn>
                <a:cxn ang="0">
                  <a:pos x="0" y="8"/>
                </a:cxn>
                <a:cxn ang="0">
                  <a:pos x="21" y="17"/>
                </a:cxn>
              </a:cxnLst>
              <a:rect l="0" t="0" r="r" b="b"/>
              <a:pathLst>
                <a:path w="21" h="20">
                  <a:moveTo>
                    <a:pt x="21" y="17"/>
                  </a:moveTo>
                  <a:cubicBezTo>
                    <a:pt x="21" y="20"/>
                    <a:pt x="15" y="19"/>
                    <a:pt x="15" y="19"/>
                  </a:cubicBezTo>
                  <a:cubicBezTo>
                    <a:pt x="10" y="19"/>
                    <a:pt x="0" y="14"/>
                    <a:pt x="0" y="8"/>
                  </a:cubicBezTo>
                  <a:cubicBezTo>
                    <a:pt x="0" y="0"/>
                    <a:pt x="21" y="8"/>
                    <a:pt x="21"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5" name="Freeform 168"/>
            <p:cNvSpPr>
              <a:spLocks/>
            </p:cNvSpPr>
            <p:nvPr/>
          </p:nvSpPr>
          <p:spPr bwMode="auto">
            <a:xfrm>
              <a:off x="5549900" y="1338263"/>
              <a:ext cx="25400" cy="17463"/>
            </a:xfrm>
            <a:custGeom>
              <a:avLst/>
              <a:gdLst/>
              <a:ahLst/>
              <a:cxnLst>
                <a:cxn ang="0">
                  <a:pos x="2" y="13"/>
                </a:cxn>
                <a:cxn ang="0">
                  <a:pos x="19" y="8"/>
                </a:cxn>
                <a:cxn ang="0">
                  <a:pos x="8" y="0"/>
                </a:cxn>
                <a:cxn ang="0">
                  <a:pos x="2" y="9"/>
                </a:cxn>
                <a:cxn ang="0">
                  <a:pos x="2" y="13"/>
                </a:cxn>
              </a:cxnLst>
              <a:rect l="0" t="0" r="r" b="b"/>
              <a:pathLst>
                <a:path w="19" h="13">
                  <a:moveTo>
                    <a:pt x="2" y="13"/>
                  </a:moveTo>
                  <a:cubicBezTo>
                    <a:pt x="7" y="13"/>
                    <a:pt x="17" y="10"/>
                    <a:pt x="19" y="8"/>
                  </a:cubicBezTo>
                  <a:cubicBezTo>
                    <a:pt x="15" y="5"/>
                    <a:pt x="13" y="0"/>
                    <a:pt x="8" y="0"/>
                  </a:cubicBezTo>
                  <a:cubicBezTo>
                    <a:pt x="4" y="0"/>
                    <a:pt x="2" y="5"/>
                    <a:pt x="2" y="9"/>
                  </a:cubicBezTo>
                  <a:cubicBezTo>
                    <a:pt x="2" y="10"/>
                    <a:pt x="0" y="13"/>
                    <a:pt x="2"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6" name="Freeform 169"/>
            <p:cNvSpPr>
              <a:spLocks/>
            </p:cNvSpPr>
            <p:nvPr/>
          </p:nvSpPr>
          <p:spPr bwMode="auto">
            <a:xfrm>
              <a:off x="6727825" y="1320800"/>
              <a:ext cx="53975" cy="22225"/>
            </a:xfrm>
            <a:custGeom>
              <a:avLst/>
              <a:gdLst/>
              <a:ahLst/>
              <a:cxnLst>
                <a:cxn ang="0">
                  <a:pos x="0" y="13"/>
                </a:cxn>
                <a:cxn ang="0">
                  <a:pos x="21" y="0"/>
                </a:cxn>
                <a:cxn ang="0">
                  <a:pos x="41" y="17"/>
                </a:cxn>
                <a:cxn ang="0">
                  <a:pos x="28" y="17"/>
                </a:cxn>
                <a:cxn ang="0">
                  <a:pos x="2" y="11"/>
                </a:cxn>
                <a:cxn ang="0">
                  <a:pos x="0" y="13"/>
                </a:cxn>
              </a:cxnLst>
              <a:rect l="0" t="0" r="r" b="b"/>
              <a:pathLst>
                <a:path w="41" h="17">
                  <a:moveTo>
                    <a:pt x="0" y="13"/>
                  </a:moveTo>
                  <a:cubicBezTo>
                    <a:pt x="5" y="6"/>
                    <a:pt x="11" y="0"/>
                    <a:pt x="21" y="0"/>
                  </a:cubicBezTo>
                  <a:cubicBezTo>
                    <a:pt x="32" y="0"/>
                    <a:pt x="41" y="7"/>
                    <a:pt x="41" y="17"/>
                  </a:cubicBezTo>
                  <a:cubicBezTo>
                    <a:pt x="28" y="17"/>
                    <a:pt x="28" y="17"/>
                    <a:pt x="28" y="17"/>
                  </a:cubicBezTo>
                  <a:cubicBezTo>
                    <a:pt x="20" y="13"/>
                    <a:pt x="10" y="14"/>
                    <a:pt x="2" y="11"/>
                  </a:cubicBezTo>
                  <a:lnTo>
                    <a:pt x="0" y="1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7" name="Freeform 170"/>
            <p:cNvSpPr>
              <a:spLocks/>
            </p:cNvSpPr>
            <p:nvPr/>
          </p:nvSpPr>
          <p:spPr bwMode="auto">
            <a:xfrm>
              <a:off x="6832600" y="1266825"/>
              <a:ext cx="74613" cy="26988"/>
            </a:xfrm>
            <a:custGeom>
              <a:avLst/>
              <a:gdLst/>
              <a:ahLst/>
              <a:cxnLst>
                <a:cxn ang="0">
                  <a:pos x="0" y="0"/>
                </a:cxn>
                <a:cxn ang="0">
                  <a:pos x="52" y="9"/>
                </a:cxn>
                <a:cxn ang="0">
                  <a:pos x="56" y="13"/>
                </a:cxn>
                <a:cxn ang="0">
                  <a:pos x="37" y="20"/>
                </a:cxn>
                <a:cxn ang="0">
                  <a:pos x="4" y="3"/>
                </a:cxn>
                <a:cxn ang="0">
                  <a:pos x="0" y="0"/>
                </a:cxn>
              </a:cxnLst>
              <a:rect l="0" t="0" r="r" b="b"/>
              <a:pathLst>
                <a:path w="56" h="20">
                  <a:moveTo>
                    <a:pt x="0" y="0"/>
                  </a:moveTo>
                  <a:cubicBezTo>
                    <a:pt x="4" y="3"/>
                    <a:pt x="50" y="9"/>
                    <a:pt x="52" y="9"/>
                  </a:cubicBezTo>
                  <a:cubicBezTo>
                    <a:pt x="55" y="9"/>
                    <a:pt x="56" y="11"/>
                    <a:pt x="56" y="13"/>
                  </a:cubicBezTo>
                  <a:cubicBezTo>
                    <a:pt x="56" y="18"/>
                    <a:pt x="44" y="20"/>
                    <a:pt x="37" y="20"/>
                  </a:cubicBezTo>
                  <a:cubicBezTo>
                    <a:pt x="25" y="20"/>
                    <a:pt x="4" y="14"/>
                    <a:pt x="4" y="3"/>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8" name="Freeform 171"/>
            <p:cNvSpPr>
              <a:spLocks/>
            </p:cNvSpPr>
            <p:nvPr/>
          </p:nvSpPr>
          <p:spPr bwMode="auto">
            <a:xfrm>
              <a:off x="6726238" y="1303338"/>
              <a:ext cx="15875" cy="17463"/>
            </a:xfrm>
            <a:custGeom>
              <a:avLst/>
              <a:gdLst/>
              <a:ahLst/>
              <a:cxnLst>
                <a:cxn ang="0">
                  <a:pos x="12" y="7"/>
                </a:cxn>
                <a:cxn ang="0">
                  <a:pos x="5" y="13"/>
                </a:cxn>
                <a:cxn ang="0">
                  <a:pos x="0" y="7"/>
                </a:cxn>
                <a:cxn ang="0">
                  <a:pos x="12" y="7"/>
                </a:cxn>
              </a:cxnLst>
              <a:rect l="0" t="0" r="r" b="b"/>
              <a:pathLst>
                <a:path w="12" h="13">
                  <a:moveTo>
                    <a:pt x="12" y="7"/>
                  </a:moveTo>
                  <a:cubicBezTo>
                    <a:pt x="12" y="11"/>
                    <a:pt x="8" y="13"/>
                    <a:pt x="5" y="13"/>
                  </a:cubicBezTo>
                  <a:cubicBezTo>
                    <a:pt x="0" y="13"/>
                    <a:pt x="0" y="11"/>
                    <a:pt x="0" y="7"/>
                  </a:cubicBezTo>
                  <a:cubicBezTo>
                    <a:pt x="0" y="0"/>
                    <a:pt x="12" y="1"/>
                    <a:pt x="12"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pSp>
      <p:cxnSp>
        <p:nvCxnSpPr>
          <p:cNvPr id="234" name="Straight Connector 233"/>
          <p:cNvCxnSpPr/>
          <p:nvPr/>
        </p:nvCxnSpPr>
        <p:spPr>
          <a:xfrm flipH="1" flipV="1">
            <a:off x="2743200" y="1905000"/>
            <a:ext cx="1046886" cy="1129360"/>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flipH="1">
            <a:off x="3486724" y="4345518"/>
            <a:ext cx="1003996" cy="39236"/>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a:off x="6605453" y="4262653"/>
            <a:ext cx="1180764" cy="1435074"/>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flipV="1">
            <a:off x="7924800" y="1926686"/>
            <a:ext cx="1568266" cy="651414"/>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0" name="Straight Connector 269"/>
          <p:cNvCxnSpPr>
            <a:endCxn id="217" idx="1"/>
          </p:cNvCxnSpPr>
          <p:nvPr/>
        </p:nvCxnSpPr>
        <p:spPr>
          <a:xfrm flipV="1">
            <a:off x="8636000" y="4190186"/>
            <a:ext cx="517807" cy="559614"/>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1" name="Straight Connector 280"/>
          <p:cNvCxnSpPr/>
          <p:nvPr/>
        </p:nvCxnSpPr>
        <p:spPr>
          <a:xfrm flipH="1">
            <a:off x="4695314" y="3327400"/>
            <a:ext cx="1502286" cy="2483399"/>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10" name="Text Box 10"/>
          <p:cNvSpPr txBox="1">
            <a:spLocks noChangeArrowheads="1"/>
          </p:cNvSpPr>
          <p:nvPr/>
        </p:nvSpPr>
        <p:spPr bwMode="auto">
          <a:xfrm>
            <a:off x="165440" y="937797"/>
            <a:ext cx="3331882"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nvGrpSpPr>
          <p:cNvPr id="211" name="Group 210"/>
          <p:cNvGrpSpPr/>
          <p:nvPr/>
        </p:nvGrpSpPr>
        <p:grpSpPr>
          <a:xfrm>
            <a:off x="6310489" y="258228"/>
            <a:ext cx="5508978" cy="954108"/>
            <a:chOff x="3341511" y="258228"/>
            <a:chExt cx="5508978" cy="954108"/>
          </a:xfrm>
        </p:grpSpPr>
        <p:sp>
          <p:nvSpPr>
            <p:cNvPr id="212" name="TextBox 211"/>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213" name="TextBox 212"/>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214" name="Text Box 10"/>
          <p:cNvSpPr txBox="1">
            <a:spLocks noChangeArrowheads="1"/>
          </p:cNvSpPr>
          <p:nvPr/>
        </p:nvSpPr>
        <p:spPr bwMode="auto">
          <a:xfrm>
            <a:off x="322079" y="3991741"/>
            <a:ext cx="3331882"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A803"/>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15" name="Text Box 10"/>
          <p:cNvSpPr txBox="1">
            <a:spLocks noChangeArrowheads="1"/>
          </p:cNvSpPr>
          <p:nvPr/>
        </p:nvSpPr>
        <p:spPr bwMode="auto">
          <a:xfrm>
            <a:off x="3164449" y="5726982"/>
            <a:ext cx="3758075"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sp>
        <p:nvSpPr>
          <p:cNvPr id="216" name="Text Box 10"/>
          <p:cNvSpPr txBox="1">
            <a:spLocks noChangeArrowheads="1"/>
          </p:cNvSpPr>
          <p:nvPr/>
        </p:nvSpPr>
        <p:spPr bwMode="auto">
          <a:xfrm>
            <a:off x="9625311" y="1540452"/>
            <a:ext cx="2529825" cy="141577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781CB"/>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17" name="Text Box 10"/>
          <p:cNvSpPr txBox="1">
            <a:spLocks noChangeArrowheads="1"/>
          </p:cNvSpPr>
          <p:nvPr/>
        </p:nvSpPr>
        <p:spPr bwMode="auto">
          <a:xfrm>
            <a:off x="9153807" y="3590021"/>
            <a:ext cx="2938870"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01AA8D"/>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18" name="Text Box 10"/>
          <p:cNvSpPr txBox="1">
            <a:spLocks noChangeArrowheads="1"/>
          </p:cNvSpPr>
          <p:nvPr/>
        </p:nvSpPr>
        <p:spPr bwMode="auto">
          <a:xfrm>
            <a:off x="7256406" y="5724293"/>
            <a:ext cx="3720623"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pic>
        <p:nvPicPr>
          <p:cNvPr id="190" name="Picture 18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9678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11"/>
                                        </p:tgtEl>
                                        <p:attrNameLst>
                                          <p:attrName>style.visibility</p:attrName>
                                        </p:attrNameLst>
                                      </p:cBhvr>
                                      <p:to>
                                        <p:strVal val="visible"/>
                                      </p:to>
                                    </p:set>
                                    <p:animEffect transition="in" filter="wipe(left)">
                                      <p:cBhvr>
                                        <p:cTn id="7" dur="750"/>
                                        <p:tgtEl>
                                          <p:spTgt spid="21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4" fill="hold" nodeType="afterEffect">
                                  <p:stCondLst>
                                    <p:cond delay="0"/>
                                  </p:stCondLst>
                                  <p:childTnLst>
                                    <p:set>
                                      <p:cBhvr>
                                        <p:cTn id="16" dur="1" fill="hold">
                                          <p:stCondLst>
                                            <p:cond delay="0"/>
                                          </p:stCondLst>
                                        </p:cTn>
                                        <p:tgtEl>
                                          <p:spTgt spid="234"/>
                                        </p:tgtEl>
                                        <p:attrNameLst>
                                          <p:attrName>style.visibility</p:attrName>
                                        </p:attrNameLst>
                                      </p:cBhvr>
                                      <p:to>
                                        <p:strVal val="visible"/>
                                      </p:to>
                                    </p:set>
                                    <p:animEffect transition="in" filter="wipe(down)">
                                      <p:cBhvr>
                                        <p:cTn id="17" dur="500"/>
                                        <p:tgtEl>
                                          <p:spTgt spid="234"/>
                                        </p:tgtEl>
                                      </p:cBhvr>
                                    </p:animEffect>
                                  </p:childTnLst>
                                </p:cTn>
                              </p:par>
                            </p:childTnLst>
                          </p:cTn>
                        </p:par>
                        <p:par>
                          <p:cTn id="18" fill="hold">
                            <p:stCondLst>
                              <p:cond delay="2250"/>
                            </p:stCondLst>
                            <p:childTnLst>
                              <p:par>
                                <p:cTn id="19" presetID="42" presetClass="entr" presetSubtype="0" fill="hold" grpId="0" nodeType="afterEffect">
                                  <p:stCondLst>
                                    <p:cond delay="0"/>
                                  </p:stCondLst>
                                  <p:childTnLst>
                                    <p:set>
                                      <p:cBhvr>
                                        <p:cTn id="20" dur="1" fill="hold">
                                          <p:stCondLst>
                                            <p:cond delay="0"/>
                                          </p:stCondLst>
                                        </p:cTn>
                                        <p:tgtEl>
                                          <p:spTgt spid="210"/>
                                        </p:tgtEl>
                                        <p:attrNameLst>
                                          <p:attrName>style.visibility</p:attrName>
                                        </p:attrNameLst>
                                      </p:cBhvr>
                                      <p:to>
                                        <p:strVal val="visible"/>
                                      </p:to>
                                    </p:set>
                                    <p:animEffect transition="in" filter="fade">
                                      <p:cBhvr>
                                        <p:cTn id="21" dur="1000"/>
                                        <p:tgtEl>
                                          <p:spTgt spid="210"/>
                                        </p:tgtEl>
                                      </p:cBhvr>
                                    </p:animEffect>
                                    <p:anim calcmode="lin" valueType="num">
                                      <p:cBhvr>
                                        <p:cTn id="22" dur="1000" fill="hold"/>
                                        <p:tgtEl>
                                          <p:spTgt spid="210"/>
                                        </p:tgtEl>
                                        <p:attrNameLst>
                                          <p:attrName>ppt_x</p:attrName>
                                        </p:attrNameLst>
                                      </p:cBhvr>
                                      <p:tavLst>
                                        <p:tav tm="0">
                                          <p:val>
                                            <p:strVal val="#ppt_x"/>
                                          </p:val>
                                        </p:tav>
                                        <p:tav tm="100000">
                                          <p:val>
                                            <p:strVal val="#ppt_x"/>
                                          </p:val>
                                        </p:tav>
                                      </p:tavLst>
                                    </p:anim>
                                    <p:anim calcmode="lin" valueType="num">
                                      <p:cBhvr>
                                        <p:cTn id="23" dur="1000" fill="hold"/>
                                        <p:tgtEl>
                                          <p:spTgt spid="210"/>
                                        </p:tgtEl>
                                        <p:attrNameLst>
                                          <p:attrName>ppt_y</p:attrName>
                                        </p:attrNameLst>
                                      </p:cBhvr>
                                      <p:tavLst>
                                        <p:tav tm="0">
                                          <p:val>
                                            <p:strVal val="#ppt_y+.1"/>
                                          </p:val>
                                        </p:tav>
                                        <p:tav tm="100000">
                                          <p:val>
                                            <p:strVal val="#ppt_y"/>
                                          </p:val>
                                        </p:tav>
                                      </p:tavLst>
                                    </p:anim>
                                  </p:childTnLst>
                                </p:cTn>
                              </p:par>
                            </p:childTnLst>
                          </p:cTn>
                        </p:par>
                        <p:par>
                          <p:cTn id="24" fill="hold">
                            <p:stCondLst>
                              <p:cond delay="3250"/>
                            </p:stCondLst>
                            <p:childTnLst>
                              <p:par>
                                <p:cTn id="25" presetID="42" presetClass="entr" presetSubtype="0"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1000" fill="hold"/>
                                        <p:tgtEl>
                                          <p:spTgt spid="5"/>
                                        </p:tgtEl>
                                        <p:attrNameLst>
                                          <p:attrName>ppt_y</p:attrName>
                                        </p:attrNameLst>
                                      </p:cBhvr>
                                      <p:tavLst>
                                        <p:tav tm="0">
                                          <p:val>
                                            <p:strVal val="#ppt_y+.1"/>
                                          </p:val>
                                        </p:tav>
                                        <p:tav tm="100000">
                                          <p:val>
                                            <p:strVal val="#ppt_y"/>
                                          </p:val>
                                        </p:tav>
                                      </p:tavLst>
                                    </p:anim>
                                  </p:childTnLst>
                                </p:cTn>
                              </p:par>
                            </p:childTnLst>
                          </p:cTn>
                        </p:par>
                        <p:par>
                          <p:cTn id="30" fill="hold">
                            <p:stCondLst>
                              <p:cond delay="4250"/>
                            </p:stCondLst>
                            <p:childTnLst>
                              <p:par>
                                <p:cTn id="31" presetID="22" presetClass="entr" presetSubtype="2" fill="hold" nodeType="afterEffect">
                                  <p:stCondLst>
                                    <p:cond delay="0"/>
                                  </p:stCondLst>
                                  <p:childTnLst>
                                    <p:set>
                                      <p:cBhvr>
                                        <p:cTn id="32" dur="1" fill="hold">
                                          <p:stCondLst>
                                            <p:cond delay="0"/>
                                          </p:stCondLst>
                                        </p:cTn>
                                        <p:tgtEl>
                                          <p:spTgt spid="255"/>
                                        </p:tgtEl>
                                        <p:attrNameLst>
                                          <p:attrName>style.visibility</p:attrName>
                                        </p:attrNameLst>
                                      </p:cBhvr>
                                      <p:to>
                                        <p:strVal val="visible"/>
                                      </p:to>
                                    </p:set>
                                    <p:animEffect transition="in" filter="wipe(right)">
                                      <p:cBhvr>
                                        <p:cTn id="33" dur="500"/>
                                        <p:tgtEl>
                                          <p:spTgt spid="255"/>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14"/>
                                        </p:tgtEl>
                                        <p:attrNameLst>
                                          <p:attrName>style.visibility</p:attrName>
                                        </p:attrNameLst>
                                      </p:cBhvr>
                                      <p:to>
                                        <p:strVal val="visible"/>
                                      </p:to>
                                    </p:set>
                                    <p:animEffect transition="in" filter="fade">
                                      <p:cBhvr>
                                        <p:cTn id="37" dur="1000"/>
                                        <p:tgtEl>
                                          <p:spTgt spid="214"/>
                                        </p:tgtEl>
                                      </p:cBhvr>
                                    </p:animEffect>
                                    <p:anim calcmode="lin" valueType="num">
                                      <p:cBhvr>
                                        <p:cTn id="38" dur="1000" fill="hold"/>
                                        <p:tgtEl>
                                          <p:spTgt spid="214"/>
                                        </p:tgtEl>
                                        <p:attrNameLst>
                                          <p:attrName>ppt_x</p:attrName>
                                        </p:attrNameLst>
                                      </p:cBhvr>
                                      <p:tavLst>
                                        <p:tav tm="0">
                                          <p:val>
                                            <p:strVal val="#ppt_x"/>
                                          </p:val>
                                        </p:tav>
                                        <p:tav tm="100000">
                                          <p:val>
                                            <p:strVal val="#ppt_x"/>
                                          </p:val>
                                        </p:tav>
                                      </p:tavLst>
                                    </p:anim>
                                    <p:anim calcmode="lin" valueType="num">
                                      <p:cBhvr>
                                        <p:cTn id="39" dur="1000" fill="hold"/>
                                        <p:tgtEl>
                                          <p:spTgt spid="214"/>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42" presetClass="entr" presetSubtype="0" fill="hold"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1000"/>
                                        <p:tgtEl>
                                          <p:spTgt spid="7"/>
                                        </p:tgtEl>
                                      </p:cBhvr>
                                    </p:animEffect>
                                    <p:anim calcmode="lin" valueType="num">
                                      <p:cBhvr>
                                        <p:cTn id="44" dur="1000" fill="hold"/>
                                        <p:tgtEl>
                                          <p:spTgt spid="7"/>
                                        </p:tgtEl>
                                        <p:attrNameLst>
                                          <p:attrName>ppt_x</p:attrName>
                                        </p:attrNameLst>
                                      </p:cBhvr>
                                      <p:tavLst>
                                        <p:tav tm="0">
                                          <p:val>
                                            <p:strVal val="#ppt_x"/>
                                          </p:val>
                                        </p:tav>
                                        <p:tav tm="100000">
                                          <p:val>
                                            <p:strVal val="#ppt_x"/>
                                          </p:val>
                                        </p:tav>
                                      </p:tavLst>
                                    </p:anim>
                                    <p:anim calcmode="lin" valueType="num">
                                      <p:cBhvr>
                                        <p:cTn id="45" dur="1000" fill="hold"/>
                                        <p:tgtEl>
                                          <p:spTgt spid="7"/>
                                        </p:tgtEl>
                                        <p:attrNameLst>
                                          <p:attrName>ppt_y</p:attrName>
                                        </p:attrNameLst>
                                      </p:cBhvr>
                                      <p:tavLst>
                                        <p:tav tm="0">
                                          <p:val>
                                            <p:strVal val="#ppt_y+.1"/>
                                          </p:val>
                                        </p:tav>
                                        <p:tav tm="100000">
                                          <p:val>
                                            <p:strVal val="#ppt_y"/>
                                          </p:val>
                                        </p:tav>
                                      </p:tavLst>
                                    </p:anim>
                                  </p:childTnLst>
                                </p:cTn>
                              </p:par>
                            </p:childTnLst>
                          </p:cTn>
                        </p:par>
                        <p:par>
                          <p:cTn id="46" fill="hold">
                            <p:stCondLst>
                              <p:cond delay="6750"/>
                            </p:stCondLst>
                            <p:childTnLst>
                              <p:par>
                                <p:cTn id="47" presetID="22" presetClass="entr" presetSubtype="1" fill="hold" nodeType="afterEffect">
                                  <p:stCondLst>
                                    <p:cond delay="0"/>
                                  </p:stCondLst>
                                  <p:childTnLst>
                                    <p:set>
                                      <p:cBhvr>
                                        <p:cTn id="48" dur="1" fill="hold">
                                          <p:stCondLst>
                                            <p:cond delay="0"/>
                                          </p:stCondLst>
                                        </p:cTn>
                                        <p:tgtEl>
                                          <p:spTgt spid="281"/>
                                        </p:tgtEl>
                                        <p:attrNameLst>
                                          <p:attrName>style.visibility</p:attrName>
                                        </p:attrNameLst>
                                      </p:cBhvr>
                                      <p:to>
                                        <p:strVal val="visible"/>
                                      </p:to>
                                    </p:set>
                                    <p:animEffect transition="in" filter="wipe(up)">
                                      <p:cBhvr>
                                        <p:cTn id="49" dur="500"/>
                                        <p:tgtEl>
                                          <p:spTgt spid="281"/>
                                        </p:tgtEl>
                                      </p:cBhvr>
                                    </p:animEffect>
                                  </p:childTnLst>
                                </p:cTn>
                              </p:par>
                            </p:childTnLst>
                          </p:cTn>
                        </p:par>
                        <p:par>
                          <p:cTn id="50" fill="hold">
                            <p:stCondLst>
                              <p:cond delay="7250"/>
                            </p:stCondLst>
                            <p:childTnLst>
                              <p:par>
                                <p:cTn id="51" presetID="42" presetClass="entr" presetSubtype="0" fill="hold" grpId="0" nodeType="afterEffect">
                                  <p:stCondLst>
                                    <p:cond delay="0"/>
                                  </p:stCondLst>
                                  <p:childTnLst>
                                    <p:set>
                                      <p:cBhvr>
                                        <p:cTn id="52" dur="1" fill="hold">
                                          <p:stCondLst>
                                            <p:cond delay="0"/>
                                          </p:stCondLst>
                                        </p:cTn>
                                        <p:tgtEl>
                                          <p:spTgt spid="215"/>
                                        </p:tgtEl>
                                        <p:attrNameLst>
                                          <p:attrName>style.visibility</p:attrName>
                                        </p:attrNameLst>
                                      </p:cBhvr>
                                      <p:to>
                                        <p:strVal val="visible"/>
                                      </p:to>
                                    </p:set>
                                    <p:animEffect transition="in" filter="fade">
                                      <p:cBhvr>
                                        <p:cTn id="53" dur="1000"/>
                                        <p:tgtEl>
                                          <p:spTgt spid="215"/>
                                        </p:tgtEl>
                                      </p:cBhvr>
                                    </p:animEffect>
                                    <p:anim calcmode="lin" valueType="num">
                                      <p:cBhvr>
                                        <p:cTn id="54" dur="1000" fill="hold"/>
                                        <p:tgtEl>
                                          <p:spTgt spid="215"/>
                                        </p:tgtEl>
                                        <p:attrNameLst>
                                          <p:attrName>ppt_x</p:attrName>
                                        </p:attrNameLst>
                                      </p:cBhvr>
                                      <p:tavLst>
                                        <p:tav tm="0">
                                          <p:val>
                                            <p:strVal val="#ppt_x"/>
                                          </p:val>
                                        </p:tav>
                                        <p:tav tm="100000">
                                          <p:val>
                                            <p:strVal val="#ppt_x"/>
                                          </p:val>
                                        </p:tav>
                                      </p:tavLst>
                                    </p:anim>
                                    <p:anim calcmode="lin" valueType="num">
                                      <p:cBhvr>
                                        <p:cTn id="55" dur="1000" fill="hold"/>
                                        <p:tgtEl>
                                          <p:spTgt spid="215"/>
                                        </p:tgtEl>
                                        <p:attrNameLst>
                                          <p:attrName>ppt_y</p:attrName>
                                        </p:attrNameLst>
                                      </p:cBhvr>
                                      <p:tavLst>
                                        <p:tav tm="0">
                                          <p:val>
                                            <p:strVal val="#ppt_y+.1"/>
                                          </p:val>
                                        </p:tav>
                                        <p:tav tm="100000">
                                          <p:val>
                                            <p:strVal val="#ppt_y"/>
                                          </p:val>
                                        </p:tav>
                                      </p:tavLst>
                                    </p:anim>
                                  </p:childTnLst>
                                </p:cTn>
                              </p:par>
                            </p:childTnLst>
                          </p:cTn>
                        </p:par>
                        <p:par>
                          <p:cTn id="56" fill="hold">
                            <p:stCondLst>
                              <p:cond delay="8250"/>
                            </p:stCondLst>
                            <p:childTnLst>
                              <p:par>
                                <p:cTn id="57" presetID="42" presetClass="entr" presetSubtype="0" fill="hold" nodeType="after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childTnLst>
                          </p:cTn>
                        </p:par>
                        <p:par>
                          <p:cTn id="62" fill="hold">
                            <p:stCondLst>
                              <p:cond delay="9250"/>
                            </p:stCondLst>
                            <p:childTnLst>
                              <p:par>
                                <p:cTn id="63" presetID="22" presetClass="entr" presetSubtype="1" fill="hold" nodeType="afterEffect">
                                  <p:stCondLst>
                                    <p:cond delay="0"/>
                                  </p:stCondLst>
                                  <p:childTnLst>
                                    <p:set>
                                      <p:cBhvr>
                                        <p:cTn id="64" dur="1" fill="hold">
                                          <p:stCondLst>
                                            <p:cond delay="0"/>
                                          </p:stCondLst>
                                        </p:cTn>
                                        <p:tgtEl>
                                          <p:spTgt spid="261"/>
                                        </p:tgtEl>
                                        <p:attrNameLst>
                                          <p:attrName>style.visibility</p:attrName>
                                        </p:attrNameLst>
                                      </p:cBhvr>
                                      <p:to>
                                        <p:strVal val="visible"/>
                                      </p:to>
                                    </p:set>
                                    <p:animEffect transition="in" filter="wipe(up)">
                                      <p:cBhvr>
                                        <p:cTn id="65" dur="500"/>
                                        <p:tgtEl>
                                          <p:spTgt spid="261"/>
                                        </p:tgtEl>
                                      </p:cBhvr>
                                    </p:animEffect>
                                  </p:childTnLst>
                                </p:cTn>
                              </p:par>
                            </p:childTnLst>
                          </p:cTn>
                        </p:par>
                        <p:par>
                          <p:cTn id="66" fill="hold">
                            <p:stCondLst>
                              <p:cond delay="9750"/>
                            </p:stCondLst>
                            <p:childTnLst>
                              <p:par>
                                <p:cTn id="67" presetID="42" presetClass="entr" presetSubtype="0" fill="hold" grpId="0" nodeType="afterEffect">
                                  <p:stCondLst>
                                    <p:cond delay="0"/>
                                  </p:stCondLst>
                                  <p:childTnLst>
                                    <p:set>
                                      <p:cBhvr>
                                        <p:cTn id="68" dur="1" fill="hold">
                                          <p:stCondLst>
                                            <p:cond delay="0"/>
                                          </p:stCondLst>
                                        </p:cTn>
                                        <p:tgtEl>
                                          <p:spTgt spid="218"/>
                                        </p:tgtEl>
                                        <p:attrNameLst>
                                          <p:attrName>style.visibility</p:attrName>
                                        </p:attrNameLst>
                                      </p:cBhvr>
                                      <p:to>
                                        <p:strVal val="visible"/>
                                      </p:to>
                                    </p:set>
                                    <p:animEffect transition="in" filter="fade">
                                      <p:cBhvr>
                                        <p:cTn id="69" dur="1000"/>
                                        <p:tgtEl>
                                          <p:spTgt spid="218"/>
                                        </p:tgtEl>
                                      </p:cBhvr>
                                    </p:animEffect>
                                    <p:anim calcmode="lin" valueType="num">
                                      <p:cBhvr>
                                        <p:cTn id="70" dur="1000" fill="hold"/>
                                        <p:tgtEl>
                                          <p:spTgt spid="218"/>
                                        </p:tgtEl>
                                        <p:attrNameLst>
                                          <p:attrName>ppt_x</p:attrName>
                                        </p:attrNameLst>
                                      </p:cBhvr>
                                      <p:tavLst>
                                        <p:tav tm="0">
                                          <p:val>
                                            <p:strVal val="#ppt_x"/>
                                          </p:val>
                                        </p:tav>
                                        <p:tav tm="100000">
                                          <p:val>
                                            <p:strVal val="#ppt_x"/>
                                          </p:val>
                                        </p:tav>
                                      </p:tavLst>
                                    </p:anim>
                                    <p:anim calcmode="lin" valueType="num">
                                      <p:cBhvr>
                                        <p:cTn id="71" dur="1000" fill="hold"/>
                                        <p:tgtEl>
                                          <p:spTgt spid="218"/>
                                        </p:tgtEl>
                                        <p:attrNameLst>
                                          <p:attrName>ppt_y</p:attrName>
                                        </p:attrNameLst>
                                      </p:cBhvr>
                                      <p:tavLst>
                                        <p:tav tm="0">
                                          <p:val>
                                            <p:strVal val="#ppt_y+.1"/>
                                          </p:val>
                                        </p:tav>
                                        <p:tav tm="100000">
                                          <p:val>
                                            <p:strVal val="#ppt_y"/>
                                          </p:val>
                                        </p:tav>
                                      </p:tavLst>
                                    </p:anim>
                                  </p:childTnLst>
                                </p:cTn>
                              </p:par>
                            </p:childTnLst>
                          </p:cTn>
                        </p:par>
                        <p:par>
                          <p:cTn id="72" fill="hold">
                            <p:stCondLst>
                              <p:cond delay="10750"/>
                            </p:stCondLst>
                            <p:childTnLst>
                              <p:par>
                                <p:cTn id="73" presetID="42" presetClass="entr" presetSubtype="0" fill="hold" nodeType="afterEffect">
                                  <p:stCondLst>
                                    <p:cond delay="0"/>
                                  </p:stCondLst>
                                  <p:childTnLst>
                                    <p:set>
                                      <p:cBhvr>
                                        <p:cTn id="74" dur="1" fill="hold">
                                          <p:stCondLst>
                                            <p:cond delay="0"/>
                                          </p:stCondLst>
                                        </p:cTn>
                                        <p:tgtEl>
                                          <p:spTgt spid="11"/>
                                        </p:tgtEl>
                                        <p:attrNameLst>
                                          <p:attrName>style.visibility</p:attrName>
                                        </p:attrNameLst>
                                      </p:cBhvr>
                                      <p:to>
                                        <p:strVal val="visible"/>
                                      </p:to>
                                    </p:set>
                                    <p:animEffect transition="in" filter="fade">
                                      <p:cBhvr>
                                        <p:cTn id="75" dur="1000"/>
                                        <p:tgtEl>
                                          <p:spTgt spid="11"/>
                                        </p:tgtEl>
                                      </p:cBhvr>
                                    </p:animEffect>
                                    <p:anim calcmode="lin" valueType="num">
                                      <p:cBhvr>
                                        <p:cTn id="76" dur="1000" fill="hold"/>
                                        <p:tgtEl>
                                          <p:spTgt spid="11"/>
                                        </p:tgtEl>
                                        <p:attrNameLst>
                                          <p:attrName>ppt_x</p:attrName>
                                        </p:attrNameLst>
                                      </p:cBhvr>
                                      <p:tavLst>
                                        <p:tav tm="0">
                                          <p:val>
                                            <p:strVal val="#ppt_x"/>
                                          </p:val>
                                        </p:tav>
                                        <p:tav tm="100000">
                                          <p:val>
                                            <p:strVal val="#ppt_x"/>
                                          </p:val>
                                        </p:tav>
                                      </p:tavLst>
                                    </p:anim>
                                    <p:anim calcmode="lin" valueType="num">
                                      <p:cBhvr>
                                        <p:cTn id="77" dur="1000" fill="hold"/>
                                        <p:tgtEl>
                                          <p:spTgt spid="11"/>
                                        </p:tgtEl>
                                        <p:attrNameLst>
                                          <p:attrName>ppt_y</p:attrName>
                                        </p:attrNameLst>
                                      </p:cBhvr>
                                      <p:tavLst>
                                        <p:tav tm="0">
                                          <p:val>
                                            <p:strVal val="#ppt_y+.1"/>
                                          </p:val>
                                        </p:tav>
                                        <p:tav tm="100000">
                                          <p:val>
                                            <p:strVal val="#ppt_y"/>
                                          </p:val>
                                        </p:tav>
                                      </p:tavLst>
                                    </p:anim>
                                  </p:childTnLst>
                                </p:cTn>
                              </p:par>
                            </p:childTnLst>
                          </p:cTn>
                        </p:par>
                        <p:par>
                          <p:cTn id="78" fill="hold">
                            <p:stCondLst>
                              <p:cond delay="11750"/>
                            </p:stCondLst>
                            <p:childTnLst>
                              <p:par>
                                <p:cTn id="79" presetID="22" presetClass="entr" presetSubtype="4" fill="hold" nodeType="afterEffect">
                                  <p:stCondLst>
                                    <p:cond delay="0"/>
                                  </p:stCondLst>
                                  <p:childTnLst>
                                    <p:set>
                                      <p:cBhvr>
                                        <p:cTn id="80" dur="1" fill="hold">
                                          <p:stCondLst>
                                            <p:cond delay="0"/>
                                          </p:stCondLst>
                                        </p:cTn>
                                        <p:tgtEl>
                                          <p:spTgt spid="265"/>
                                        </p:tgtEl>
                                        <p:attrNameLst>
                                          <p:attrName>style.visibility</p:attrName>
                                        </p:attrNameLst>
                                      </p:cBhvr>
                                      <p:to>
                                        <p:strVal val="visible"/>
                                      </p:to>
                                    </p:set>
                                    <p:animEffect transition="in" filter="wipe(down)">
                                      <p:cBhvr>
                                        <p:cTn id="81" dur="500"/>
                                        <p:tgtEl>
                                          <p:spTgt spid="265"/>
                                        </p:tgtEl>
                                      </p:cBhvr>
                                    </p:animEffect>
                                  </p:childTnLst>
                                </p:cTn>
                              </p:par>
                            </p:childTnLst>
                          </p:cTn>
                        </p:par>
                        <p:par>
                          <p:cTn id="82" fill="hold">
                            <p:stCondLst>
                              <p:cond delay="12250"/>
                            </p:stCondLst>
                            <p:childTnLst>
                              <p:par>
                                <p:cTn id="83" presetID="42" presetClass="entr" presetSubtype="0" fill="hold" grpId="0" nodeType="afterEffect">
                                  <p:stCondLst>
                                    <p:cond delay="0"/>
                                  </p:stCondLst>
                                  <p:childTnLst>
                                    <p:set>
                                      <p:cBhvr>
                                        <p:cTn id="84" dur="1" fill="hold">
                                          <p:stCondLst>
                                            <p:cond delay="0"/>
                                          </p:stCondLst>
                                        </p:cTn>
                                        <p:tgtEl>
                                          <p:spTgt spid="216"/>
                                        </p:tgtEl>
                                        <p:attrNameLst>
                                          <p:attrName>style.visibility</p:attrName>
                                        </p:attrNameLst>
                                      </p:cBhvr>
                                      <p:to>
                                        <p:strVal val="visible"/>
                                      </p:to>
                                    </p:set>
                                    <p:animEffect transition="in" filter="fade">
                                      <p:cBhvr>
                                        <p:cTn id="85" dur="1000"/>
                                        <p:tgtEl>
                                          <p:spTgt spid="216"/>
                                        </p:tgtEl>
                                      </p:cBhvr>
                                    </p:animEffect>
                                    <p:anim calcmode="lin" valueType="num">
                                      <p:cBhvr>
                                        <p:cTn id="86" dur="1000" fill="hold"/>
                                        <p:tgtEl>
                                          <p:spTgt spid="216"/>
                                        </p:tgtEl>
                                        <p:attrNameLst>
                                          <p:attrName>ppt_x</p:attrName>
                                        </p:attrNameLst>
                                      </p:cBhvr>
                                      <p:tavLst>
                                        <p:tav tm="0">
                                          <p:val>
                                            <p:strVal val="#ppt_x"/>
                                          </p:val>
                                        </p:tav>
                                        <p:tav tm="100000">
                                          <p:val>
                                            <p:strVal val="#ppt_x"/>
                                          </p:val>
                                        </p:tav>
                                      </p:tavLst>
                                    </p:anim>
                                    <p:anim calcmode="lin" valueType="num">
                                      <p:cBhvr>
                                        <p:cTn id="87" dur="1000" fill="hold"/>
                                        <p:tgtEl>
                                          <p:spTgt spid="216"/>
                                        </p:tgtEl>
                                        <p:attrNameLst>
                                          <p:attrName>ppt_y</p:attrName>
                                        </p:attrNameLst>
                                      </p:cBhvr>
                                      <p:tavLst>
                                        <p:tav tm="0">
                                          <p:val>
                                            <p:strVal val="#ppt_y+.1"/>
                                          </p:val>
                                        </p:tav>
                                        <p:tav tm="100000">
                                          <p:val>
                                            <p:strVal val="#ppt_y"/>
                                          </p:val>
                                        </p:tav>
                                      </p:tavLst>
                                    </p:anim>
                                  </p:childTnLst>
                                </p:cTn>
                              </p:par>
                            </p:childTnLst>
                          </p:cTn>
                        </p:par>
                        <p:par>
                          <p:cTn id="88" fill="hold">
                            <p:stCondLst>
                              <p:cond delay="13250"/>
                            </p:stCondLst>
                            <p:childTnLst>
                              <p:par>
                                <p:cTn id="89" presetID="42" presetClass="entr" presetSubtype="0" fill="hold"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0"/>
                                        <p:tgtEl>
                                          <p:spTgt spid="9"/>
                                        </p:tgtEl>
                                      </p:cBhvr>
                                    </p:animEffect>
                                    <p:anim calcmode="lin" valueType="num">
                                      <p:cBhvr>
                                        <p:cTn id="92" dur="1000" fill="hold"/>
                                        <p:tgtEl>
                                          <p:spTgt spid="9"/>
                                        </p:tgtEl>
                                        <p:attrNameLst>
                                          <p:attrName>ppt_x</p:attrName>
                                        </p:attrNameLst>
                                      </p:cBhvr>
                                      <p:tavLst>
                                        <p:tav tm="0">
                                          <p:val>
                                            <p:strVal val="#ppt_x"/>
                                          </p:val>
                                        </p:tav>
                                        <p:tav tm="100000">
                                          <p:val>
                                            <p:strVal val="#ppt_x"/>
                                          </p:val>
                                        </p:tav>
                                      </p:tavLst>
                                    </p:anim>
                                    <p:anim calcmode="lin" valueType="num">
                                      <p:cBhvr>
                                        <p:cTn id="93" dur="10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14250"/>
                            </p:stCondLst>
                            <p:childTnLst>
                              <p:par>
                                <p:cTn id="95" presetID="22" presetClass="entr" presetSubtype="4" fill="hold" nodeType="afterEffect">
                                  <p:stCondLst>
                                    <p:cond delay="0"/>
                                  </p:stCondLst>
                                  <p:childTnLst>
                                    <p:set>
                                      <p:cBhvr>
                                        <p:cTn id="96" dur="1" fill="hold">
                                          <p:stCondLst>
                                            <p:cond delay="0"/>
                                          </p:stCondLst>
                                        </p:cTn>
                                        <p:tgtEl>
                                          <p:spTgt spid="270"/>
                                        </p:tgtEl>
                                        <p:attrNameLst>
                                          <p:attrName>style.visibility</p:attrName>
                                        </p:attrNameLst>
                                      </p:cBhvr>
                                      <p:to>
                                        <p:strVal val="visible"/>
                                      </p:to>
                                    </p:set>
                                    <p:animEffect transition="in" filter="wipe(down)">
                                      <p:cBhvr>
                                        <p:cTn id="97" dur="500"/>
                                        <p:tgtEl>
                                          <p:spTgt spid="270"/>
                                        </p:tgtEl>
                                      </p:cBhvr>
                                    </p:animEffect>
                                  </p:childTnLst>
                                </p:cTn>
                              </p:par>
                            </p:childTnLst>
                          </p:cTn>
                        </p:par>
                        <p:par>
                          <p:cTn id="98" fill="hold">
                            <p:stCondLst>
                              <p:cond delay="14750"/>
                            </p:stCondLst>
                            <p:childTnLst>
                              <p:par>
                                <p:cTn id="99" presetID="42" presetClass="entr" presetSubtype="0" fill="hold" grpId="0" nodeType="afterEffect">
                                  <p:stCondLst>
                                    <p:cond delay="0"/>
                                  </p:stCondLst>
                                  <p:childTnLst>
                                    <p:set>
                                      <p:cBhvr>
                                        <p:cTn id="100" dur="1" fill="hold">
                                          <p:stCondLst>
                                            <p:cond delay="0"/>
                                          </p:stCondLst>
                                        </p:cTn>
                                        <p:tgtEl>
                                          <p:spTgt spid="217"/>
                                        </p:tgtEl>
                                        <p:attrNameLst>
                                          <p:attrName>style.visibility</p:attrName>
                                        </p:attrNameLst>
                                      </p:cBhvr>
                                      <p:to>
                                        <p:strVal val="visible"/>
                                      </p:to>
                                    </p:set>
                                    <p:animEffect transition="in" filter="fade">
                                      <p:cBhvr>
                                        <p:cTn id="101" dur="1000"/>
                                        <p:tgtEl>
                                          <p:spTgt spid="217"/>
                                        </p:tgtEl>
                                      </p:cBhvr>
                                    </p:animEffect>
                                    <p:anim calcmode="lin" valueType="num">
                                      <p:cBhvr>
                                        <p:cTn id="102" dur="1000" fill="hold"/>
                                        <p:tgtEl>
                                          <p:spTgt spid="217"/>
                                        </p:tgtEl>
                                        <p:attrNameLst>
                                          <p:attrName>ppt_x</p:attrName>
                                        </p:attrNameLst>
                                      </p:cBhvr>
                                      <p:tavLst>
                                        <p:tav tm="0">
                                          <p:val>
                                            <p:strVal val="#ppt_x"/>
                                          </p:val>
                                        </p:tav>
                                        <p:tav tm="100000">
                                          <p:val>
                                            <p:strVal val="#ppt_x"/>
                                          </p:val>
                                        </p:tav>
                                      </p:tavLst>
                                    </p:anim>
                                    <p:anim calcmode="lin" valueType="num">
                                      <p:cBhvr>
                                        <p:cTn id="103" dur="1000" fill="hold"/>
                                        <p:tgtEl>
                                          <p:spTgt spid="2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 grpId="0"/>
      <p:bldP spid="214" grpId="0"/>
      <p:bldP spid="215" grpId="0"/>
      <p:bldP spid="216" grpId="0"/>
      <p:bldP spid="217" grpId="0"/>
      <p:bldP spid="21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2">
                    <a:lumMod val="25000"/>
                  </a:schemeClr>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2">
                    <a:lumMod val="25000"/>
                  </a:schemeClr>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9" name="Rectangle 28"/>
          <p:cNvSpPr/>
          <p:nvPr/>
        </p:nvSpPr>
        <p:spPr>
          <a:xfrm>
            <a:off x="0" y="0"/>
            <a:ext cx="12192000" cy="35592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0"/>
            <a:ext cx="12192000" cy="3559243"/>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Oval 1"/>
          <p:cNvSpPr>
            <a:spLocks noChangeAspect="1"/>
          </p:cNvSpPr>
          <p:nvPr/>
        </p:nvSpPr>
        <p:spPr>
          <a:xfrm>
            <a:off x="2200759" y="2743200"/>
            <a:ext cx="1371600" cy="1371600"/>
          </a:xfrm>
          <a:prstGeom prst="ellipse">
            <a:avLst/>
          </a:prstGeom>
          <a:solidFill>
            <a:srgbClr val="FF2B2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8707464" y="2743200"/>
            <a:ext cx="1371600" cy="1371600"/>
          </a:xfrm>
          <a:prstGeom prst="ellipse">
            <a:avLst/>
          </a:prstGeom>
          <a:solidFill>
            <a:srgbClr val="01AA8D"/>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5181600" y="2514600"/>
            <a:ext cx="1828800" cy="1828800"/>
          </a:xfrm>
          <a:prstGeom prst="ellipse">
            <a:avLst/>
          </a:pr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088802" y="4586913"/>
            <a:ext cx="2483557" cy="1243417"/>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56595E"/>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13" name="Text Box 10"/>
          <p:cNvSpPr txBox="1">
            <a:spLocks noChangeArrowheads="1"/>
          </p:cNvSpPr>
          <p:nvPr/>
        </p:nvSpPr>
        <p:spPr bwMode="auto">
          <a:xfrm>
            <a:off x="8707464" y="4586914"/>
            <a:ext cx="2483557"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6595E"/>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14" name="Text Box 10"/>
          <p:cNvSpPr txBox="1">
            <a:spLocks noChangeArrowheads="1"/>
          </p:cNvSpPr>
          <p:nvPr/>
        </p:nvSpPr>
        <p:spPr bwMode="auto">
          <a:xfrm>
            <a:off x="3890075" y="4992875"/>
            <a:ext cx="440151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6595E"/>
                </a:solidFill>
                <a:latin typeface="Candara" panose="020E0502030303020204" pitchFamily="34" charset="0"/>
              </a:rPr>
              <a:t>LOREM IPSUM</a:t>
            </a:r>
          </a:p>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5824359" y="2943710"/>
            <a:ext cx="554567" cy="503767"/>
            <a:chOff x="3757613" y="3040063"/>
            <a:chExt cx="415925" cy="377825"/>
          </a:xfrm>
          <a:solidFill>
            <a:schemeClr val="bg1"/>
          </a:solidFill>
          <a:effectLst>
            <a:outerShdw blurRad="50800" dist="38100" dir="18900000" algn="bl" rotWithShape="0">
              <a:prstClr val="black">
                <a:alpha val="40000"/>
              </a:prstClr>
            </a:outerShdw>
          </a:effectLst>
        </p:grpSpPr>
        <p:sp>
          <p:nvSpPr>
            <p:cNvPr id="1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6" name="Text Box 10"/>
          <p:cNvSpPr txBox="1">
            <a:spLocks noChangeArrowheads="1"/>
          </p:cNvSpPr>
          <p:nvPr/>
        </p:nvSpPr>
        <p:spPr bwMode="auto">
          <a:xfrm>
            <a:off x="5193592" y="3486918"/>
            <a:ext cx="1828800" cy="30777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chemeClr val="bg1"/>
                </a:solidFill>
                <a:latin typeface="Candara" panose="020E0502030303020204" pitchFamily="34" charset="0"/>
              </a:rPr>
              <a:t>LOREM IPSUM</a:t>
            </a:r>
          </a:p>
        </p:txBody>
      </p:sp>
      <p:sp>
        <p:nvSpPr>
          <p:cNvPr id="27" name="Freeform 211"/>
          <p:cNvSpPr>
            <a:spLocks noChangeAspect="1" noEditPoints="1"/>
          </p:cNvSpPr>
          <p:nvPr/>
        </p:nvSpPr>
        <p:spPr bwMode="auto">
          <a:xfrm>
            <a:off x="2510078" y="3136326"/>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28" name="Freeform 25"/>
          <p:cNvSpPr>
            <a:spLocks noChangeAspect="1" noEditPoints="1"/>
          </p:cNvSpPr>
          <p:nvPr/>
        </p:nvSpPr>
        <p:spPr bwMode="auto">
          <a:xfrm>
            <a:off x="9180162" y="3108092"/>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79972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p:tgtEl>
                                          <p:spTgt spid="29"/>
                                        </p:tgtEl>
                                        <p:attrNameLst>
                                          <p:attrName>ppt_y</p:attrName>
                                        </p:attrNameLst>
                                      </p:cBhvr>
                                      <p:tavLst>
                                        <p:tav tm="0">
                                          <p:val>
                                            <p:strVal val="#ppt_y+#ppt_h*1.125000"/>
                                          </p:val>
                                        </p:tav>
                                        <p:tav tm="100000">
                                          <p:val>
                                            <p:strVal val="#ppt_y"/>
                                          </p:val>
                                        </p:tav>
                                      </p:tavLst>
                                    </p:anim>
                                    <p:animEffect transition="in" filter="wipe(up)">
                                      <p:cBhvr>
                                        <p:cTn id="12" dur="500"/>
                                        <p:tgtEl>
                                          <p:spTgt spid="29"/>
                                        </p:tgtEl>
                                      </p:cBhvr>
                                    </p:animEffect>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p:cTn id="23" dur="500" fill="hold"/>
                                        <p:tgtEl>
                                          <p:spTgt spid="27"/>
                                        </p:tgtEl>
                                        <p:attrNameLst>
                                          <p:attrName>ppt_w</p:attrName>
                                        </p:attrNameLst>
                                      </p:cBhvr>
                                      <p:tavLst>
                                        <p:tav tm="0">
                                          <p:val>
                                            <p:fltVal val="0"/>
                                          </p:val>
                                        </p:tav>
                                        <p:tav tm="100000">
                                          <p:val>
                                            <p:strVal val="#ppt_w"/>
                                          </p:val>
                                        </p:tav>
                                      </p:tavLst>
                                    </p:anim>
                                    <p:anim calcmode="lin" valueType="num">
                                      <p:cBhvr>
                                        <p:cTn id="24" dur="500" fill="hold"/>
                                        <p:tgtEl>
                                          <p:spTgt spid="27"/>
                                        </p:tgtEl>
                                        <p:attrNameLst>
                                          <p:attrName>ppt_h</p:attrName>
                                        </p:attrNameLst>
                                      </p:cBhvr>
                                      <p:tavLst>
                                        <p:tav tm="0">
                                          <p:val>
                                            <p:fltVal val="0"/>
                                          </p:val>
                                        </p:tav>
                                        <p:tav tm="100000">
                                          <p:val>
                                            <p:strVal val="#ppt_h"/>
                                          </p:val>
                                        </p:tav>
                                      </p:tavLst>
                                    </p:anim>
                                    <p:animEffect transition="in" filter="fade">
                                      <p:cBhvr>
                                        <p:cTn id="25" dur="500"/>
                                        <p:tgtEl>
                                          <p:spTgt spid="27"/>
                                        </p:tgtEl>
                                      </p:cBhvr>
                                    </p:animEffect>
                                    <p:anim calcmode="lin" valueType="num">
                                      <p:cBhvr>
                                        <p:cTn id="26" dur="500" fill="hold"/>
                                        <p:tgtEl>
                                          <p:spTgt spid="27"/>
                                        </p:tgtEl>
                                        <p:attrNameLst>
                                          <p:attrName>ppt_x</p:attrName>
                                        </p:attrNameLst>
                                      </p:cBhvr>
                                      <p:tavLst>
                                        <p:tav tm="0">
                                          <p:val>
                                            <p:fltVal val="0.5"/>
                                          </p:val>
                                        </p:tav>
                                        <p:tav tm="100000">
                                          <p:val>
                                            <p:strVal val="#ppt_x"/>
                                          </p:val>
                                        </p:tav>
                                      </p:tavLst>
                                    </p:anim>
                                    <p:anim calcmode="lin" valueType="num">
                                      <p:cBhvr>
                                        <p:cTn id="27" dur="500" fill="hold"/>
                                        <p:tgtEl>
                                          <p:spTgt spid="27"/>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anim calcmode="lin" valueType="num">
                                      <p:cBhvr>
                                        <p:cTn id="38" dur="500" fill="hold"/>
                                        <p:tgtEl>
                                          <p:spTgt spid="15"/>
                                        </p:tgtEl>
                                        <p:attrNameLst>
                                          <p:attrName>ppt_x</p:attrName>
                                        </p:attrNameLst>
                                      </p:cBhvr>
                                      <p:tavLst>
                                        <p:tav tm="0">
                                          <p:val>
                                            <p:fltVal val="0.5"/>
                                          </p:val>
                                        </p:tav>
                                        <p:tav tm="100000">
                                          <p:val>
                                            <p:strVal val="#ppt_x"/>
                                          </p:val>
                                        </p:tav>
                                      </p:tavLst>
                                    </p:anim>
                                    <p:anim calcmode="lin" valueType="num">
                                      <p:cBhvr>
                                        <p:cTn id="39" dur="500" fill="hold"/>
                                        <p:tgtEl>
                                          <p:spTgt spid="15"/>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fltVal val="0.5"/>
                                          </p:val>
                                        </p:tav>
                                        <p:tav tm="100000">
                                          <p:val>
                                            <p:strVal val="#ppt_y"/>
                                          </p:val>
                                        </p:tav>
                                      </p:tavLst>
                                    </p:anim>
                                  </p:childTnLst>
                                </p:cTn>
                              </p:par>
                              <p:par>
                                <p:cTn id="47" presetID="53" presetClass="entr" presetSubtype="528"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500" fill="hold"/>
                                        <p:tgtEl>
                                          <p:spTgt spid="10"/>
                                        </p:tgtEl>
                                        <p:attrNameLst>
                                          <p:attrName>ppt_w</p:attrName>
                                        </p:attrNameLst>
                                      </p:cBhvr>
                                      <p:tavLst>
                                        <p:tav tm="0">
                                          <p:val>
                                            <p:fltVal val="0"/>
                                          </p:val>
                                        </p:tav>
                                        <p:tav tm="100000">
                                          <p:val>
                                            <p:strVal val="#ppt_w"/>
                                          </p:val>
                                        </p:tav>
                                      </p:tavLst>
                                    </p:anim>
                                    <p:anim calcmode="lin" valueType="num">
                                      <p:cBhvr>
                                        <p:cTn id="50" dur="500" fill="hold"/>
                                        <p:tgtEl>
                                          <p:spTgt spid="10"/>
                                        </p:tgtEl>
                                        <p:attrNameLst>
                                          <p:attrName>ppt_h</p:attrName>
                                        </p:attrNameLst>
                                      </p:cBhvr>
                                      <p:tavLst>
                                        <p:tav tm="0">
                                          <p:val>
                                            <p:fltVal val="0"/>
                                          </p:val>
                                        </p:tav>
                                        <p:tav tm="100000">
                                          <p:val>
                                            <p:strVal val="#ppt_h"/>
                                          </p:val>
                                        </p:tav>
                                      </p:tavLst>
                                    </p:anim>
                                    <p:animEffect transition="in" filter="fade">
                                      <p:cBhvr>
                                        <p:cTn id="51" dur="500"/>
                                        <p:tgtEl>
                                          <p:spTgt spid="10"/>
                                        </p:tgtEl>
                                      </p:cBhvr>
                                    </p:animEffect>
                                    <p:anim calcmode="lin" valueType="num">
                                      <p:cBhvr>
                                        <p:cTn id="52" dur="500" fill="hold"/>
                                        <p:tgtEl>
                                          <p:spTgt spid="10"/>
                                        </p:tgtEl>
                                        <p:attrNameLst>
                                          <p:attrName>ppt_x</p:attrName>
                                        </p:attrNameLst>
                                      </p:cBhvr>
                                      <p:tavLst>
                                        <p:tav tm="0">
                                          <p:val>
                                            <p:fltVal val="0.5"/>
                                          </p:val>
                                        </p:tav>
                                        <p:tav tm="100000">
                                          <p:val>
                                            <p:strVal val="#ppt_x"/>
                                          </p:val>
                                        </p:tav>
                                      </p:tavLst>
                                    </p:anim>
                                    <p:anim calcmode="lin" valueType="num">
                                      <p:cBhvr>
                                        <p:cTn id="53" dur="500" fill="hold"/>
                                        <p:tgtEl>
                                          <p:spTgt spid="10"/>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22" presetClass="entr" presetSubtype="1" fill="hold" grpId="0" nodeType="after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wipe(up)">
                                      <p:cBhvr>
                                        <p:cTn id="57" dur="500"/>
                                        <p:tgtEl>
                                          <p:spTgt spid="14"/>
                                        </p:tgtEl>
                                      </p:cBhvr>
                                    </p:animEffect>
                                  </p:childTnLst>
                                </p:cTn>
                              </p:par>
                            </p:childTnLst>
                          </p:cTn>
                        </p:par>
                        <p:par>
                          <p:cTn id="58" fill="hold">
                            <p:stCondLst>
                              <p:cond delay="3250"/>
                            </p:stCondLst>
                            <p:childTnLst>
                              <p:par>
                                <p:cTn id="59" presetID="53" presetClass="entr" presetSubtype="528"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anim calcmode="lin" valueType="num">
                                      <p:cBhvr>
                                        <p:cTn id="64" dur="500" fill="hold"/>
                                        <p:tgtEl>
                                          <p:spTgt spid="9"/>
                                        </p:tgtEl>
                                        <p:attrNameLst>
                                          <p:attrName>ppt_x</p:attrName>
                                        </p:attrNameLst>
                                      </p:cBhvr>
                                      <p:tavLst>
                                        <p:tav tm="0">
                                          <p:val>
                                            <p:fltVal val="0.5"/>
                                          </p:val>
                                        </p:tav>
                                        <p:tav tm="100000">
                                          <p:val>
                                            <p:strVal val="#ppt_x"/>
                                          </p:val>
                                        </p:tav>
                                      </p:tavLst>
                                    </p:anim>
                                    <p:anim calcmode="lin" valueType="num">
                                      <p:cBhvr>
                                        <p:cTn id="65" dur="500" fill="hold"/>
                                        <p:tgtEl>
                                          <p:spTgt spid="9"/>
                                        </p:tgtEl>
                                        <p:attrNameLst>
                                          <p:attrName>ppt_y</p:attrName>
                                        </p:attrNameLst>
                                      </p:cBhvr>
                                      <p:tavLst>
                                        <p:tav tm="0">
                                          <p:val>
                                            <p:fltVal val="0.5"/>
                                          </p:val>
                                        </p:tav>
                                        <p:tav tm="100000">
                                          <p:val>
                                            <p:strVal val="#ppt_y"/>
                                          </p:val>
                                        </p:tav>
                                      </p:tavLst>
                                    </p:anim>
                                  </p:childTnLst>
                                </p:cTn>
                              </p:par>
                              <p:par>
                                <p:cTn id="66" presetID="53" presetClass="entr" presetSubtype="528" fill="hold" grpId="0" nodeType="with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p:cTn id="68" dur="500" fill="hold"/>
                                        <p:tgtEl>
                                          <p:spTgt spid="28"/>
                                        </p:tgtEl>
                                        <p:attrNameLst>
                                          <p:attrName>ppt_w</p:attrName>
                                        </p:attrNameLst>
                                      </p:cBhvr>
                                      <p:tavLst>
                                        <p:tav tm="0">
                                          <p:val>
                                            <p:fltVal val="0"/>
                                          </p:val>
                                        </p:tav>
                                        <p:tav tm="100000">
                                          <p:val>
                                            <p:strVal val="#ppt_w"/>
                                          </p:val>
                                        </p:tav>
                                      </p:tavLst>
                                    </p:anim>
                                    <p:anim calcmode="lin" valueType="num">
                                      <p:cBhvr>
                                        <p:cTn id="69" dur="500" fill="hold"/>
                                        <p:tgtEl>
                                          <p:spTgt spid="28"/>
                                        </p:tgtEl>
                                        <p:attrNameLst>
                                          <p:attrName>ppt_h</p:attrName>
                                        </p:attrNameLst>
                                      </p:cBhvr>
                                      <p:tavLst>
                                        <p:tav tm="0">
                                          <p:val>
                                            <p:fltVal val="0"/>
                                          </p:val>
                                        </p:tav>
                                        <p:tav tm="100000">
                                          <p:val>
                                            <p:strVal val="#ppt_h"/>
                                          </p:val>
                                        </p:tav>
                                      </p:tavLst>
                                    </p:anim>
                                    <p:animEffect transition="in" filter="fade">
                                      <p:cBhvr>
                                        <p:cTn id="70" dur="500"/>
                                        <p:tgtEl>
                                          <p:spTgt spid="28"/>
                                        </p:tgtEl>
                                      </p:cBhvr>
                                    </p:animEffect>
                                    <p:anim calcmode="lin" valueType="num">
                                      <p:cBhvr>
                                        <p:cTn id="71" dur="500" fill="hold"/>
                                        <p:tgtEl>
                                          <p:spTgt spid="28"/>
                                        </p:tgtEl>
                                        <p:attrNameLst>
                                          <p:attrName>ppt_x</p:attrName>
                                        </p:attrNameLst>
                                      </p:cBhvr>
                                      <p:tavLst>
                                        <p:tav tm="0">
                                          <p:val>
                                            <p:fltVal val="0.5"/>
                                          </p:val>
                                        </p:tav>
                                        <p:tav tm="100000">
                                          <p:val>
                                            <p:strVal val="#ppt_x"/>
                                          </p:val>
                                        </p:tav>
                                      </p:tavLst>
                                    </p:anim>
                                    <p:anim calcmode="lin" valueType="num">
                                      <p:cBhvr>
                                        <p:cTn id="72" dur="500" fill="hold"/>
                                        <p:tgtEl>
                                          <p:spTgt spid="28"/>
                                        </p:tgtEl>
                                        <p:attrNameLst>
                                          <p:attrName>ppt_y</p:attrName>
                                        </p:attrNameLst>
                                      </p:cBhvr>
                                      <p:tavLst>
                                        <p:tav tm="0">
                                          <p:val>
                                            <p:fltVal val="0.5"/>
                                          </p:val>
                                        </p:tav>
                                        <p:tav tm="100000">
                                          <p:val>
                                            <p:strVal val="#ppt_y"/>
                                          </p:val>
                                        </p:tav>
                                      </p:tavLst>
                                    </p:anim>
                                  </p:childTnLst>
                                </p:cTn>
                              </p:par>
                            </p:childTnLst>
                          </p:cTn>
                        </p:par>
                        <p:par>
                          <p:cTn id="73" fill="hold">
                            <p:stCondLst>
                              <p:cond delay="3750"/>
                            </p:stCondLst>
                            <p:childTnLst>
                              <p:par>
                                <p:cTn id="74" presetID="22" presetClass="entr" presetSubtype="1" fill="hold" grpId="0"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wipe(up)">
                                      <p:cBhvr>
                                        <p:cTn id="7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 grpId="0" animBg="1"/>
      <p:bldP spid="9" grpId="0" animBg="1"/>
      <p:bldP spid="10" grpId="0" animBg="1"/>
      <p:bldP spid="12" grpId="0"/>
      <p:bldP spid="13" grpId="0"/>
      <p:bldP spid="14" grpId="0"/>
      <p:bldP spid="26" grpId="0"/>
      <p:bldP spid="27" grpId="0" animBg="1"/>
      <p:bldP spid="2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5272247" cy="1169551"/>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62656A"/>
              </a:solidFill>
              <a:latin typeface="Candara" panose="020E0502030303020204" pitchFamily="34" charset="0"/>
            </a:endParaRPr>
          </a:p>
        </p:txBody>
      </p:sp>
      <p:sp>
        <p:nvSpPr>
          <p:cNvPr id="11" name="TextBox 10"/>
          <p:cNvSpPr txBox="1"/>
          <p:nvPr/>
        </p:nvSpPr>
        <p:spPr>
          <a:xfrm>
            <a:off x="383486" y="4604066"/>
            <a:ext cx="5272247" cy="738664"/>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62656A"/>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pic>
        <p:nvPicPr>
          <p:cNvPr id="7" name="Picture 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377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5" name="Freeform 4"/>
          <p:cNvSpPr>
            <a:spLocks noChangeAspect="1"/>
          </p:cNvSpPr>
          <p:nvPr/>
        </p:nvSpPr>
        <p:spPr>
          <a:xfrm rot="4914132">
            <a:off x="1743928" y="2253209"/>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p:nvPr/>
        </p:nvGrpSpPr>
        <p:grpSpPr>
          <a:xfrm>
            <a:off x="1344054" y="1820209"/>
            <a:ext cx="2454982" cy="2468880"/>
            <a:chOff x="1193442" y="1820209"/>
            <a:chExt cx="2454982" cy="2468880"/>
          </a:xfrm>
          <a:solidFill>
            <a:srgbClr val="FF2B2A">
              <a:alpha val="50000"/>
            </a:srgbClr>
          </a:solidFill>
        </p:grpSpPr>
        <p:sp>
          <p:nvSpPr>
            <p:cNvPr id="6" name="Freeform 5"/>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p:cNvSpPr txBox="1"/>
          <p:nvPr/>
        </p:nvSpPr>
        <p:spPr>
          <a:xfrm>
            <a:off x="1671611" y="4599430"/>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Freeform 11"/>
          <p:cNvSpPr>
            <a:spLocks noChangeAspect="1"/>
          </p:cNvSpPr>
          <p:nvPr/>
        </p:nvSpPr>
        <p:spPr>
          <a:xfrm rot="4914132">
            <a:off x="5188161" y="2258806"/>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4788287" y="1825806"/>
            <a:ext cx="2454982" cy="2468880"/>
            <a:chOff x="1193442" y="1820209"/>
            <a:chExt cx="2454982" cy="2468880"/>
          </a:xfrm>
          <a:solidFill>
            <a:srgbClr val="85C401">
              <a:alpha val="50000"/>
            </a:srgbClr>
          </a:solidFill>
        </p:grpSpPr>
        <p:sp>
          <p:nvSpPr>
            <p:cNvPr id="14" name="Freeform 13"/>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Box 16"/>
          <p:cNvSpPr txBox="1"/>
          <p:nvPr/>
        </p:nvSpPr>
        <p:spPr>
          <a:xfrm>
            <a:off x="5115844" y="4605027"/>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8" name="Freeform 17"/>
          <p:cNvSpPr>
            <a:spLocks noChangeAspect="1"/>
          </p:cNvSpPr>
          <p:nvPr/>
        </p:nvSpPr>
        <p:spPr>
          <a:xfrm rot="4914132">
            <a:off x="8684390" y="2247615"/>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8284516" y="1814615"/>
            <a:ext cx="2454982" cy="2468880"/>
            <a:chOff x="1193442" y="1820209"/>
            <a:chExt cx="2454982" cy="2468880"/>
          </a:xfrm>
          <a:solidFill>
            <a:srgbClr val="3EB8CD">
              <a:alpha val="50000"/>
            </a:srgbClr>
          </a:solidFill>
        </p:grpSpPr>
        <p:sp>
          <p:nvSpPr>
            <p:cNvPr id="20" name="Freeform 19"/>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TextBox 22"/>
          <p:cNvSpPr txBox="1"/>
          <p:nvPr/>
        </p:nvSpPr>
        <p:spPr>
          <a:xfrm>
            <a:off x="8612073" y="4593836"/>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a:grpSpLocks noChangeAspect="1"/>
          </p:cNvGrpSpPr>
          <p:nvPr/>
        </p:nvGrpSpPr>
        <p:grpSpPr>
          <a:xfrm>
            <a:off x="5816496" y="2785926"/>
            <a:ext cx="398564" cy="548640"/>
            <a:chOff x="3291055" y="1604118"/>
            <a:chExt cx="552452" cy="760475"/>
          </a:xfrm>
          <a:solidFill>
            <a:schemeClr val="bg1"/>
          </a:solidFill>
          <a:effectLst>
            <a:outerShdw blurRad="50800" dist="38100" dir="2700000" algn="tl" rotWithShape="0">
              <a:prstClr val="black">
                <a:alpha val="40000"/>
              </a:prstClr>
            </a:outerShdw>
          </a:effectLst>
        </p:grpSpPr>
        <p:sp>
          <p:nvSpPr>
            <p:cNvPr id="2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31"/>
          <p:cNvGrpSpPr>
            <a:grpSpLocks noChangeAspect="1"/>
          </p:cNvGrpSpPr>
          <p:nvPr/>
        </p:nvGrpSpPr>
        <p:grpSpPr>
          <a:xfrm>
            <a:off x="9225466" y="2796255"/>
            <a:ext cx="573081" cy="548640"/>
            <a:chOff x="5105401" y="1701801"/>
            <a:chExt cx="873880" cy="836612"/>
          </a:xfrm>
          <a:solidFill>
            <a:schemeClr val="bg1"/>
          </a:solidFill>
          <a:effectLst>
            <a:outerShdw blurRad="50800" dist="38100" dir="2700000" algn="tl" rotWithShape="0">
              <a:prstClr val="black">
                <a:alpha val="40000"/>
              </a:prstClr>
            </a:outerShdw>
          </a:effectLst>
        </p:grpSpPr>
        <p:sp>
          <p:nvSpPr>
            <p:cNvPr id="33" name="Freeform 22"/>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3"/>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4"/>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5"/>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6"/>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7"/>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8"/>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a:grpSpLocks noChangeAspect="1"/>
          </p:cNvGrpSpPr>
          <p:nvPr/>
        </p:nvGrpSpPr>
        <p:grpSpPr>
          <a:xfrm>
            <a:off x="2251505" y="2805367"/>
            <a:ext cx="640080" cy="529199"/>
            <a:chOff x="7309384" y="1676401"/>
            <a:chExt cx="752687" cy="622300"/>
          </a:xfrm>
          <a:solidFill>
            <a:schemeClr val="bg1"/>
          </a:solidFill>
          <a:effectLst>
            <a:outerShdw blurRad="50800" dist="38100" dir="2700000" algn="tl" rotWithShape="0">
              <a:prstClr val="black">
                <a:alpha val="40000"/>
              </a:prstClr>
            </a:outerShdw>
          </a:effectLst>
        </p:grpSpPr>
        <p:sp>
          <p:nvSpPr>
            <p:cNvPr id="41"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002212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1500"/>
                            </p:stCondLst>
                            <p:childTnLst>
                              <p:par>
                                <p:cTn id="21" presetID="53" presetClass="entr" presetSubtype="16" fill="hold" nodeType="afterEffect">
                                  <p:stCondLst>
                                    <p:cond delay="0"/>
                                  </p:stCondLst>
                                  <p:childTnLst>
                                    <p:set>
                                      <p:cBhvr>
                                        <p:cTn id="22" dur="1" fill="hold">
                                          <p:stCondLst>
                                            <p:cond delay="0"/>
                                          </p:stCondLst>
                                        </p:cTn>
                                        <p:tgtEl>
                                          <p:spTgt spid="40"/>
                                        </p:tgtEl>
                                        <p:attrNameLst>
                                          <p:attrName>style.visibility</p:attrName>
                                        </p:attrNameLst>
                                      </p:cBhvr>
                                      <p:to>
                                        <p:strVal val="visible"/>
                                      </p:to>
                                    </p:set>
                                    <p:anim calcmode="lin" valueType="num">
                                      <p:cBhvr>
                                        <p:cTn id="23" dur="500" fill="hold"/>
                                        <p:tgtEl>
                                          <p:spTgt spid="40"/>
                                        </p:tgtEl>
                                        <p:attrNameLst>
                                          <p:attrName>ppt_w</p:attrName>
                                        </p:attrNameLst>
                                      </p:cBhvr>
                                      <p:tavLst>
                                        <p:tav tm="0">
                                          <p:val>
                                            <p:fltVal val="0"/>
                                          </p:val>
                                        </p:tav>
                                        <p:tav tm="100000">
                                          <p:val>
                                            <p:strVal val="#ppt_w"/>
                                          </p:val>
                                        </p:tav>
                                      </p:tavLst>
                                    </p:anim>
                                    <p:anim calcmode="lin" valueType="num">
                                      <p:cBhvr>
                                        <p:cTn id="24" dur="500" fill="hold"/>
                                        <p:tgtEl>
                                          <p:spTgt spid="40"/>
                                        </p:tgtEl>
                                        <p:attrNameLst>
                                          <p:attrName>ppt_h</p:attrName>
                                        </p:attrNameLst>
                                      </p:cBhvr>
                                      <p:tavLst>
                                        <p:tav tm="0">
                                          <p:val>
                                            <p:fltVal val="0"/>
                                          </p:val>
                                        </p:tav>
                                        <p:tav tm="100000">
                                          <p:val>
                                            <p:strVal val="#ppt_h"/>
                                          </p:val>
                                        </p:tav>
                                      </p:tavLst>
                                    </p:anim>
                                    <p:animEffect transition="in" filter="fade">
                                      <p:cBhvr>
                                        <p:cTn id="25" dur="500"/>
                                        <p:tgtEl>
                                          <p:spTgt spid="40"/>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anim calcmode="lin" valueType="num">
                                      <p:cBhvr>
                                        <p:cTn id="30" dur="1000" fill="hold"/>
                                        <p:tgtEl>
                                          <p:spTgt spid="10"/>
                                        </p:tgtEl>
                                        <p:attrNameLst>
                                          <p:attrName>ppt_x</p:attrName>
                                        </p:attrNameLst>
                                      </p:cBhvr>
                                      <p:tavLst>
                                        <p:tav tm="0">
                                          <p:val>
                                            <p:strVal val="#ppt_x"/>
                                          </p:val>
                                        </p:tav>
                                        <p:tav tm="100000">
                                          <p:val>
                                            <p:strVal val="#ppt_x"/>
                                          </p:val>
                                        </p:tav>
                                      </p:tavLst>
                                    </p:anim>
                                    <p:anim calcmode="lin" valueType="num">
                                      <p:cBhvr>
                                        <p:cTn id="31" dur="1000" fill="hold"/>
                                        <p:tgtEl>
                                          <p:spTgt spid="1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p:cTn id="41" dur="500" fill="hold"/>
                                        <p:tgtEl>
                                          <p:spTgt spid="12"/>
                                        </p:tgtEl>
                                        <p:attrNameLst>
                                          <p:attrName>ppt_w</p:attrName>
                                        </p:attrNameLst>
                                      </p:cBhvr>
                                      <p:tavLst>
                                        <p:tav tm="0">
                                          <p:val>
                                            <p:fltVal val="0"/>
                                          </p:val>
                                        </p:tav>
                                        <p:tav tm="100000">
                                          <p:val>
                                            <p:strVal val="#ppt_w"/>
                                          </p:val>
                                        </p:tav>
                                      </p:tavLst>
                                    </p:anim>
                                    <p:anim calcmode="lin" valueType="num">
                                      <p:cBhvr>
                                        <p:cTn id="42" dur="500" fill="hold"/>
                                        <p:tgtEl>
                                          <p:spTgt spid="12"/>
                                        </p:tgtEl>
                                        <p:attrNameLst>
                                          <p:attrName>ppt_h</p:attrName>
                                        </p:attrNameLst>
                                      </p:cBhvr>
                                      <p:tavLst>
                                        <p:tav tm="0">
                                          <p:val>
                                            <p:fltVal val="0"/>
                                          </p:val>
                                        </p:tav>
                                        <p:tav tm="100000">
                                          <p:val>
                                            <p:strVal val="#ppt_h"/>
                                          </p:val>
                                        </p:tav>
                                      </p:tavLst>
                                    </p:anim>
                                    <p:animEffect transition="in" filter="fade">
                                      <p:cBhvr>
                                        <p:cTn id="43" dur="500"/>
                                        <p:tgtEl>
                                          <p:spTgt spid="12"/>
                                        </p:tgtEl>
                                      </p:cBhvr>
                                    </p:animEffect>
                                  </p:childTnLst>
                                </p:cTn>
                              </p:par>
                            </p:childTnLst>
                          </p:cTn>
                        </p:par>
                        <p:par>
                          <p:cTn id="44" fill="hold">
                            <p:stCondLst>
                              <p:cond delay="4000"/>
                            </p:stCondLst>
                            <p:childTnLst>
                              <p:par>
                                <p:cTn id="45" presetID="53" presetClass="entr" presetSubtype="16" fill="hold"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animEffect transition="in" filter="fade">
                                      <p:cBhvr>
                                        <p:cTn id="49" dur="500"/>
                                        <p:tgtEl>
                                          <p:spTgt spid="24"/>
                                        </p:tgtEl>
                                      </p:cBhvr>
                                    </p:animEffect>
                                  </p:childTnLst>
                                </p:cTn>
                              </p:par>
                            </p:childTnLst>
                          </p:cTn>
                        </p:par>
                        <p:par>
                          <p:cTn id="50" fill="hold">
                            <p:stCondLst>
                              <p:cond delay="4500"/>
                            </p:stCondLst>
                            <p:childTnLst>
                              <p:par>
                                <p:cTn id="51" presetID="42" presetClass="entr" presetSubtype="0" fill="hold" grpId="0"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fade">
                                      <p:cBhvr>
                                        <p:cTn id="53" dur="1000"/>
                                        <p:tgtEl>
                                          <p:spTgt spid="17"/>
                                        </p:tgtEl>
                                      </p:cBhvr>
                                    </p:animEffect>
                                    <p:anim calcmode="lin" valueType="num">
                                      <p:cBhvr>
                                        <p:cTn id="54" dur="1000" fill="hold"/>
                                        <p:tgtEl>
                                          <p:spTgt spid="17"/>
                                        </p:tgtEl>
                                        <p:attrNameLst>
                                          <p:attrName>ppt_x</p:attrName>
                                        </p:attrNameLst>
                                      </p:cBhvr>
                                      <p:tavLst>
                                        <p:tav tm="0">
                                          <p:val>
                                            <p:strVal val="#ppt_x"/>
                                          </p:val>
                                        </p:tav>
                                        <p:tav tm="100000">
                                          <p:val>
                                            <p:strVal val="#ppt_x"/>
                                          </p:val>
                                        </p:tav>
                                      </p:tavLst>
                                    </p:anim>
                                    <p:anim calcmode="lin" valueType="num">
                                      <p:cBhvr>
                                        <p:cTn id="55" dur="1000" fill="hold"/>
                                        <p:tgtEl>
                                          <p:spTgt spid="1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53" presetClass="entr" presetSubtype="16"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18"/>
                                        </p:tgtEl>
                                        <p:attrNameLst>
                                          <p:attrName>style.visibility</p:attrName>
                                        </p:attrNameLst>
                                      </p:cBhvr>
                                      <p:to>
                                        <p:strVal val="visible"/>
                                      </p:to>
                                    </p:set>
                                    <p:anim calcmode="lin" valueType="num">
                                      <p:cBhvr>
                                        <p:cTn id="65" dur="500" fill="hold"/>
                                        <p:tgtEl>
                                          <p:spTgt spid="18"/>
                                        </p:tgtEl>
                                        <p:attrNameLst>
                                          <p:attrName>ppt_w</p:attrName>
                                        </p:attrNameLst>
                                      </p:cBhvr>
                                      <p:tavLst>
                                        <p:tav tm="0">
                                          <p:val>
                                            <p:fltVal val="0"/>
                                          </p:val>
                                        </p:tav>
                                        <p:tav tm="100000">
                                          <p:val>
                                            <p:strVal val="#ppt_w"/>
                                          </p:val>
                                        </p:tav>
                                      </p:tavLst>
                                    </p:anim>
                                    <p:anim calcmode="lin" valueType="num">
                                      <p:cBhvr>
                                        <p:cTn id="66" dur="500" fill="hold"/>
                                        <p:tgtEl>
                                          <p:spTgt spid="18"/>
                                        </p:tgtEl>
                                        <p:attrNameLst>
                                          <p:attrName>ppt_h</p:attrName>
                                        </p:attrNameLst>
                                      </p:cBhvr>
                                      <p:tavLst>
                                        <p:tav tm="0">
                                          <p:val>
                                            <p:fltVal val="0"/>
                                          </p:val>
                                        </p:tav>
                                        <p:tav tm="100000">
                                          <p:val>
                                            <p:strVal val="#ppt_h"/>
                                          </p:val>
                                        </p:tav>
                                      </p:tavLst>
                                    </p:anim>
                                    <p:animEffect transition="in" filter="fade">
                                      <p:cBhvr>
                                        <p:cTn id="67" dur="500"/>
                                        <p:tgtEl>
                                          <p:spTgt spid="18"/>
                                        </p:tgtEl>
                                      </p:cBhvr>
                                    </p:animEffect>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childTnLst>
                                </p:cTn>
                              </p:par>
                            </p:childTnLst>
                          </p:cTn>
                        </p:par>
                        <p:par>
                          <p:cTn id="74" fill="hold">
                            <p:stCondLst>
                              <p:cond delay="7000"/>
                            </p:stCondLst>
                            <p:childTnLst>
                              <p:par>
                                <p:cTn id="75" presetID="42" presetClass="entr" presetSubtype="0"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fade">
                                      <p:cBhvr>
                                        <p:cTn id="77" dur="1000"/>
                                        <p:tgtEl>
                                          <p:spTgt spid="23"/>
                                        </p:tgtEl>
                                      </p:cBhvr>
                                    </p:animEffect>
                                    <p:anim calcmode="lin" valueType="num">
                                      <p:cBhvr>
                                        <p:cTn id="78" dur="1000" fill="hold"/>
                                        <p:tgtEl>
                                          <p:spTgt spid="23"/>
                                        </p:tgtEl>
                                        <p:attrNameLst>
                                          <p:attrName>ppt_x</p:attrName>
                                        </p:attrNameLst>
                                      </p:cBhvr>
                                      <p:tavLst>
                                        <p:tav tm="0">
                                          <p:val>
                                            <p:strVal val="#ppt_x"/>
                                          </p:val>
                                        </p:tav>
                                        <p:tav tm="100000">
                                          <p:val>
                                            <p:strVal val="#ppt_x"/>
                                          </p:val>
                                        </p:tav>
                                      </p:tavLst>
                                    </p:anim>
                                    <p:anim calcmode="lin" valueType="num">
                                      <p:cBhvr>
                                        <p:cTn id="7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animBg="1"/>
      <p:bldP spid="10" grpId="0"/>
      <p:bldP spid="12" grpId="0" animBg="1"/>
      <p:bldP spid="17" grpId="0"/>
      <p:bldP spid="18" grpId="0" animBg="1"/>
      <p:bldP spid="23"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9000" b="-1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9000" b="-19000"/>
          </a:stretch>
        </a:blipFill>
        <a:effectLst/>
      </p:bgPr>
    </p:bg>
    <p:spTree>
      <p:nvGrpSpPr>
        <p:cNvPr id="1" name=""/>
        <p:cNvGrpSpPr/>
        <p:nvPr/>
      </p:nvGrpSpPr>
      <p:grpSpPr>
        <a:xfrm>
          <a:off x="0" y="0"/>
          <a:ext cx="0" cy="0"/>
          <a:chOff x="0" y="0"/>
          <a:chExt cx="0" cy="0"/>
        </a:xfrm>
      </p:grpSpPr>
      <p:grpSp>
        <p:nvGrpSpPr>
          <p:cNvPr id="65" name="Group 64"/>
          <p:cNvGrpSpPr/>
          <p:nvPr/>
        </p:nvGrpSpPr>
        <p:grpSpPr>
          <a:xfrm>
            <a:off x="5475429" y="2830590"/>
            <a:ext cx="2223173" cy="2329563"/>
            <a:chOff x="5350111" y="2144684"/>
            <a:chExt cx="1456772" cy="1526485"/>
          </a:xfrm>
          <a:solidFill>
            <a:srgbClr val="FFA803"/>
          </a:solidFill>
        </p:grpSpPr>
        <p:sp>
          <p:nvSpPr>
            <p:cNvPr id="60" name="Oval 59"/>
            <p:cNvSpPr>
              <a:spLocks noChangeAspect="1"/>
            </p:cNvSpPr>
            <p:nvPr/>
          </p:nvSpPr>
          <p:spPr>
            <a:xfrm>
              <a:off x="5355187" y="2219473"/>
              <a:ext cx="1451696" cy="1451696"/>
            </a:xfrm>
            <a:prstGeom prst="ellipse">
              <a:avLst/>
            </a:pr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8" name="Oval 27"/>
            <p:cNvSpPr>
              <a:spLocks noChangeAspect="1"/>
            </p:cNvSpPr>
            <p:nvPr/>
          </p:nvSpPr>
          <p:spPr>
            <a:xfrm>
              <a:off x="5350111"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2" name="Group 61"/>
          <p:cNvGrpSpPr/>
          <p:nvPr/>
        </p:nvGrpSpPr>
        <p:grpSpPr>
          <a:xfrm>
            <a:off x="731294" y="2830590"/>
            <a:ext cx="2215427" cy="2314059"/>
            <a:chOff x="2241436" y="2144684"/>
            <a:chExt cx="1451696" cy="1516325"/>
          </a:xfrm>
          <a:solidFill>
            <a:srgbClr val="FF2B2A"/>
          </a:solidFill>
        </p:grpSpPr>
        <p:sp>
          <p:nvSpPr>
            <p:cNvPr id="58" name="Oval 57"/>
            <p:cNvSpPr>
              <a:spLocks noChangeAspect="1"/>
            </p:cNvSpPr>
            <p:nvPr/>
          </p:nvSpPr>
          <p:spPr>
            <a:xfrm>
              <a:off x="2241436" y="2209313"/>
              <a:ext cx="1451696" cy="1451696"/>
            </a:xfrm>
            <a:prstGeom prst="ellipse">
              <a:avLst/>
            </a:pr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9" name="Oval 28"/>
            <p:cNvSpPr>
              <a:spLocks noChangeAspect="1"/>
            </p:cNvSpPr>
            <p:nvPr/>
          </p:nvSpPr>
          <p:spPr>
            <a:xfrm>
              <a:off x="2241436"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grpSp>
      <p:grpSp>
        <p:nvGrpSpPr>
          <p:cNvPr id="63" name="Group 62"/>
          <p:cNvGrpSpPr/>
          <p:nvPr/>
        </p:nvGrpSpPr>
        <p:grpSpPr>
          <a:xfrm>
            <a:off x="2789593" y="1503092"/>
            <a:ext cx="2215427" cy="2300296"/>
            <a:chOff x="3590171" y="1274819"/>
            <a:chExt cx="1451696" cy="1507307"/>
          </a:xfrm>
          <a:solidFill>
            <a:srgbClr val="85C401"/>
          </a:solidFill>
        </p:grpSpPr>
        <p:sp>
          <p:nvSpPr>
            <p:cNvPr id="61" name="Oval 60"/>
            <p:cNvSpPr>
              <a:spLocks noChangeAspect="1"/>
            </p:cNvSpPr>
            <p:nvPr/>
          </p:nvSpPr>
          <p:spPr>
            <a:xfrm>
              <a:off x="3590171" y="1330430"/>
              <a:ext cx="1451696" cy="1451696"/>
            </a:xfrm>
            <a:prstGeom prst="ellipse">
              <a:avLst/>
            </a:pr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0" name="Oval 29"/>
            <p:cNvSpPr>
              <a:spLocks noChangeAspect="1"/>
            </p:cNvSpPr>
            <p:nvPr/>
          </p:nvSpPr>
          <p:spPr>
            <a:xfrm>
              <a:off x="3590171" y="1274819"/>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4" name="Group 63"/>
          <p:cNvGrpSpPr/>
          <p:nvPr/>
        </p:nvGrpSpPr>
        <p:grpSpPr>
          <a:xfrm>
            <a:off x="3322023" y="3788851"/>
            <a:ext cx="2215427" cy="2304798"/>
            <a:chOff x="3939055" y="2772601"/>
            <a:chExt cx="1451696" cy="1510257"/>
          </a:xfrm>
          <a:solidFill>
            <a:srgbClr val="3EB8CD"/>
          </a:solidFill>
        </p:grpSpPr>
        <p:sp>
          <p:nvSpPr>
            <p:cNvPr id="59" name="Oval 58"/>
            <p:cNvSpPr>
              <a:spLocks noChangeAspect="1"/>
            </p:cNvSpPr>
            <p:nvPr/>
          </p:nvSpPr>
          <p:spPr>
            <a:xfrm>
              <a:off x="3939055" y="2831162"/>
              <a:ext cx="1451696" cy="1451696"/>
            </a:xfrm>
            <a:prstGeom prst="ellipse">
              <a:avLst/>
            </a:pr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1" name="Oval 30"/>
            <p:cNvSpPr>
              <a:spLocks noChangeAspect="1"/>
            </p:cNvSpPr>
            <p:nvPr/>
          </p:nvSpPr>
          <p:spPr>
            <a:xfrm>
              <a:off x="3939055" y="2772601"/>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sp>
        <p:nvSpPr>
          <p:cNvPr id="47" name="Arc 46"/>
          <p:cNvSpPr/>
          <p:nvPr/>
        </p:nvSpPr>
        <p:spPr>
          <a:xfrm rot="18536433">
            <a:off x="546548" y="2491729"/>
            <a:ext cx="2497195" cy="2497193"/>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8" name="Arc 47"/>
          <p:cNvSpPr/>
          <p:nvPr/>
        </p:nvSpPr>
        <p:spPr>
          <a:xfrm rot="2537090">
            <a:off x="2868397" y="1405976"/>
            <a:ext cx="2497193" cy="2497195"/>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9" name="Arc 48"/>
          <p:cNvSpPr/>
          <p:nvPr/>
        </p:nvSpPr>
        <p:spPr>
          <a:xfrm rot="11871999" flipH="1">
            <a:off x="3313218" y="3844215"/>
            <a:ext cx="2497195" cy="2497193"/>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Freeform 171"/>
          <p:cNvSpPr>
            <a:spLocks noChangeAspect="1" noEditPoints="1"/>
          </p:cNvSpPr>
          <p:nvPr/>
        </p:nvSpPr>
        <p:spPr bwMode="auto">
          <a:xfrm>
            <a:off x="1471193" y="3639277"/>
            <a:ext cx="640080" cy="571755"/>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a:grpSpLocks noChangeAspect="1"/>
          </p:cNvGrpSpPr>
          <p:nvPr/>
        </p:nvGrpSpPr>
        <p:grpSpPr>
          <a:xfrm>
            <a:off x="4095855" y="4571247"/>
            <a:ext cx="608200" cy="640080"/>
            <a:chOff x="3768725" y="2336800"/>
            <a:chExt cx="393700" cy="414338"/>
          </a:xfrm>
          <a:solidFill>
            <a:schemeClr val="bg1"/>
          </a:solidFill>
          <a:effectLst>
            <a:outerShdw blurRad="50800" dist="38100" dir="2700000" algn="tl" rotWithShape="0">
              <a:prstClr val="black">
                <a:alpha val="40000"/>
              </a:prstClr>
            </a:outerShdw>
          </a:effectLst>
        </p:grpSpPr>
        <p:sp>
          <p:nvSpPr>
            <p:cNvPr id="7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7" name="Freeform 96"/>
          <p:cNvSpPr>
            <a:spLocks noChangeAspect="1" noEditPoints="1"/>
          </p:cNvSpPr>
          <p:nvPr/>
        </p:nvSpPr>
        <p:spPr bwMode="auto">
          <a:xfrm>
            <a:off x="3678865" y="2271279"/>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27"/>
          <p:cNvSpPr>
            <a:spLocks noChangeAspect="1" noEditPoints="1"/>
          </p:cNvSpPr>
          <p:nvPr/>
        </p:nvSpPr>
        <p:spPr bwMode="auto">
          <a:xfrm>
            <a:off x="6232420" y="3597495"/>
            <a:ext cx="640080" cy="655321"/>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9" name="Text Box 10"/>
          <p:cNvSpPr txBox="1">
            <a:spLocks noChangeArrowheads="1"/>
          </p:cNvSpPr>
          <p:nvPr/>
        </p:nvSpPr>
        <p:spPr bwMode="auto">
          <a:xfrm>
            <a:off x="8919830" y="207612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8287053" y="216643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8919830" y="315672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4" name="Group 103"/>
          <p:cNvGrpSpPr/>
          <p:nvPr/>
        </p:nvGrpSpPr>
        <p:grpSpPr>
          <a:xfrm>
            <a:off x="8287053" y="3247038"/>
            <a:ext cx="548640" cy="548640"/>
            <a:chOff x="8093534" y="1164886"/>
            <a:chExt cx="548640" cy="548640"/>
          </a:xfrm>
        </p:grpSpPr>
        <p:sp>
          <p:nvSpPr>
            <p:cNvPr id="105" name="Oval 104"/>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7" name="Text Box 10"/>
          <p:cNvSpPr txBox="1">
            <a:spLocks noChangeArrowheads="1"/>
          </p:cNvSpPr>
          <p:nvPr/>
        </p:nvSpPr>
        <p:spPr bwMode="auto">
          <a:xfrm>
            <a:off x="8919830" y="421119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8" name="Group 107"/>
          <p:cNvGrpSpPr/>
          <p:nvPr/>
        </p:nvGrpSpPr>
        <p:grpSpPr>
          <a:xfrm>
            <a:off x="8287053" y="4301501"/>
            <a:ext cx="548640" cy="548640"/>
            <a:chOff x="8093534" y="1164886"/>
            <a:chExt cx="548640" cy="548640"/>
          </a:xfrm>
        </p:grpSpPr>
        <p:sp>
          <p:nvSpPr>
            <p:cNvPr id="109" name="Oval 108"/>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1" name="Text Box 10"/>
          <p:cNvSpPr txBox="1">
            <a:spLocks noChangeArrowheads="1"/>
          </p:cNvSpPr>
          <p:nvPr/>
        </p:nvSpPr>
        <p:spPr bwMode="auto">
          <a:xfrm>
            <a:off x="8919830" y="528103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2" name="Group 111"/>
          <p:cNvGrpSpPr/>
          <p:nvPr/>
        </p:nvGrpSpPr>
        <p:grpSpPr>
          <a:xfrm>
            <a:off x="8287053" y="5371348"/>
            <a:ext cx="548640" cy="548640"/>
            <a:chOff x="8093534" y="1164886"/>
            <a:chExt cx="548640" cy="548640"/>
          </a:xfrm>
        </p:grpSpPr>
        <p:sp>
          <p:nvSpPr>
            <p:cNvPr id="113" name="Oval 112"/>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5" name="TextBox 114"/>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053695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500"/>
                                        <p:tgtEl>
                                          <p:spTgt spid="11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p:cTn id="17" dur="500" fill="hold"/>
                                        <p:tgtEl>
                                          <p:spTgt spid="75"/>
                                        </p:tgtEl>
                                        <p:attrNameLst>
                                          <p:attrName>ppt_w</p:attrName>
                                        </p:attrNameLst>
                                      </p:cBhvr>
                                      <p:tavLst>
                                        <p:tav tm="0">
                                          <p:val>
                                            <p:fltVal val="0"/>
                                          </p:val>
                                        </p:tav>
                                        <p:tav tm="100000">
                                          <p:val>
                                            <p:strVal val="#ppt_w"/>
                                          </p:val>
                                        </p:tav>
                                      </p:tavLst>
                                    </p:anim>
                                    <p:anim calcmode="lin" valueType="num">
                                      <p:cBhvr>
                                        <p:cTn id="18" dur="500" fill="hold"/>
                                        <p:tgtEl>
                                          <p:spTgt spid="75"/>
                                        </p:tgtEl>
                                        <p:attrNameLst>
                                          <p:attrName>ppt_h</p:attrName>
                                        </p:attrNameLst>
                                      </p:cBhvr>
                                      <p:tavLst>
                                        <p:tav tm="0">
                                          <p:val>
                                            <p:fltVal val="0"/>
                                          </p:val>
                                        </p:tav>
                                        <p:tav tm="100000">
                                          <p:val>
                                            <p:strVal val="#ppt_h"/>
                                          </p:val>
                                        </p:tav>
                                      </p:tavLst>
                                    </p:anim>
                                    <p:animEffect transition="in" filter="fade">
                                      <p:cBhvr>
                                        <p:cTn id="19" dur="500"/>
                                        <p:tgtEl>
                                          <p:spTgt spid="75"/>
                                        </p:tgtEl>
                                      </p:cBhvr>
                                    </p:animEffect>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100"/>
                                        </p:tgtEl>
                                        <p:attrNameLst>
                                          <p:attrName>style.visibility</p:attrName>
                                        </p:attrNameLst>
                                      </p:cBhvr>
                                      <p:to>
                                        <p:strVal val="visible"/>
                                      </p:to>
                                    </p:set>
                                    <p:anim calcmode="lin" valueType="num">
                                      <p:cBhvr additive="base">
                                        <p:cTn id="23" dur="500" fill="hold"/>
                                        <p:tgtEl>
                                          <p:spTgt spid="100"/>
                                        </p:tgtEl>
                                        <p:attrNameLst>
                                          <p:attrName>ppt_x</p:attrName>
                                        </p:attrNameLst>
                                      </p:cBhvr>
                                      <p:tavLst>
                                        <p:tav tm="0">
                                          <p:val>
                                            <p:strVal val="#ppt_x"/>
                                          </p:val>
                                        </p:tav>
                                        <p:tav tm="100000">
                                          <p:val>
                                            <p:strVal val="#ppt_x"/>
                                          </p:val>
                                        </p:tav>
                                      </p:tavLst>
                                    </p:anim>
                                    <p:anim calcmode="lin" valueType="num">
                                      <p:cBhvr additive="base">
                                        <p:cTn id="24" dur="500" fill="hold"/>
                                        <p:tgtEl>
                                          <p:spTgt spid="100"/>
                                        </p:tgtEl>
                                        <p:attrNameLst>
                                          <p:attrName>ppt_y</p:attrName>
                                        </p:attrNameLst>
                                      </p:cBhvr>
                                      <p:tavLst>
                                        <p:tav tm="0">
                                          <p:val>
                                            <p:strVal val="1+#ppt_h/2"/>
                                          </p:val>
                                        </p:tav>
                                        <p:tav tm="100000">
                                          <p:val>
                                            <p:strVal val="#ppt_y"/>
                                          </p:val>
                                        </p:tav>
                                      </p:tavLst>
                                    </p:anim>
                                  </p:childTnLst>
                                </p:cTn>
                              </p:par>
                            </p:childTnLst>
                          </p:cTn>
                        </p:par>
                        <p:par>
                          <p:cTn id="25" fill="hold">
                            <p:stCondLst>
                              <p:cond delay="2000"/>
                            </p:stCondLst>
                            <p:childTnLst>
                              <p:par>
                                <p:cTn id="26" presetID="2" presetClass="entr" presetSubtype="4"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additive="base">
                                        <p:cTn id="28" dur="500" fill="hold"/>
                                        <p:tgtEl>
                                          <p:spTgt spid="99"/>
                                        </p:tgtEl>
                                        <p:attrNameLst>
                                          <p:attrName>ppt_x</p:attrName>
                                        </p:attrNameLst>
                                      </p:cBhvr>
                                      <p:tavLst>
                                        <p:tav tm="0">
                                          <p:val>
                                            <p:strVal val="#ppt_x"/>
                                          </p:val>
                                        </p:tav>
                                        <p:tav tm="100000">
                                          <p:val>
                                            <p:strVal val="#ppt_x"/>
                                          </p:val>
                                        </p:tav>
                                      </p:tavLst>
                                    </p:anim>
                                    <p:anim calcmode="lin" valueType="num">
                                      <p:cBhvr additive="base">
                                        <p:cTn id="29" dur="500" fill="hold"/>
                                        <p:tgtEl>
                                          <p:spTgt spid="99"/>
                                        </p:tgtEl>
                                        <p:attrNameLst>
                                          <p:attrName>ppt_y</p:attrName>
                                        </p:attrNameLst>
                                      </p:cBhvr>
                                      <p:tavLst>
                                        <p:tav tm="0">
                                          <p:val>
                                            <p:strVal val="1+#ppt_h/2"/>
                                          </p:val>
                                        </p:tav>
                                        <p:tav tm="100000">
                                          <p:val>
                                            <p:strVal val="#ppt_y"/>
                                          </p:val>
                                        </p:tav>
                                      </p:tavLst>
                                    </p:anim>
                                  </p:childTnLst>
                                </p:cTn>
                              </p:par>
                            </p:childTnLst>
                          </p:cTn>
                        </p:par>
                        <p:par>
                          <p:cTn id="30" fill="hold">
                            <p:stCondLst>
                              <p:cond delay="2500"/>
                            </p:stCondLst>
                            <p:childTnLst>
                              <p:par>
                                <p:cTn id="31" presetID="22" presetClass="entr" presetSubtype="8" fill="hold" grpId="0"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left)">
                                      <p:cBhvr>
                                        <p:cTn id="33" dur="500"/>
                                        <p:tgtEl>
                                          <p:spTgt spid="47"/>
                                        </p:tgtEl>
                                      </p:cBhvr>
                                    </p:animEffect>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 calcmode="lin" valueType="num">
                                      <p:cBhvr>
                                        <p:cTn id="37" dur="500" fill="hold"/>
                                        <p:tgtEl>
                                          <p:spTgt spid="63"/>
                                        </p:tgtEl>
                                        <p:attrNameLst>
                                          <p:attrName>ppt_w</p:attrName>
                                        </p:attrNameLst>
                                      </p:cBhvr>
                                      <p:tavLst>
                                        <p:tav tm="0">
                                          <p:val>
                                            <p:fltVal val="0"/>
                                          </p:val>
                                        </p:tav>
                                        <p:tav tm="100000">
                                          <p:val>
                                            <p:strVal val="#ppt_w"/>
                                          </p:val>
                                        </p:tav>
                                      </p:tavLst>
                                    </p:anim>
                                    <p:anim calcmode="lin" valueType="num">
                                      <p:cBhvr>
                                        <p:cTn id="38" dur="500" fill="hold"/>
                                        <p:tgtEl>
                                          <p:spTgt spid="63"/>
                                        </p:tgtEl>
                                        <p:attrNameLst>
                                          <p:attrName>ppt_h</p:attrName>
                                        </p:attrNameLst>
                                      </p:cBhvr>
                                      <p:tavLst>
                                        <p:tav tm="0">
                                          <p:val>
                                            <p:fltVal val="0"/>
                                          </p:val>
                                        </p:tav>
                                        <p:tav tm="100000">
                                          <p:val>
                                            <p:strVal val="#ppt_h"/>
                                          </p:val>
                                        </p:tav>
                                      </p:tavLst>
                                    </p:anim>
                                    <p:animEffect transition="in" filter="fade">
                                      <p:cBhvr>
                                        <p:cTn id="39" dur="500"/>
                                        <p:tgtEl>
                                          <p:spTgt spid="6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500" fill="hold"/>
                                        <p:tgtEl>
                                          <p:spTgt spid="97"/>
                                        </p:tgtEl>
                                        <p:attrNameLst>
                                          <p:attrName>ppt_w</p:attrName>
                                        </p:attrNameLst>
                                      </p:cBhvr>
                                      <p:tavLst>
                                        <p:tav tm="0">
                                          <p:val>
                                            <p:fltVal val="0"/>
                                          </p:val>
                                        </p:tav>
                                        <p:tav tm="100000">
                                          <p:val>
                                            <p:strVal val="#ppt_w"/>
                                          </p:val>
                                        </p:tav>
                                      </p:tavLst>
                                    </p:anim>
                                    <p:anim calcmode="lin" valueType="num">
                                      <p:cBhvr>
                                        <p:cTn id="44" dur="500" fill="hold"/>
                                        <p:tgtEl>
                                          <p:spTgt spid="97"/>
                                        </p:tgtEl>
                                        <p:attrNameLst>
                                          <p:attrName>ppt_h</p:attrName>
                                        </p:attrNameLst>
                                      </p:cBhvr>
                                      <p:tavLst>
                                        <p:tav tm="0">
                                          <p:val>
                                            <p:fltVal val="0"/>
                                          </p:val>
                                        </p:tav>
                                        <p:tav tm="100000">
                                          <p:val>
                                            <p:strVal val="#ppt_h"/>
                                          </p:val>
                                        </p:tav>
                                      </p:tavLst>
                                    </p:anim>
                                    <p:animEffect transition="in" filter="fade">
                                      <p:cBhvr>
                                        <p:cTn id="45" dur="500"/>
                                        <p:tgtEl>
                                          <p:spTgt spid="97"/>
                                        </p:tgtEl>
                                      </p:cBhvr>
                                    </p:animEffect>
                                  </p:childTnLst>
                                </p:cTn>
                              </p:par>
                            </p:childTnLst>
                          </p:cTn>
                        </p:par>
                        <p:par>
                          <p:cTn id="46" fill="hold">
                            <p:stCondLst>
                              <p:cond delay="4000"/>
                            </p:stCondLst>
                            <p:childTnLst>
                              <p:par>
                                <p:cTn id="47" presetID="2" presetClass="entr" presetSubtype="4" fill="hold" nodeType="afterEffect">
                                  <p:stCondLst>
                                    <p:cond delay="0"/>
                                  </p:stCondLst>
                                  <p:childTnLst>
                                    <p:set>
                                      <p:cBhvr>
                                        <p:cTn id="48" dur="1" fill="hold">
                                          <p:stCondLst>
                                            <p:cond delay="0"/>
                                          </p:stCondLst>
                                        </p:cTn>
                                        <p:tgtEl>
                                          <p:spTgt spid="104"/>
                                        </p:tgtEl>
                                        <p:attrNameLst>
                                          <p:attrName>style.visibility</p:attrName>
                                        </p:attrNameLst>
                                      </p:cBhvr>
                                      <p:to>
                                        <p:strVal val="visible"/>
                                      </p:to>
                                    </p:set>
                                    <p:anim calcmode="lin" valueType="num">
                                      <p:cBhvr additive="base">
                                        <p:cTn id="49" dur="500" fill="hold"/>
                                        <p:tgtEl>
                                          <p:spTgt spid="104"/>
                                        </p:tgtEl>
                                        <p:attrNameLst>
                                          <p:attrName>ppt_x</p:attrName>
                                        </p:attrNameLst>
                                      </p:cBhvr>
                                      <p:tavLst>
                                        <p:tav tm="0">
                                          <p:val>
                                            <p:strVal val="#ppt_x"/>
                                          </p:val>
                                        </p:tav>
                                        <p:tav tm="100000">
                                          <p:val>
                                            <p:strVal val="#ppt_x"/>
                                          </p:val>
                                        </p:tav>
                                      </p:tavLst>
                                    </p:anim>
                                    <p:anim calcmode="lin" valueType="num">
                                      <p:cBhvr additive="base">
                                        <p:cTn id="50" dur="500" fill="hold"/>
                                        <p:tgtEl>
                                          <p:spTgt spid="104"/>
                                        </p:tgtEl>
                                        <p:attrNameLst>
                                          <p:attrName>ppt_y</p:attrName>
                                        </p:attrNameLst>
                                      </p:cBhvr>
                                      <p:tavLst>
                                        <p:tav tm="0">
                                          <p:val>
                                            <p:strVal val="1+#ppt_h/2"/>
                                          </p:val>
                                        </p:tav>
                                        <p:tav tm="100000">
                                          <p:val>
                                            <p:strVal val="#ppt_y"/>
                                          </p:val>
                                        </p:tav>
                                      </p:tavLst>
                                    </p:anim>
                                  </p:childTnLst>
                                </p:cTn>
                              </p:par>
                            </p:childTnLst>
                          </p:cTn>
                        </p:par>
                        <p:par>
                          <p:cTn id="51" fill="hold">
                            <p:stCondLst>
                              <p:cond delay="4500"/>
                            </p:stCondLst>
                            <p:childTnLst>
                              <p:par>
                                <p:cTn id="52" presetID="2" presetClass="entr" presetSubtype="4" fill="hold" grpId="0" nodeType="afterEffect">
                                  <p:stCondLst>
                                    <p:cond delay="0"/>
                                  </p:stCondLst>
                                  <p:childTnLst>
                                    <p:set>
                                      <p:cBhvr>
                                        <p:cTn id="53" dur="1" fill="hold">
                                          <p:stCondLst>
                                            <p:cond delay="0"/>
                                          </p:stCondLst>
                                        </p:cTn>
                                        <p:tgtEl>
                                          <p:spTgt spid="103"/>
                                        </p:tgtEl>
                                        <p:attrNameLst>
                                          <p:attrName>style.visibility</p:attrName>
                                        </p:attrNameLst>
                                      </p:cBhvr>
                                      <p:to>
                                        <p:strVal val="visible"/>
                                      </p:to>
                                    </p:set>
                                    <p:anim calcmode="lin" valueType="num">
                                      <p:cBhvr additive="base">
                                        <p:cTn id="54" dur="500" fill="hold"/>
                                        <p:tgtEl>
                                          <p:spTgt spid="103"/>
                                        </p:tgtEl>
                                        <p:attrNameLst>
                                          <p:attrName>ppt_x</p:attrName>
                                        </p:attrNameLst>
                                      </p:cBhvr>
                                      <p:tavLst>
                                        <p:tav tm="0">
                                          <p:val>
                                            <p:strVal val="#ppt_x"/>
                                          </p:val>
                                        </p:tav>
                                        <p:tav tm="100000">
                                          <p:val>
                                            <p:strVal val="#ppt_x"/>
                                          </p:val>
                                        </p:tav>
                                      </p:tavLst>
                                    </p:anim>
                                    <p:anim calcmode="lin" valueType="num">
                                      <p:cBhvr additive="base">
                                        <p:cTn id="55" dur="500" fill="hold"/>
                                        <p:tgtEl>
                                          <p:spTgt spid="10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2" presetClass="entr" presetSubtype="1"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up)">
                                      <p:cBhvr>
                                        <p:cTn id="59" dur="500"/>
                                        <p:tgtEl>
                                          <p:spTgt spid="48"/>
                                        </p:tgtEl>
                                      </p:cBhvr>
                                    </p:animEffect>
                                  </p:childTnLst>
                                </p:cTn>
                              </p:par>
                            </p:childTnLst>
                          </p:cTn>
                        </p:par>
                        <p:par>
                          <p:cTn id="60" fill="hold">
                            <p:stCondLst>
                              <p:cond delay="5500"/>
                            </p:stCondLst>
                            <p:childTnLst>
                              <p:par>
                                <p:cTn id="61" presetID="53" presetClass="entr" presetSubtype="16" fill="hold" nodeType="afterEffect">
                                  <p:stCondLst>
                                    <p:cond delay="0"/>
                                  </p:stCondLst>
                                  <p:childTnLst>
                                    <p:set>
                                      <p:cBhvr>
                                        <p:cTn id="62" dur="1" fill="hold">
                                          <p:stCondLst>
                                            <p:cond delay="0"/>
                                          </p:stCondLst>
                                        </p:cTn>
                                        <p:tgtEl>
                                          <p:spTgt spid="64"/>
                                        </p:tgtEl>
                                        <p:attrNameLst>
                                          <p:attrName>style.visibility</p:attrName>
                                        </p:attrNameLst>
                                      </p:cBhvr>
                                      <p:to>
                                        <p:strVal val="visible"/>
                                      </p:to>
                                    </p:set>
                                    <p:anim calcmode="lin" valueType="num">
                                      <p:cBhvr>
                                        <p:cTn id="63" dur="500" fill="hold"/>
                                        <p:tgtEl>
                                          <p:spTgt spid="64"/>
                                        </p:tgtEl>
                                        <p:attrNameLst>
                                          <p:attrName>ppt_w</p:attrName>
                                        </p:attrNameLst>
                                      </p:cBhvr>
                                      <p:tavLst>
                                        <p:tav tm="0">
                                          <p:val>
                                            <p:fltVal val="0"/>
                                          </p:val>
                                        </p:tav>
                                        <p:tav tm="100000">
                                          <p:val>
                                            <p:strVal val="#ppt_w"/>
                                          </p:val>
                                        </p:tav>
                                      </p:tavLst>
                                    </p:anim>
                                    <p:anim calcmode="lin" valueType="num">
                                      <p:cBhvr>
                                        <p:cTn id="64" dur="500" fill="hold"/>
                                        <p:tgtEl>
                                          <p:spTgt spid="64"/>
                                        </p:tgtEl>
                                        <p:attrNameLst>
                                          <p:attrName>ppt_h</p:attrName>
                                        </p:attrNameLst>
                                      </p:cBhvr>
                                      <p:tavLst>
                                        <p:tav tm="0">
                                          <p:val>
                                            <p:fltVal val="0"/>
                                          </p:val>
                                        </p:tav>
                                        <p:tav tm="100000">
                                          <p:val>
                                            <p:strVal val="#ppt_h"/>
                                          </p:val>
                                        </p:tav>
                                      </p:tavLst>
                                    </p:anim>
                                    <p:animEffect transition="in" filter="fade">
                                      <p:cBhvr>
                                        <p:cTn id="65" dur="500"/>
                                        <p:tgtEl>
                                          <p:spTgt spid="64"/>
                                        </p:tgtEl>
                                      </p:cBhvr>
                                    </p:animEffect>
                                  </p:childTnLst>
                                </p:cTn>
                              </p:par>
                            </p:childTnLst>
                          </p:cTn>
                        </p:par>
                        <p:par>
                          <p:cTn id="66" fill="hold">
                            <p:stCondLst>
                              <p:cond delay="6000"/>
                            </p:stCondLst>
                            <p:childTnLst>
                              <p:par>
                                <p:cTn id="67" presetID="53" presetClass="entr" presetSubtype="16"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animEffect transition="in" filter="fade">
                                      <p:cBhvr>
                                        <p:cTn id="71" dur="500"/>
                                        <p:tgtEl>
                                          <p:spTgt spid="76"/>
                                        </p:tgtEl>
                                      </p:cBhvr>
                                    </p:animEffect>
                                  </p:childTnLst>
                                </p:cTn>
                              </p:par>
                            </p:childTnLst>
                          </p:cTn>
                        </p:par>
                        <p:par>
                          <p:cTn id="72" fill="hold">
                            <p:stCondLst>
                              <p:cond delay="6500"/>
                            </p:stCondLst>
                            <p:childTnLst>
                              <p:par>
                                <p:cTn id="73" presetID="2" presetClass="entr" presetSubtype="4" fill="hold" nodeType="afterEffect">
                                  <p:stCondLst>
                                    <p:cond delay="0"/>
                                  </p:stCondLst>
                                  <p:childTnLst>
                                    <p:set>
                                      <p:cBhvr>
                                        <p:cTn id="74" dur="1" fill="hold">
                                          <p:stCondLst>
                                            <p:cond delay="0"/>
                                          </p:stCondLst>
                                        </p:cTn>
                                        <p:tgtEl>
                                          <p:spTgt spid="108"/>
                                        </p:tgtEl>
                                        <p:attrNameLst>
                                          <p:attrName>style.visibility</p:attrName>
                                        </p:attrNameLst>
                                      </p:cBhvr>
                                      <p:to>
                                        <p:strVal val="visible"/>
                                      </p:to>
                                    </p:set>
                                    <p:anim calcmode="lin" valueType="num">
                                      <p:cBhvr additive="base">
                                        <p:cTn id="75" dur="500" fill="hold"/>
                                        <p:tgtEl>
                                          <p:spTgt spid="108"/>
                                        </p:tgtEl>
                                        <p:attrNameLst>
                                          <p:attrName>ppt_x</p:attrName>
                                        </p:attrNameLst>
                                      </p:cBhvr>
                                      <p:tavLst>
                                        <p:tav tm="0">
                                          <p:val>
                                            <p:strVal val="#ppt_x"/>
                                          </p:val>
                                        </p:tav>
                                        <p:tav tm="100000">
                                          <p:val>
                                            <p:strVal val="#ppt_x"/>
                                          </p:val>
                                        </p:tav>
                                      </p:tavLst>
                                    </p:anim>
                                    <p:anim calcmode="lin" valueType="num">
                                      <p:cBhvr additive="base">
                                        <p:cTn id="76" dur="500" fill="hold"/>
                                        <p:tgtEl>
                                          <p:spTgt spid="108"/>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2" presetClass="entr" presetSubtype="4" fill="hold" grpId="0" nodeType="afterEffect">
                                  <p:stCondLst>
                                    <p:cond delay="0"/>
                                  </p:stCondLst>
                                  <p:childTnLst>
                                    <p:set>
                                      <p:cBhvr>
                                        <p:cTn id="79" dur="1" fill="hold">
                                          <p:stCondLst>
                                            <p:cond delay="0"/>
                                          </p:stCondLst>
                                        </p:cTn>
                                        <p:tgtEl>
                                          <p:spTgt spid="107"/>
                                        </p:tgtEl>
                                        <p:attrNameLst>
                                          <p:attrName>style.visibility</p:attrName>
                                        </p:attrNameLst>
                                      </p:cBhvr>
                                      <p:to>
                                        <p:strVal val="visible"/>
                                      </p:to>
                                    </p:set>
                                    <p:anim calcmode="lin" valueType="num">
                                      <p:cBhvr additive="base">
                                        <p:cTn id="80" dur="500" fill="hold"/>
                                        <p:tgtEl>
                                          <p:spTgt spid="107"/>
                                        </p:tgtEl>
                                        <p:attrNameLst>
                                          <p:attrName>ppt_x</p:attrName>
                                        </p:attrNameLst>
                                      </p:cBhvr>
                                      <p:tavLst>
                                        <p:tav tm="0">
                                          <p:val>
                                            <p:strVal val="#ppt_x"/>
                                          </p:val>
                                        </p:tav>
                                        <p:tav tm="100000">
                                          <p:val>
                                            <p:strVal val="#ppt_x"/>
                                          </p:val>
                                        </p:tav>
                                      </p:tavLst>
                                    </p:anim>
                                    <p:anim calcmode="lin" valueType="num">
                                      <p:cBhvr additive="base">
                                        <p:cTn id="81" dur="500" fill="hold"/>
                                        <p:tgtEl>
                                          <p:spTgt spid="107"/>
                                        </p:tgtEl>
                                        <p:attrNameLst>
                                          <p:attrName>ppt_y</p:attrName>
                                        </p:attrNameLst>
                                      </p:cBhvr>
                                      <p:tavLst>
                                        <p:tav tm="0">
                                          <p:val>
                                            <p:strVal val="1+#ppt_h/2"/>
                                          </p:val>
                                        </p:tav>
                                        <p:tav tm="100000">
                                          <p:val>
                                            <p:strVal val="#ppt_y"/>
                                          </p:val>
                                        </p:tav>
                                      </p:tavLst>
                                    </p:anim>
                                  </p:childTnLst>
                                </p:cTn>
                              </p:par>
                            </p:childTnLst>
                          </p:cTn>
                        </p:par>
                        <p:par>
                          <p:cTn id="82" fill="hold">
                            <p:stCondLst>
                              <p:cond delay="7500"/>
                            </p:stCondLst>
                            <p:childTnLst>
                              <p:par>
                                <p:cTn id="83" presetID="22" presetClass="entr" presetSubtype="8" fill="hold" grpId="0" nodeType="afterEffect">
                                  <p:stCondLst>
                                    <p:cond delay="0"/>
                                  </p:stCondLst>
                                  <p:childTnLst>
                                    <p:set>
                                      <p:cBhvr>
                                        <p:cTn id="84" dur="1" fill="hold">
                                          <p:stCondLst>
                                            <p:cond delay="0"/>
                                          </p:stCondLst>
                                        </p:cTn>
                                        <p:tgtEl>
                                          <p:spTgt spid="49"/>
                                        </p:tgtEl>
                                        <p:attrNameLst>
                                          <p:attrName>style.visibility</p:attrName>
                                        </p:attrNameLst>
                                      </p:cBhvr>
                                      <p:to>
                                        <p:strVal val="visible"/>
                                      </p:to>
                                    </p:set>
                                    <p:animEffect transition="in" filter="wipe(left)">
                                      <p:cBhvr>
                                        <p:cTn id="85" dur="500"/>
                                        <p:tgtEl>
                                          <p:spTgt spid="49"/>
                                        </p:tgtEl>
                                      </p:cBhvr>
                                    </p:animEffect>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65"/>
                                        </p:tgtEl>
                                        <p:attrNameLst>
                                          <p:attrName>style.visibility</p:attrName>
                                        </p:attrNameLst>
                                      </p:cBhvr>
                                      <p:to>
                                        <p:strVal val="visible"/>
                                      </p:to>
                                    </p:set>
                                    <p:anim calcmode="lin" valueType="num">
                                      <p:cBhvr>
                                        <p:cTn id="89" dur="500" fill="hold"/>
                                        <p:tgtEl>
                                          <p:spTgt spid="65"/>
                                        </p:tgtEl>
                                        <p:attrNameLst>
                                          <p:attrName>ppt_w</p:attrName>
                                        </p:attrNameLst>
                                      </p:cBhvr>
                                      <p:tavLst>
                                        <p:tav tm="0">
                                          <p:val>
                                            <p:fltVal val="0"/>
                                          </p:val>
                                        </p:tav>
                                        <p:tav tm="100000">
                                          <p:val>
                                            <p:strVal val="#ppt_w"/>
                                          </p:val>
                                        </p:tav>
                                      </p:tavLst>
                                    </p:anim>
                                    <p:anim calcmode="lin" valueType="num">
                                      <p:cBhvr>
                                        <p:cTn id="90" dur="500" fill="hold"/>
                                        <p:tgtEl>
                                          <p:spTgt spid="65"/>
                                        </p:tgtEl>
                                        <p:attrNameLst>
                                          <p:attrName>ppt_h</p:attrName>
                                        </p:attrNameLst>
                                      </p:cBhvr>
                                      <p:tavLst>
                                        <p:tav tm="0">
                                          <p:val>
                                            <p:fltVal val="0"/>
                                          </p:val>
                                        </p:tav>
                                        <p:tav tm="100000">
                                          <p:val>
                                            <p:strVal val="#ppt_h"/>
                                          </p:val>
                                        </p:tav>
                                      </p:tavLst>
                                    </p:anim>
                                    <p:animEffect transition="in" filter="fade">
                                      <p:cBhvr>
                                        <p:cTn id="91" dur="500"/>
                                        <p:tgtEl>
                                          <p:spTgt spid="65"/>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98"/>
                                        </p:tgtEl>
                                        <p:attrNameLst>
                                          <p:attrName>style.visibility</p:attrName>
                                        </p:attrNameLst>
                                      </p:cBhvr>
                                      <p:to>
                                        <p:strVal val="visible"/>
                                      </p:to>
                                    </p:set>
                                    <p:anim calcmode="lin" valueType="num">
                                      <p:cBhvr>
                                        <p:cTn id="95" dur="500" fill="hold"/>
                                        <p:tgtEl>
                                          <p:spTgt spid="98"/>
                                        </p:tgtEl>
                                        <p:attrNameLst>
                                          <p:attrName>ppt_w</p:attrName>
                                        </p:attrNameLst>
                                      </p:cBhvr>
                                      <p:tavLst>
                                        <p:tav tm="0">
                                          <p:val>
                                            <p:fltVal val="0"/>
                                          </p:val>
                                        </p:tav>
                                        <p:tav tm="100000">
                                          <p:val>
                                            <p:strVal val="#ppt_w"/>
                                          </p:val>
                                        </p:tav>
                                      </p:tavLst>
                                    </p:anim>
                                    <p:anim calcmode="lin" valueType="num">
                                      <p:cBhvr>
                                        <p:cTn id="96" dur="500" fill="hold"/>
                                        <p:tgtEl>
                                          <p:spTgt spid="98"/>
                                        </p:tgtEl>
                                        <p:attrNameLst>
                                          <p:attrName>ppt_h</p:attrName>
                                        </p:attrNameLst>
                                      </p:cBhvr>
                                      <p:tavLst>
                                        <p:tav tm="0">
                                          <p:val>
                                            <p:fltVal val="0"/>
                                          </p:val>
                                        </p:tav>
                                        <p:tav tm="100000">
                                          <p:val>
                                            <p:strVal val="#ppt_h"/>
                                          </p:val>
                                        </p:tav>
                                      </p:tavLst>
                                    </p:anim>
                                    <p:animEffect transition="in" filter="fade">
                                      <p:cBhvr>
                                        <p:cTn id="97" dur="500"/>
                                        <p:tgtEl>
                                          <p:spTgt spid="98"/>
                                        </p:tgtEl>
                                      </p:cBhvr>
                                    </p:animEffect>
                                  </p:childTnLst>
                                </p:cTn>
                              </p:par>
                            </p:childTnLst>
                          </p:cTn>
                        </p:par>
                        <p:par>
                          <p:cTn id="98" fill="hold">
                            <p:stCondLst>
                              <p:cond delay="9000"/>
                            </p:stCondLst>
                            <p:childTnLst>
                              <p:par>
                                <p:cTn id="99" presetID="2" presetClass="entr" presetSubtype="4" fill="hold" nodeType="afterEffect">
                                  <p:stCondLst>
                                    <p:cond delay="0"/>
                                  </p:stCondLst>
                                  <p:childTnLst>
                                    <p:set>
                                      <p:cBhvr>
                                        <p:cTn id="100" dur="1" fill="hold">
                                          <p:stCondLst>
                                            <p:cond delay="0"/>
                                          </p:stCondLst>
                                        </p:cTn>
                                        <p:tgtEl>
                                          <p:spTgt spid="112"/>
                                        </p:tgtEl>
                                        <p:attrNameLst>
                                          <p:attrName>style.visibility</p:attrName>
                                        </p:attrNameLst>
                                      </p:cBhvr>
                                      <p:to>
                                        <p:strVal val="visible"/>
                                      </p:to>
                                    </p:set>
                                    <p:anim calcmode="lin" valueType="num">
                                      <p:cBhvr additive="base">
                                        <p:cTn id="101" dur="500" fill="hold"/>
                                        <p:tgtEl>
                                          <p:spTgt spid="112"/>
                                        </p:tgtEl>
                                        <p:attrNameLst>
                                          <p:attrName>ppt_x</p:attrName>
                                        </p:attrNameLst>
                                      </p:cBhvr>
                                      <p:tavLst>
                                        <p:tav tm="0">
                                          <p:val>
                                            <p:strVal val="#ppt_x"/>
                                          </p:val>
                                        </p:tav>
                                        <p:tav tm="100000">
                                          <p:val>
                                            <p:strVal val="#ppt_x"/>
                                          </p:val>
                                        </p:tav>
                                      </p:tavLst>
                                    </p:anim>
                                    <p:anim calcmode="lin" valueType="num">
                                      <p:cBhvr additive="base">
                                        <p:cTn id="102" dur="500" fill="hold"/>
                                        <p:tgtEl>
                                          <p:spTgt spid="112"/>
                                        </p:tgtEl>
                                        <p:attrNameLst>
                                          <p:attrName>ppt_y</p:attrName>
                                        </p:attrNameLst>
                                      </p:cBhvr>
                                      <p:tavLst>
                                        <p:tav tm="0">
                                          <p:val>
                                            <p:strVal val="1+#ppt_h/2"/>
                                          </p:val>
                                        </p:tav>
                                        <p:tav tm="100000">
                                          <p:val>
                                            <p:strVal val="#ppt_y"/>
                                          </p:val>
                                        </p:tav>
                                      </p:tavLst>
                                    </p:anim>
                                  </p:childTnLst>
                                </p:cTn>
                              </p:par>
                            </p:childTnLst>
                          </p:cTn>
                        </p:par>
                        <p:par>
                          <p:cTn id="103" fill="hold">
                            <p:stCondLst>
                              <p:cond delay="9500"/>
                            </p:stCondLst>
                            <p:childTnLst>
                              <p:par>
                                <p:cTn id="104" presetID="2" presetClass="entr" presetSubtype="4" fill="hold" grpId="0" nodeType="afterEffect">
                                  <p:stCondLst>
                                    <p:cond delay="0"/>
                                  </p:stCondLst>
                                  <p:childTnLst>
                                    <p:set>
                                      <p:cBhvr>
                                        <p:cTn id="105" dur="1" fill="hold">
                                          <p:stCondLst>
                                            <p:cond delay="0"/>
                                          </p:stCondLst>
                                        </p:cTn>
                                        <p:tgtEl>
                                          <p:spTgt spid="111"/>
                                        </p:tgtEl>
                                        <p:attrNameLst>
                                          <p:attrName>style.visibility</p:attrName>
                                        </p:attrNameLst>
                                      </p:cBhvr>
                                      <p:to>
                                        <p:strVal val="visible"/>
                                      </p:to>
                                    </p:set>
                                    <p:anim calcmode="lin" valueType="num">
                                      <p:cBhvr additive="base">
                                        <p:cTn id="106" dur="500" fill="hold"/>
                                        <p:tgtEl>
                                          <p:spTgt spid="111"/>
                                        </p:tgtEl>
                                        <p:attrNameLst>
                                          <p:attrName>ppt_x</p:attrName>
                                        </p:attrNameLst>
                                      </p:cBhvr>
                                      <p:tavLst>
                                        <p:tav tm="0">
                                          <p:val>
                                            <p:strVal val="#ppt_x"/>
                                          </p:val>
                                        </p:tav>
                                        <p:tav tm="100000">
                                          <p:val>
                                            <p:strVal val="#ppt_x"/>
                                          </p:val>
                                        </p:tav>
                                      </p:tavLst>
                                    </p:anim>
                                    <p:anim calcmode="lin" valueType="num">
                                      <p:cBhvr additive="base">
                                        <p:cTn id="107" dur="500" fill="hold"/>
                                        <p:tgtEl>
                                          <p:spTgt spid="1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49" grpId="0" animBg="1"/>
      <p:bldP spid="75" grpId="0" animBg="1"/>
      <p:bldP spid="97" grpId="0" animBg="1"/>
      <p:bldP spid="98" grpId="0" animBg="1"/>
      <p:bldP spid="99" grpId="0"/>
      <p:bldP spid="103" grpId="0"/>
      <p:bldP spid="107" grpId="0"/>
      <p:bldP spid="111" grpId="0"/>
      <p:bldP spid="115"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grpSp>
        <p:nvGrpSpPr>
          <p:cNvPr id="46" name="Group 45"/>
          <p:cNvGrpSpPr/>
          <p:nvPr/>
        </p:nvGrpSpPr>
        <p:grpSpPr>
          <a:xfrm>
            <a:off x="4611369" y="1929058"/>
            <a:ext cx="2855257" cy="4572000"/>
            <a:chOff x="4611369" y="1929058"/>
            <a:chExt cx="2855257" cy="4572000"/>
          </a:xfrm>
          <a:solidFill>
            <a:schemeClr val="bg1">
              <a:lumMod val="65000"/>
            </a:schemeClr>
          </a:solidFill>
        </p:grpSpPr>
        <p:grpSp>
          <p:nvGrpSpPr>
            <p:cNvPr id="45" name="Group 44"/>
            <p:cNvGrpSpPr>
              <a:grpSpLocks noChangeAspect="1"/>
            </p:cNvGrpSpPr>
            <p:nvPr/>
          </p:nvGrpSpPr>
          <p:grpSpPr>
            <a:xfrm>
              <a:off x="4611369" y="1929058"/>
              <a:ext cx="2855257" cy="4572000"/>
              <a:chOff x="4959275" y="2733342"/>
              <a:chExt cx="2253830" cy="3608959"/>
            </a:xfrm>
            <a:grpFill/>
          </p:grpSpPr>
          <p:sp>
            <p:nvSpPr>
              <p:cNvPr id="20" name="Freeform 19"/>
              <p:cNvSpPr>
                <a:spLocks noChangeAspect="1"/>
              </p:cNvSpPr>
              <p:nvPr/>
            </p:nvSpPr>
            <p:spPr>
              <a:xfrm rot="10800000">
                <a:off x="4959275"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7" name="Freeform 26"/>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p:cNvSpPr txBox="1"/>
            <p:nvPr/>
          </p:nvSpPr>
          <p:spPr>
            <a:xfrm>
              <a:off x="5339256" y="3118363"/>
              <a:ext cx="1371600" cy="769441"/>
            </a:xfrm>
            <a:prstGeom prst="rect">
              <a:avLst/>
            </a:prstGeom>
            <a:grpFill/>
          </p:spPr>
          <p:txBody>
            <a:bodyPr wrap="square" rtlCol="0">
              <a:spAutoFit/>
            </a:bodyPr>
            <a:lstStyle/>
            <a:p>
              <a:pPr algn="ctr"/>
              <a:r>
                <a:rPr lang="en-US" sz="2200" b="1" dirty="0">
                  <a:solidFill>
                    <a:schemeClr val="bg1"/>
                  </a:solidFill>
                  <a:latin typeface="Candara" panose="020E0502030303020204" pitchFamily="34" charset="0"/>
                </a:rPr>
                <a:t>LOREM</a:t>
              </a:r>
            </a:p>
            <a:p>
              <a:pPr algn="ctr"/>
              <a:r>
                <a:rPr lang="en-US" sz="2200" b="1" dirty="0">
                  <a:solidFill>
                    <a:schemeClr val="bg1"/>
                  </a:solidFill>
                  <a:latin typeface="Candara" panose="020E0502030303020204" pitchFamily="34" charset="0"/>
                </a:rPr>
                <a:t>IPSUM</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8" name="Text Box 10"/>
          <p:cNvSpPr txBox="1">
            <a:spLocks noChangeArrowheads="1"/>
          </p:cNvSpPr>
          <p:nvPr/>
        </p:nvSpPr>
        <p:spPr bwMode="auto">
          <a:xfrm>
            <a:off x="8225976" y="50979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7A6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 Box 10"/>
          <p:cNvSpPr txBox="1">
            <a:spLocks noChangeArrowheads="1"/>
          </p:cNvSpPr>
          <p:nvPr/>
        </p:nvSpPr>
        <p:spPr bwMode="auto">
          <a:xfrm>
            <a:off x="8225976" y="39942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AA4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0" name="Text Box 10"/>
          <p:cNvSpPr txBox="1">
            <a:spLocks noChangeArrowheads="1"/>
          </p:cNvSpPr>
          <p:nvPr/>
        </p:nvSpPr>
        <p:spPr bwMode="auto">
          <a:xfrm>
            <a:off x="8225976" y="296401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r>
              <a:rPr lang="en-US" sz="1200" dirty="0">
                <a:solidFill>
                  <a:srgbClr val="4781CB"/>
                </a:solidFill>
                <a:latin typeface="Candara" panose="020E0502030303020204" pitchFamily="34" charset="0"/>
              </a:rPr>
              <a:t>Lorem ipsum dolor sit amet, </a:t>
            </a:r>
            <a:r>
              <a:rPr lang="en-US" sz="1200" dirty="0">
                <a:solidFill>
                  <a:schemeClr val="bg2">
                    <a:lumMod val="25000"/>
                  </a:schemeClr>
                </a:solidFill>
                <a:latin typeface="Candara" panose="020E0502030303020204" pitchFamily="34" charset="0"/>
              </a:rPr>
              <a:t>consectetur adipiscing elit, sed do eiusmod tempor incididunt ut labore et dolore magna aliqua. </a:t>
            </a:r>
          </a:p>
        </p:txBody>
      </p:sp>
      <p:sp>
        <p:nvSpPr>
          <p:cNvPr id="31" name="Text Box 10"/>
          <p:cNvSpPr txBox="1">
            <a:spLocks noChangeArrowheads="1"/>
          </p:cNvSpPr>
          <p:nvPr/>
        </p:nvSpPr>
        <p:spPr bwMode="auto">
          <a:xfrm>
            <a:off x="8225976"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2" name="Text Box 10"/>
          <p:cNvSpPr txBox="1">
            <a:spLocks noChangeArrowheads="1"/>
          </p:cNvSpPr>
          <p:nvPr/>
        </p:nvSpPr>
        <p:spPr bwMode="auto">
          <a:xfrm>
            <a:off x="928481" y="495782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 Box 10"/>
          <p:cNvSpPr txBox="1">
            <a:spLocks noChangeArrowheads="1"/>
          </p:cNvSpPr>
          <p:nvPr/>
        </p:nvSpPr>
        <p:spPr bwMode="auto">
          <a:xfrm>
            <a:off x="928481" y="391942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 Box 10"/>
          <p:cNvSpPr txBox="1">
            <a:spLocks noChangeArrowheads="1"/>
          </p:cNvSpPr>
          <p:nvPr/>
        </p:nvSpPr>
        <p:spPr bwMode="auto">
          <a:xfrm>
            <a:off x="928481" y="288446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Oval 34"/>
          <p:cNvSpPr>
            <a:spLocks noChangeAspect="1"/>
          </p:cNvSpPr>
          <p:nvPr/>
        </p:nvSpPr>
        <p:spPr>
          <a:xfrm>
            <a:off x="4928853" y="4630354"/>
            <a:ext cx="548640" cy="548640"/>
          </a:xfrm>
          <a:prstGeom prst="ellipse">
            <a:avLst/>
          </a:prstGeom>
          <a:solidFill>
            <a:srgbClr val="FF2B2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36" name="Text Box 10"/>
          <p:cNvSpPr txBox="1">
            <a:spLocks noChangeArrowheads="1"/>
          </p:cNvSpPr>
          <p:nvPr/>
        </p:nvSpPr>
        <p:spPr bwMode="auto">
          <a:xfrm>
            <a:off x="928481"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Oval 36"/>
          <p:cNvSpPr>
            <a:spLocks noChangeAspect="1"/>
          </p:cNvSpPr>
          <p:nvPr/>
        </p:nvSpPr>
        <p:spPr>
          <a:xfrm>
            <a:off x="4423245" y="3704935"/>
            <a:ext cx="548640" cy="548640"/>
          </a:xfrm>
          <a:prstGeom prst="ellipse">
            <a:avLst/>
          </a:prstGeom>
          <a:solidFill>
            <a:srgbClr val="85C4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38" name="Oval 37"/>
          <p:cNvSpPr>
            <a:spLocks noChangeAspect="1"/>
          </p:cNvSpPr>
          <p:nvPr/>
        </p:nvSpPr>
        <p:spPr>
          <a:xfrm>
            <a:off x="4442906" y="2711505"/>
            <a:ext cx="548640" cy="548640"/>
          </a:xfrm>
          <a:prstGeom prst="ellipse">
            <a:avLst/>
          </a:prstGeom>
          <a:solidFill>
            <a:srgbClr val="3EB8C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39" name="Oval 38"/>
          <p:cNvSpPr>
            <a:spLocks noChangeAspect="1"/>
          </p:cNvSpPr>
          <p:nvPr/>
        </p:nvSpPr>
        <p:spPr>
          <a:xfrm>
            <a:off x="5002917" y="1945333"/>
            <a:ext cx="548640" cy="548640"/>
          </a:xfrm>
          <a:prstGeom prst="ellipse">
            <a:avLst/>
          </a:prstGeom>
          <a:solidFill>
            <a:srgbClr val="FFA80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40" name="Oval 39"/>
          <p:cNvSpPr>
            <a:spLocks noChangeAspect="1"/>
          </p:cNvSpPr>
          <p:nvPr/>
        </p:nvSpPr>
        <p:spPr>
          <a:xfrm>
            <a:off x="6503229" y="1945333"/>
            <a:ext cx="548640" cy="548640"/>
          </a:xfrm>
          <a:prstGeom prst="ellipse">
            <a:avLst/>
          </a:prstGeom>
          <a:solidFill>
            <a:srgbClr val="01AA8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41" name="Oval 40"/>
          <p:cNvSpPr>
            <a:spLocks noChangeAspect="1"/>
          </p:cNvSpPr>
          <p:nvPr/>
        </p:nvSpPr>
        <p:spPr>
          <a:xfrm>
            <a:off x="7086448" y="2710150"/>
            <a:ext cx="548640" cy="548640"/>
          </a:xfrm>
          <a:prstGeom prst="ellipse">
            <a:avLst/>
          </a:prstGeom>
          <a:solidFill>
            <a:srgbClr val="4781C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42" name="Oval 41"/>
          <p:cNvSpPr>
            <a:spLocks noChangeAspect="1"/>
          </p:cNvSpPr>
          <p:nvPr/>
        </p:nvSpPr>
        <p:spPr>
          <a:xfrm>
            <a:off x="7078228" y="3704935"/>
            <a:ext cx="548640" cy="548640"/>
          </a:xfrm>
          <a:prstGeom prst="ellipse">
            <a:avLst/>
          </a:prstGeom>
          <a:solidFill>
            <a:srgbClr val="2AA4B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43" name="Oval 42"/>
          <p:cNvSpPr>
            <a:spLocks noChangeAspect="1"/>
          </p:cNvSpPr>
          <p:nvPr/>
        </p:nvSpPr>
        <p:spPr>
          <a:xfrm>
            <a:off x="6631917" y="4603645"/>
            <a:ext cx="548640" cy="548640"/>
          </a:xfrm>
          <a:prstGeom prst="ellipse">
            <a:avLst/>
          </a:prstGeom>
          <a:solidFill>
            <a:srgbClr val="67A6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spTree>
    <p:extLst>
      <p:ext uri="{BB962C8B-B14F-4D97-AF65-F5344CB8AC3E}">
        <p14:creationId xmlns:p14="http://schemas.microsoft.com/office/powerpoint/2010/main" val="1309747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strips(upRight)">
                                      <p:cBhvr>
                                        <p:cTn id="11" dur="500"/>
                                        <p:tgtEl>
                                          <p:spTgt spid="46"/>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p:cTn id="15" dur="500" fill="hold"/>
                                        <p:tgtEl>
                                          <p:spTgt spid="35"/>
                                        </p:tgtEl>
                                        <p:attrNameLst>
                                          <p:attrName>ppt_w</p:attrName>
                                        </p:attrNameLst>
                                      </p:cBhvr>
                                      <p:tavLst>
                                        <p:tav tm="0">
                                          <p:val>
                                            <p:fltVal val="0"/>
                                          </p:val>
                                        </p:tav>
                                        <p:tav tm="100000">
                                          <p:val>
                                            <p:strVal val="#ppt_w"/>
                                          </p:val>
                                        </p:tav>
                                      </p:tavLst>
                                    </p:anim>
                                    <p:anim calcmode="lin" valueType="num">
                                      <p:cBhvr>
                                        <p:cTn id="16" dur="500" fill="hold"/>
                                        <p:tgtEl>
                                          <p:spTgt spid="35"/>
                                        </p:tgtEl>
                                        <p:attrNameLst>
                                          <p:attrName>ppt_h</p:attrName>
                                        </p:attrNameLst>
                                      </p:cBhvr>
                                      <p:tavLst>
                                        <p:tav tm="0">
                                          <p:val>
                                            <p:fltVal val="0"/>
                                          </p:val>
                                        </p:tav>
                                        <p:tav tm="100000">
                                          <p:val>
                                            <p:strVal val="#ppt_h"/>
                                          </p:val>
                                        </p:tav>
                                      </p:tavLst>
                                    </p:anim>
                                    <p:animEffect transition="in" filter="fade">
                                      <p:cBhvr>
                                        <p:cTn id="17" dur="500"/>
                                        <p:tgtEl>
                                          <p:spTgt spid="35"/>
                                        </p:tgtEl>
                                      </p:cBhvr>
                                    </p:animEffect>
                                    <p:anim calcmode="lin" valueType="num">
                                      <p:cBhvr>
                                        <p:cTn id="18" dur="500" fill="hold"/>
                                        <p:tgtEl>
                                          <p:spTgt spid="35"/>
                                        </p:tgtEl>
                                        <p:attrNameLst>
                                          <p:attrName>ppt_x</p:attrName>
                                        </p:attrNameLst>
                                      </p:cBhvr>
                                      <p:tavLst>
                                        <p:tav tm="0">
                                          <p:val>
                                            <p:fltVal val="0.5"/>
                                          </p:val>
                                        </p:tav>
                                        <p:tav tm="100000">
                                          <p:val>
                                            <p:strVal val="#ppt_x"/>
                                          </p:val>
                                        </p:tav>
                                      </p:tavLst>
                                    </p:anim>
                                    <p:anim calcmode="lin" valueType="num">
                                      <p:cBhvr>
                                        <p:cTn id="19" dur="500" fill="hold"/>
                                        <p:tgtEl>
                                          <p:spTgt spid="35"/>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anim calcmode="lin" valueType="num">
                                      <p:cBhvr>
                                        <p:cTn id="32" dur="500" fill="hold"/>
                                        <p:tgtEl>
                                          <p:spTgt spid="37"/>
                                        </p:tgtEl>
                                        <p:attrNameLst>
                                          <p:attrName>ppt_x</p:attrName>
                                        </p:attrNameLst>
                                      </p:cBhvr>
                                      <p:tavLst>
                                        <p:tav tm="0">
                                          <p:val>
                                            <p:fltVal val="0.5"/>
                                          </p:val>
                                        </p:tav>
                                        <p:tav tm="100000">
                                          <p:val>
                                            <p:strVal val="#ppt_x"/>
                                          </p:val>
                                        </p:tav>
                                      </p:tavLst>
                                    </p:anim>
                                    <p:anim calcmode="lin" valueType="num">
                                      <p:cBhvr>
                                        <p:cTn id="33" dur="500" fill="hold"/>
                                        <p:tgtEl>
                                          <p:spTgt spid="37"/>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42"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528"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anim calcmode="lin" valueType="num">
                                      <p:cBhvr>
                                        <p:cTn id="46" dur="500" fill="hold"/>
                                        <p:tgtEl>
                                          <p:spTgt spid="38"/>
                                        </p:tgtEl>
                                        <p:attrNameLst>
                                          <p:attrName>ppt_x</p:attrName>
                                        </p:attrNameLst>
                                      </p:cBhvr>
                                      <p:tavLst>
                                        <p:tav tm="0">
                                          <p:val>
                                            <p:fltVal val="0.5"/>
                                          </p:val>
                                        </p:tav>
                                        <p:tav tm="100000">
                                          <p:val>
                                            <p:strVal val="#ppt_x"/>
                                          </p:val>
                                        </p:tav>
                                      </p:tavLst>
                                    </p:anim>
                                    <p:anim calcmode="lin" valueType="num">
                                      <p:cBhvr>
                                        <p:cTn id="47" dur="500" fill="hold"/>
                                        <p:tgtEl>
                                          <p:spTgt spid="38"/>
                                        </p:tgtEl>
                                        <p:attrNameLst>
                                          <p:attrName>ppt_y</p:attrName>
                                        </p:attrNameLst>
                                      </p:cBhvr>
                                      <p:tavLst>
                                        <p:tav tm="0">
                                          <p:val>
                                            <p:fltVal val="0.5"/>
                                          </p:val>
                                        </p:tav>
                                        <p:tav tm="100000">
                                          <p:val>
                                            <p:strVal val="#ppt_y"/>
                                          </p:val>
                                        </p:tav>
                                      </p:tavLst>
                                    </p:anim>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fade">
                                      <p:cBhvr>
                                        <p:cTn id="51" dur="1000"/>
                                        <p:tgtEl>
                                          <p:spTgt spid="34"/>
                                        </p:tgtEl>
                                      </p:cBhvr>
                                    </p:animEffect>
                                    <p:anim calcmode="lin" valueType="num">
                                      <p:cBhvr>
                                        <p:cTn id="52" dur="1000" fill="hold"/>
                                        <p:tgtEl>
                                          <p:spTgt spid="34"/>
                                        </p:tgtEl>
                                        <p:attrNameLst>
                                          <p:attrName>ppt_x</p:attrName>
                                        </p:attrNameLst>
                                      </p:cBhvr>
                                      <p:tavLst>
                                        <p:tav tm="0">
                                          <p:val>
                                            <p:strVal val="#ppt_x"/>
                                          </p:val>
                                        </p:tav>
                                        <p:tav tm="100000">
                                          <p:val>
                                            <p:strVal val="#ppt_x"/>
                                          </p:val>
                                        </p:tav>
                                      </p:tavLst>
                                    </p:anim>
                                    <p:anim calcmode="lin" valueType="num">
                                      <p:cBhvr>
                                        <p:cTn id="53" dur="1000" fill="hold"/>
                                        <p:tgtEl>
                                          <p:spTgt spid="34"/>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6000"/>
                            </p:stCondLst>
                            <p:childTnLst>
                              <p:par>
                                <p:cTn id="63" presetID="42" presetClass="entr" presetSubtype="0"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par>
                          <p:cTn id="68" fill="hold">
                            <p:stCondLst>
                              <p:cond delay="7000"/>
                            </p:stCondLst>
                            <p:childTnLst>
                              <p:par>
                                <p:cTn id="69" presetID="53" presetClass="entr" presetSubtype="528" fill="hold" grpId="0" nodeType="afterEffect">
                                  <p:stCondLst>
                                    <p:cond delay="0"/>
                                  </p:stCondLst>
                                  <p:childTnLst>
                                    <p:set>
                                      <p:cBhvr>
                                        <p:cTn id="70" dur="1" fill="hold">
                                          <p:stCondLst>
                                            <p:cond delay="0"/>
                                          </p:stCondLst>
                                        </p:cTn>
                                        <p:tgtEl>
                                          <p:spTgt spid="40"/>
                                        </p:tgtEl>
                                        <p:attrNameLst>
                                          <p:attrName>style.visibility</p:attrName>
                                        </p:attrNameLst>
                                      </p:cBhvr>
                                      <p:to>
                                        <p:strVal val="visible"/>
                                      </p:to>
                                    </p:set>
                                    <p:anim calcmode="lin" valueType="num">
                                      <p:cBhvr>
                                        <p:cTn id="71" dur="500" fill="hold"/>
                                        <p:tgtEl>
                                          <p:spTgt spid="40"/>
                                        </p:tgtEl>
                                        <p:attrNameLst>
                                          <p:attrName>ppt_w</p:attrName>
                                        </p:attrNameLst>
                                      </p:cBhvr>
                                      <p:tavLst>
                                        <p:tav tm="0">
                                          <p:val>
                                            <p:fltVal val="0"/>
                                          </p:val>
                                        </p:tav>
                                        <p:tav tm="100000">
                                          <p:val>
                                            <p:strVal val="#ppt_w"/>
                                          </p:val>
                                        </p:tav>
                                      </p:tavLst>
                                    </p:anim>
                                    <p:anim calcmode="lin" valueType="num">
                                      <p:cBhvr>
                                        <p:cTn id="72" dur="500" fill="hold"/>
                                        <p:tgtEl>
                                          <p:spTgt spid="40"/>
                                        </p:tgtEl>
                                        <p:attrNameLst>
                                          <p:attrName>ppt_h</p:attrName>
                                        </p:attrNameLst>
                                      </p:cBhvr>
                                      <p:tavLst>
                                        <p:tav tm="0">
                                          <p:val>
                                            <p:fltVal val="0"/>
                                          </p:val>
                                        </p:tav>
                                        <p:tav tm="100000">
                                          <p:val>
                                            <p:strVal val="#ppt_h"/>
                                          </p:val>
                                        </p:tav>
                                      </p:tavLst>
                                    </p:anim>
                                    <p:animEffect transition="in" filter="fade">
                                      <p:cBhvr>
                                        <p:cTn id="73" dur="500"/>
                                        <p:tgtEl>
                                          <p:spTgt spid="40"/>
                                        </p:tgtEl>
                                      </p:cBhvr>
                                    </p:animEffect>
                                    <p:anim calcmode="lin" valueType="num">
                                      <p:cBhvr>
                                        <p:cTn id="74" dur="500" fill="hold"/>
                                        <p:tgtEl>
                                          <p:spTgt spid="40"/>
                                        </p:tgtEl>
                                        <p:attrNameLst>
                                          <p:attrName>ppt_x</p:attrName>
                                        </p:attrNameLst>
                                      </p:cBhvr>
                                      <p:tavLst>
                                        <p:tav tm="0">
                                          <p:val>
                                            <p:fltVal val="0.5"/>
                                          </p:val>
                                        </p:tav>
                                        <p:tav tm="100000">
                                          <p:val>
                                            <p:strVal val="#ppt_x"/>
                                          </p:val>
                                        </p:tav>
                                      </p:tavLst>
                                    </p:anim>
                                    <p:anim calcmode="lin" valueType="num">
                                      <p:cBhvr>
                                        <p:cTn id="75" dur="500" fill="hold"/>
                                        <p:tgtEl>
                                          <p:spTgt spid="40"/>
                                        </p:tgtEl>
                                        <p:attrNameLst>
                                          <p:attrName>ppt_y</p:attrName>
                                        </p:attrNameLst>
                                      </p:cBhvr>
                                      <p:tavLst>
                                        <p:tav tm="0">
                                          <p:val>
                                            <p:fltVal val="0.5"/>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53" presetClass="entr" presetSubtype="528" fill="hold" grpId="0" nodeType="afterEffect">
                                  <p:stCondLst>
                                    <p:cond delay="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anim calcmode="lin" valueType="num">
                                      <p:cBhvr>
                                        <p:cTn id="88" dur="500" fill="hold"/>
                                        <p:tgtEl>
                                          <p:spTgt spid="41"/>
                                        </p:tgtEl>
                                        <p:attrNameLst>
                                          <p:attrName>ppt_x</p:attrName>
                                        </p:attrNameLst>
                                      </p:cBhvr>
                                      <p:tavLst>
                                        <p:tav tm="0">
                                          <p:val>
                                            <p:fltVal val="0.5"/>
                                          </p:val>
                                        </p:tav>
                                        <p:tav tm="100000">
                                          <p:val>
                                            <p:strVal val="#ppt_x"/>
                                          </p:val>
                                        </p:tav>
                                      </p:tavLst>
                                    </p:anim>
                                    <p:anim calcmode="lin" valueType="num">
                                      <p:cBhvr>
                                        <p:cTn id="89" dur="500" fill="hold"/>
                                        <p:tgtEl>
                                          <p:spTgt spid="41"/>
                                        </p:tgtEl>
                                        <p:attrNameLst>
                                          <p:attrName>ppt_y</p:attrName>
                                        </p:attrNameLst>
                                      </p:cBhvr>
                                      <p:tavLst>
                                        <p:tav tm="0">
                                          <p:val>
                                            <p:fltVal val="0.5"/>
                                          </p:val>
                                        </p:tav>
                                        <p:tav tm="100000">
                                          <p:val>
                                            <p:strVal val="#ppt_y"/>
                                          </p:val>
                                        </p:tav>
                                      </p:tavLst>
                                    </p:anim>
                                  </p:childTnLst>
                                </p:cTn>
                              </p:par>
                            </p:childTnLst>
                          </p:cTn>
                        </p:par>
                        <p:par>
                          <p:cTn id="90" fill="hold">
                            <p:stCondLst>
                              <p:cond delay="90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42"/>
                                        </p:tgtEl>
                                        <p:attrNameLst>
                                          <p:attrName>style.visibility</p:attrName>
                                        </p:attrNameLst>
                                      </p:cBhvr>
                                      <p:to>
                                        <p:strVal val="visible"/>
                                      </p:to>
                                    </p:set>
                                    <p:anim calcmode="lin" valueType="num">
                                      <p:cBhvr>
                                        <p:cTn id="99" dur="500" fill="hold"/>
                                        <p:tgtEl>
                                          <p:spTgt spid="42"/>
                                        </p:tgtEl>
                                        <p:attrNameLst>
                                          <p:attrName>ppt_w</p:attrName>
                                        </p:attrNameLst>
                                      </p:cBhvr>
                                      <p:tavLst>
                                        <p:tav tm="0">
                                          <p:val>
                                            <p:fltVal val="0"/>
                                          </p:val>
                                        </p:tav>
                                        <p:tav tm="100000">
                                          <p:val>
                                            <p:strVal val="#ppt_w"/>
                                          </p:val>
                                        </p:tav>
                                      </p:tavLst>
                                    </p:anim>
                                    <p:anim calcmode="lin" valueType="num">
                                      <p:cBhvr>
                                        <p:cTn id="100" dur="500" fill="hold"/>
                                        <p:tgtEl>
                                          <p:spTgt spid="42"/>
                                        </p:tgtEl>
                                        <p:attrNameLst>
                                          <p:attrName>ppt_h</p:attrName>
                                        </p:attrNameLst>
                                      </p:cBhvr>
                                      <p:tavLst>
                                        <p:tav tm="0">
                                          <p:val>
                                            <p:fltVal val="0"/>
                                          </p:val>
                                        </p:tav>
                                        <p:tav tm="100000">
                                          <p:val>
                                            <p:strVal val="#ppt_h"/>
                                          </p:val>
                                        </p:tav>
                                      </p:tavLst>
                                    </p:anim>
                                    <p:animEffect transition="in" filter="fade">
                                      <p:cBhvr>
                                        <p:cTn id="101" dur="500"/>
                                        <p:tgtEl>
                                          <p:spTgt spid="42"/>
                                        </p:tgtEl>
                                      </p:cBhvr>
                                    </p:animEffect>
                                    <p:anim calcmode="lin" valueType="num">
                                      <p:cBhvr>
                                        <p:cTn id="102" dur="500" fill="hold"/>
                                        <p:tgtEl>
                                          <p:spTgt spid="42"/>
                                        </p:tgtEl>
                                        <p:attrNameLst>
                                          <p:attrName>ppt_x</p:attrName>
                                        </p:attrNameLst>
                                      </p:cBhvr>
                                      <p:tavLst>
                                        <p:tav tm="0">
                                          <p:val>
                                            <p:fltVal val="0.5"/>
                                          </p:val>
                                        </p:tav>
                                        <p:tav tm="100000">
                                          <p:val>
                                            <p:strVal val="#ppt_x"/>
                                          </p:val>
                                        </p:tav>
                                      </p:tavLst>
                                    </p:anim>
                                    <p:anim calcmode="lin" valueType="num">
                                      <p:cBhvr>
                                        <p:cTn id="103" dur="500" fill="hold"/>
                                        <p:tgtEl>
                                          <p:spTgt spid="42"/>
                                        </p:tgtEl>
                                        <p:attrNameLst>
                                          <p:attrName>ppt_y</p:attrName>
                                        </p:attrNameLst>
                                      </p:cBhvr>
                                      <p:tavLst>
                                        <p:tav tm="0">
                                          <p:val>
                                            <p:fltVal val="0.5"/>
                                          </p:val>
                                        </p:tav>
                                        <p:tav tm="100000">
                                          <p:val>
                                            <p:strVal val="#ppt_y"/>
                                          </p:val>
                                        </p:tav>
                                      </p:tavLst>
                                    </p:anim>
                                  </p:childTnLst>
                                </p:cTn>
                              </p:par>
                            </p:childTnLst>
                          </p:cTn>
                        </p:par>
                        <p:par>
                          <p:cTn id="104" fill="hold">
                            <p:stCondLst>
                              <p:cond delay="10500"/>
                            </p:stCondLst>
                            <p:childTnLst>
                              <p:par>
                                <p:cTn id="105" presetID="42" presetClass="entr" presetSubtype="0"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fade">
                                      <p:cBhvr>
                                        <p:cTn id="107" dur="1000"/>
                                        <p:tgtEl>
                                          <p:spTgt spid="29"/>
                                        </p:tgtEl>
                                      </p:cBhvr>
                                    </p:animEffect>
                                    <p:anim calcmode="lin" valueType="num">
                                      <p:cBhvr>
                                        <p:cTn id="108" dur="1000" fill="hold"/>
                                        <p:tgtEl>
                                          <p:spTgt spid="29"/>
                                        </p:tgtEl>
                                        <p:attrNameLst>
                                          <p:attrName>ppt_x</p:attrName>
                                        </p:attrNameLst>
                                      </p:cBhvr>
                                      <p:tavLst>
                                        <p:tav tm="0">
                                          <p:val>
                                            <p:strVal val="#ppt_x"/>
                                          </p:val>
                                        </p:tav>
                                        <p:tav tm="100000">
                                          <p:val>
                                            <p:strVal val="#ppt_x"/>
                                          </p:val>
                                        </p:tav>
                                      </p:tavLst>
                                    </p:anim>
                                    <p:anim calcmode="lin" valueType="num">
                                      <p:cBhvr>
                                        <p:cTn id="109" dur="1000" fill="hold"/>
                                        <p:tgtEl>
                                          <p:spTgt spid="29"/>
                                        </p:tgtEl>
                                        <p:attrNameLst>
                                          <p:attrName>ppt_y</p:attrName>
                                        </p:attrNameLst>
                                      </p:cBhvr>
                                      <p:tavLst>
                                        <p:tav tm="0">
                                          <p:val>
                                            <p:strVal val="#ppt_y+.1"/>
                                          </p:val>
                                        </p:tav>
                                        <p:tav tm="100000">
                                          <p:val>
                                            <p:strVal val="#ppt_y"/>
                                          </p:val>
                                        </p:tav>
                                      </p:tavLst>
                                    </p:anim>
                                  </p:childTnLst>
                                </p:cTn>
                              </p:par>
                            </p:childTnLst>
                          </p:cTn>
                        </p:par>
                        <p:par>
                          <p:cTn id="110" fill="hold">
                            <p:stCondLst>
                              <p:cond delay="11500"/>
                            </p:stCondLst>
                            <p:childTnLst>
                              <p:par>
                                <p:cTn id="111" presetID="53" presetClass="entr" presetSubtype="528" fill="hold" grpId="0" nodeType="afterEffect">
                                  <p:stCondLst>
                                    <p:cond delay="0"/>
                                  </p:stCondLst>
                                  <p:childTnLst>
                                    <p:set>
                                      <p:cBhvr>
                                        <p:cTn id="112" dur="1" fill="hold">
                                          <p:stCondLst>
                                            <p:cond delay="0"/>
                                          </p:stCondLst>
                                        </p:cTn>
                                        <p:tgtEl>
                                          <p:spTgt spid="43"/>
                                        </p:tgtEl>
                                        <p:attrNameLst>
                                          <p:attrName>style.visibility</p:attrName>
                                        </p:attrNameLst>
                                      </p:cBhvr>
                                      <p:to>
                                        <p:strVal val="visible"/>
                                      </p:to>
                                    </p:set>
                                    <p:anim calcmode="lin" valueType="num">
                                      <p:cBhvr>
                                        <p:cTn id="113" dur="500" fill="hold"/>
                                        <p:tgtEl>
                                          <p:spTgt spid="43"/>
                                        </p:tgtEl>
                                        <p:attrNameLst>
                                          <p:attrName>ppt_w</p:attrName>
                                        </p:attrNameLst>
                                      </p:cBhvr>
                                      <p:tavLst>
                                        <p:tav tm="0">
                                          <p:val>
                                            <p:fltVal val="0"/>
                                          </p:val>
                                        </p:tav>
                                        <p:tav tm="100000">
                                          <p:val>
                                            <p:strVal val="#ppt_w"/>
                                          </p:val>
                                        </p:tav>
                                      </p:tavLst>
                                    </p:anim>
                                    <p:anim calcmode="lin" valueType="num">
                                      <p:cBhvr>
                                        <p:cTn id="114" dur="500" fill="hold"/>
                                        <p:tgtEl>
                                          <p:spTgt spid="43"/>
                                        </p:tgtEl>
                                        <p:attrNameLst>
                                          <p:attrName>ppt_h</p:attrName>
                                        </p:attrNameLst>
                                      </p:cBhvr>
                                      <p:tavLst>
                                        <p:tav tm="0">
                                          <p:val>
                                            <p:fltVal val="0"/>
                                          </p:val>
                                        </p:tav>
                                        <p:tav tm="100000">
                                          <p:val>
                                            <p:strVal val="#ppt_h"/>
                                          </p:val>
                                        </p:tav>
                                      </p:tavLst>
                                    </p:anim>
                                    <p:animEffect transition="in" filter="fade">
                                      <p:cBhvr>
                                        <p:cTn id="115" dur="500"/>
                                        <p:tgtEl>
                                          <p:spTgt spid="43"/>
                                        </p:tgtEl>
                                      </p:cBhvr>
                                    </p:animEffect>
                                    <p:anim calcmode="lin" valueType="num">
                                      <p:cBhvr>
                                        <p:cTn id="116" dur="500" fill="hold"/>
                                        <p:tgtEl>
                                          <p:spTgt spid="43"/>
                                        </p:tgtEl>
                                        <p:attrNameLst>
                                          <p:attrName>ppt_x</p:attrName>
                                        </p:attrNameLst>
                                      </p:cBhvr>
                                      <p:tavLst>
                                        <p:tav tm="0">
                                          <p:val>
                                            <p:fltVal val="0.5"/>
                                          </p:val>
                                        </p:tav>
                                        <p:tav tm="100000">
                                          <p:val>
                                            <p:strVal val="#ppt_x"/>
                                          </p:val>
                                        </p:tav>
                                      </p:tavLst>
                                    </p:anim>
                                    <p:anim calcmode="lin" valueType="num">
                                      <p:cBhvr>
                                        <p:cTn id="117" dur="500" fill="hold"/>
                                        <p:tgtEl>
                                          <p:spTgt spid="43"/>
                                        </p:tgtEl>
                                        <p:attrNameLst>
                                          <p:attrName>ppt_y</p:attrName>
                                        </p:attrNameLst>
                                      </p:cBhvr>
                                      <p:tavLst>
                                        <p:tav tm="0">
                                          <p:val>
                                            <p:fltVal val="0.5"/>
                                          </p:val>
                                        </p:tav>
                                        <p:tav tm="100000">
                                          <p:val>
                                            <p:strVal val="#ppt_y"/>
                                          </p:val>
                                        </p:tav>
                                      </p:tavLst>
                                    </p:anim>
                                  </p:childTnLst>
                                </p:cTn>
                              </p:par>
                            </p:childTnLst>
                          </p:cTn>
                        </p:par>
                        <p:par>
                          <p:cTn id="118" fill="hold">
                            <p:stCondLst>
                              <p:cond delay="12000"/>
                            </p:stCondLst>
                            <p:childTnLst>
                              <p:par>
                                <p:cTn id="119" presetID="42"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8" grpId="0"/>
      <p:bldP spid="29" grpId="0"/>
      <p:bldP spid="30" grpId="0"/>
      <p:bldP spid="31" grpId="0"/>
      <p:bldP spid="32" grpId="0"/>
      <p:bldP spid="33" grpId="0"/>
      <p:bldP spid="34" grpId="0"/>
      <p:bldP spid="35" grpId="0" animBg="1"/>
      <p:bldP spid="36" grpId="0"/>
      <p:bldP spid="37" grpId="0" animBg="1"/>
      <p:bldP spid="38" grpId="0" animBg="1"/>
      <p:bldP spid="39" grpId="0" animBg="1"/>
      <p:bldP spid="40" grpId="0" animBg="1"/>
      <p:bldP spid="41" grpId="0" animBg="1"/>
      <p:bldP spid="42" grpId="0" animBg="1"/>
      <p:bldP spid="4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70" name="Rectangle 80"/>
          <p:cNvSpPr/>
          <p:nvPr/>
        </p:nvSpPr>
        <p:spPr>
          <a:xfrm>
            <a:off x="1414000"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1" name="Rectangle 81"/>
          <p:cNvSpPr/>
          <p:nvPr/>
        </p:nvSpPr>
        <p:spPr>
          <a:xfrm>
            <a:off x="352446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2" name="Rectangle 82"/>
          <p:cNvSpPr/>
          <p:nvPr/>
        </p:nvSpPr>
        <p:spPr>
          <a:xfrm>
            <a:off x="5634931"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3" name="Rectangle 83"/>
          <p:cNvSpPr/>
          <p:nvPr/>
        </p:nvSpPr>
        <p:spPr>
          <a:xfrm>
            <a:off x="774539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4" name="Rectangle 84"/>
          <p:cNvSpPr/>
          <p:nvPr/>
        </p:nvSpPr>
        <p:spPr>
          <a:xfrm>
            <a:off x="9861872" y="2317705"/>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334" name="TextBox 333"/>
          <p:cNvSpPr txBox="1"/>
          <p:nvPr/>
        </p:nvSpPr>
        <p:spPr>
          <a:xfrm>
            <a:off x="1392656"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Mar</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5" name="TextBox 334"/>
          <p:cNvSpPr txBox="1"/>
          <p:nvPr/>
        </p:nvSpPr>
        <p:spPr>
          <a:xfrm>
            <a:off x="2446607"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Apr</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6" name="TextBox 335"/>
          <p:cNvSpPr txBox="1"/>
          <p:nvPr/>
        </p:nvSpPr>
        <p:spPr>
          <a:xfrm>
            <a:off x="3500557"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May</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7" name="TextBox 336"/>
          <p:cNvSpPr txBox="1"/>
          <p:nvPr/>
        </p:nvSpPr>
        <p:spPr>
          <a:xfrm>
            <a:off x="4554507"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June</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8" name="TextBox 337"/>
          <p:cNvSpPr txBox="1"/>
          <p:nvPr/>
        </p:nvSpPr>
        <p:spPr>
          <a:xfrm>
            <a:off x="5608458"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July</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9" name="TextBox 338"/>
          <p:cNvSpPr txBox="1"/>
          <p:nvPr/>
        </p:nvSpPr>
        <p:spPr>
          <a:xfrm>
            <a:off x="6662409"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Aug</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40" name="TextBox 339"/>
          <p:cNvSpPr txBox="1"/>
          <p:nvPr/>
        </p:nvSpPr>
        <p:spPr>
          <a:xfrm>
            <a:off x="7716360"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Sep</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41" name="TextBox 340"/>
          <p:cNvSpPr txBox="1"/>
          <p:nvPr/>
        </p:nvSpPr>
        <p:spPr>
          <a:xfrm>
            <a:off x="8770310"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Oct</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42" name="TextBox 341"/>
          <p:cNvSpPr txBox="1"/>
          <p:nvPr/>
        </p:nvSpPr>
        <p:spPr>
          <a:xfrm>
            <a:off x="9824261"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Nov</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41" name="Shape 1127"/>
          <p:cNvSpPr/>
          <p:nvPr/>
        </p:nvSpPr>
        <p:spPr>
          <a:xfrm>
            <a:off x="1342685" y="4327968"/>
            <a:ext cx="1766548" cy="143874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F2B2A"/>
          </a:solidFill>
          <a:ln w="25400">
            <a:noFill/>
            <a:miter lim="400000"/>
          </a:ln>
        </p:spPr>
        <p:txBody>
          <a:bodyPr lIns="67727" tIns="67727" rIns="67727" bIns="67727" anchor="ctr"/>
          <a:lstStyle/>
          <a:p>
            <a:pPr lvl="0">
              <a:defRPr sz="2400"/>
            </a:pPr>
            <a:endParaRPr sz="3200"/>
          </a:p>
        </p:txBody>
      </p:sp>
      <p:sp>
        <p:nvSpPr>
          <p:cNvPr id="42" name="Shape 1127"/>
          <p:cNvSpPr/>
          <p:nvPr/>
        </p:nvSpPr>
        <p:spPr>
          <a:xfrm>
            <a:off x="3412083" y="3464611"/>
            <a:ext cx="1766548" cy="230210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85C401"/>
          </a:solidFill>
          <a:ln w="25400">
            <a:noFill/>
            <a:miter lim="400000"/>
          </a:ln>
        </p:spPr>
        <p:txBody>
          <a:bodyPr lIns="67727" tIns="67727" rIns="67727" bIns="67727" anchor="ctr"/>
          <a:lstStyle/>
          <a:p>
            <a:pPr lvl="0">
              <a:defRPr sz="2400"/>
            </a:pPr>
            <a:endParaRPr sz="3200"/>
          </a:p>
        </p:txBody>
      </p:sp>
      <p:sp>
        <p:nvSpPr>
          <p:cNvPr id="43" name="Shape 1127"/>
          <p:cNvSpPr/>
          <p:nvPr/>
        </p:nvSpPr>
        <p:spPr>
          <a:xfrm>
            <a:off x="5481480" y="2536969"/>
            <a:ext cx="1766548" cy="322974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3EB8CD"/>
          </a:solidFill>
          <a:ln w="25400">
            <a:noFill/>
            <a:miter lim="400000"/>
          </a:ln>
        </p:spPr>
        <p:txBody>
          <a:bodyPr lIns="67727" tIns="67727" rIns="67727" bIns="67727" anchor="ctr"/>
          <a:lstStyle/>
          <a:p>
            <a:pPr lvl="0">
              <a:defRPr sz="2400"/>
            </a:pPr>
            <a:endParaRPr sz="3200"/>
          </a:p>
        </p:txBody>
      </p:sp>
      <p:sp>
        <p:nvSpPr>
          <p:cNvPr id="44" name="Shape 1127"/>
          <p:cNvSpPr/>
          <p:nvPr/>
        </p:nvSpPr>
        <p:spPr>
          <a:xfrm>
            <a:off x="7550877" y="1781616"/>
            <a:ext cx="1766548" cy="3985093"/>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FA803"/>
          </a:solidFill>
          <a:ln w="25400">
            <a:noFill/>
            <a:miter lim="400000"/>
          </a:ln>
        </p:spPr>
        <p:txBody>
          <a:bodyPr lIns="67727" tIns="67727" rIns="67727" bIns="67727" anchor="ctr"/>
          <a:lstStyle/>
          <a:p>
            <a:pPr lvl="0">
              <a:defRPr sz="2400"/>
            </a:pPr>
            <a:endParaRPr sz="3200"/>
          </a:p>
        </p:txBody>
      </p:sp>
      <p:sp>
        <p:nvSpPr>
          <p:cNvPr id="48" name="Shape 1127"/>
          <p:cNvSpPr/>
          <p:nvPr/>
        </p:nvSpPr>
        <p:spPr>
          <a:xfrm>
            <a:off x="2377384" y="3959502"/>
            <a:ext cx="1766548" cy="180720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01AA8D">
              <a:alpha val="70000"/>
            </a:srgbClr>
          </a:solidFill>
          <a:ln w="25400">
            <a:noFill/>
            <a:miter lim="400000"/>
          </a:ln>
        </p:spPr>
        <p:txBody>
          <a:bodyPr lIns="67727" tIns="67727" rIns="67727" bIns="67727" anchor="ctr"/>
          <a:lstStyle/>
          <a:p>
            <a:pPr lvl="0">
              <a:defRPr sz="2400"/>
            </a:pPr>
            <a:endParaRPr sz="3200"/>
          </a:p>
        </p:txBody>
      </p:sp>
      <p:sp>
        <p:nvSpPr>
          <p:cNvPr id="49" name="Shape 1127"/>
          <p:cNvSpPr/>
          <p:nvPr/>
        </p:nvSpPr>
        <p:spPr>
          <a:xfrm>
            <a:off x="4446782" y="2861634"/>
            <a:ext cx="1766548" cy="290507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4781CB">
              <a:alpha val="70000"/>
            </a:srgbClr>
          </a:solidFill>
          <a:ln w="25400">
            <a:noFill/>
            <a:miter lim="400000"/>
          </a:ln>
        </p:spPr>
        <p:txBody>
          <a:bodyPr lIns="67727" tIns="67727" rIns="67727" bIns="67727" anchor="ctr"/>
          <a:lstStyle/>
          <a:p>
            <a:pPr lvl="0">
              <a:defRPr sz="2400"/>
            </a:pPr>
            <a:endParaRPr sz="3200"/>
          </a:p>
        </p:txBody>
      </p:sp>
      <p:sp>
        <p:nvSpPr>
          <p:cNvPr id="50" name="Shape 1127"/>
          <p:cNvSpPr/>
          <p:nvPr/>
        </p:nvSpPr>
        <p:spPr>
          <a:xfrm>
            <a:off x="6516179" y="2084878"/>
            <a:ext cx="1766548" cy="368183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F2B2A">
              <a:alpha val="70000"/>
            </a:srgbClr>
          </a:solidFill>
          <a:ln w="25400">
            <a:noFill/>
            <a:miter lim="400000"/>
          </a:ln>
        </p:spPr>
        <p:txBody>
          <a:bodyPr lIns="67727" tIns="67727" rIns="67727" bIns="67727" anchor="ctr"/>
          <a:lstStyle/>
          <a:p>
            <a:pPr lvl="0">
              <a:defRPr sz="2400"/>
            </a:pPr>
            <a:endParaRPr sz="3200"/>
          </a:p>
        </p:txBody>
      </p:sp>
      <p:sp>
        <p:nvSpPr>
          <p:cNvPr id="51" name="Shape 1127"/>
          <p:cNvSpPr/>
          <p:nvPr/>
        </p:nvSpPr>
        <p:spPr>
          <a:xfrm>
            <a:off x="8585576" y="1157239"/>
            <a:ext cx="1766548" cy="4609469"/>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85C401">
              <a:alpha val="70000"/>
            </a:srgbClr>
          </a:solidFill>
          <a:ln w="25400">
            <a:noFill/>
            <a:miter lim="400000"/>
          </a:ln>
        </p:spPr>
        <p:txBody>
          <a:bodyPr lIns="67727" tIns="67727" rIns="67727" bIns="67727" anchor="ctr"/>
          <a:lstStyle/>
          <a:p>
            <a:pPr lvl="0">
              <a:defRPr sz="2400"/>
            </a:pPr>
            <a:endParaRPr sz="3200"/>
          </a:p>
        </p:txBody>
      </p:sp>
      <p:sp>
        <p:nvSpPr>
          <p:cNvPr id="27" name="TextBox 2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19221456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0"/>
                                        </p:tgtEl>
                                        <p:attrNameLst>
                                          <p:attrName>style.visibility</p:attrName>
                                        </p:attrNameLst>
                                      </p:cBhvr>
                                      <p:to>
                                        <p:strVal val="visible"/>
                                      </p:to>
                                    </p:set>
                                    <p:anim calcmode="lin" valueType="num">
                                      <p:cBhvr>
                                        <p:cTn id="11" dur="500" fill="hold"/>
                                        <p:tgtEl>
                                          <p:spTgt spid="270"/>
                                        </p:tgtEl>
                                        <p:attrNameLst>
                                          <p:attrName>ppt_w</p:attrName>
                                        </p:attrNameLst>
                                      </p:cBhvr>
                                      <p:tavLst>
                                        <p:tav tm="0">
                                          <p:val>
                                            <p:fltVal val="0"/>
                                          </p:val>
                                        </p:tav>
                                        <p:tav tm="100000">
                                          <p:val>
                                            <p:strVal val="#ppt_w"/>
                                          </p:val>
                                        </p:tav>
                                      </p:tavLst>
                                    </p:anim>
                                    <p:anim calcmode="lin" valueType="num">
                                      <p:cBhvr>
                                        <p:cTn id="12" dur="500" fill="hold"/>
                                        <p:tgtEl>
                                          <p:spTgt spid="270"/>
                                        </p:tgtEl>
                                        <p:attrNameLst>
                                          <p:attrName>ppt_h</p:attrName>
                                        </p:attrNameLst>
                                      </p:cBhvr>
                                      <p:tavLst>
                                        <p:tav tm="0">
                                          <p:val>
                                            <p:fltVal val="0"/>
                                          </p:val>
                                        </p:tav>
                                        <p:tav tm="100000">
                                          <p:val>
                                            <p:strVal val="#ppt_h"/>
                                          </p:val>
                                        </p:tav>
                                      </p:tavLst>
                                    </p:anim>
                                    <p:animEffect transition="in" filter="fade">
                                      <p:cBhvr>
                                        <p:cTn id="13" dur="500"/>
                                        <p:tgtEl>
                                          <p:spTgt spid="27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71"/>
                                        </p:tgtEl>
                                        <p:attrNameLst>
                                          <p:attrName>style.visibility</p:attrName>
                                        </p:attrNameLst>
                                      </p:cBhvr>
                                      <p:to>
                                        <p:strVal val="visible"/>
                                      </p:to>
                                    </p:set>
                                    <p:anim calcmode="lin" valueType="num">
                                      <p:cBhvr>
                                        <p:cTn id="16" dur="500" fill="hold"/>
                                        <p:tgtEl>
                                          <p:spTgt spid="271"/>
                                        </p:tgtEl>
                                        <p:attrNameLst>
                                          <p:attrName>ppt_w</p:attrName>
                                        </p:attrNameLst>
                                      </p:cBhvr>
                                      <p:tavLst>
                                        <p:tav tm="0">
                                          <p:val>
                                            <p:fltVal val="0"/>
                                          </p:val>
                                        </p:tav>
                                        <p:tav tm="100000">
                                          <p:val>
                                            <p:strVal val="#ppt_w"/>
                                          </p:val>
                                        </p:tav>
                                      </p:tavLst>
                                    </p:anim>
                                    <p:anim calcmode="lin" valueType="num">
                                      <p:cBhvr>
                                        <p:cTn id="17" dur="500" fill="hold"/>
                                        <p:tgtEl>
                                          <p:spTgt spid="271"/>
                                        </p:tgtEl>
                                        <p:attrNameLst>
                                          <p:attrName>ppt_h</p:attrName>
                                        </p:attrNameLst>
                                      </p:cBhvr>
                                      <p:tavLst>
                                        <p:tav tm="0">
                                          <p:val>
                                            <p:fltVal val="0"/>
                                          </p:val>
                                        </p:tav>
                                        <p:tav tm="100000">
                                          <p:val>
                                            <p:strVal val="#ppt_h"/>
                                          </p:val>
                                        </p:tav>
                                      </p:tavLst>
                                    </p:anim>
                                    <p:animEffect transition="in" filter="fade">
                                      <p:cBhvr>
                                        <p:cTn id="18" dur="500"/>
                                        <p:tgtEl>
                                          <p:spTgt spid="271"/>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272"/>
                                        </p:tgtEl>
                                        <p:attrNameLst>
                                          <p:attrName>style.visibility</p:attrName>
                                        </p:attrNameLst>
                                      </p:cBhvr>
                                      <p:to>
                                        <p:strVal val="visible"/>
                                      </p:to>
                                    </p:set>
                                    <p:anim calcmode="lin" valueType="num">
                                      <p:cBhvr>
                                        <p:cTn id="21" dur="500" fill="hold"/>
                                        <p:tgtEl>
                                          <p:spTgt spid="272"/>
                                        </p:tgtEl>
                                        <p:attrNameLst>
                                          <p:attrName>ppt_w</p:attrName>
                                        </p:attrNameLst>
                                      </p:cBhvr>
                                      <p:tavLst>
                                        <p:tav tm="0">
                                          <p:val>
                                            <p:fltVal val="0"/>
                                          </p:val>
                                        </p:tav>
                                        <p:tav tm="100000">
                                          <p:val>
                                            <p:strVal val="#ppt_w"/>
                                          </p:val>
                                        </p:tav>
                                      </p:tavLst>
                                    </p:anim>
                                    <p:anim calcmode="lin" valueType="num">
                                      <p:cBhvr>
                                        <p:cTn id="22" dur="500" fill="hold"/>
                                        <p:tgtEl>
                                          <p:spTgt spid="272"/>
                                        </p:tgtEl>
                                        <p:attrNameLst>
                                          <p:attrName>ppt_h</p:attrName>
                                        </p:attrNameLst>
                                      </p:cBhvr>
                                      <p:tavLst>
                                        <p:tav tm="0">
                                          <p:val>
                                            <p:fltVal val="0"/>
                                          </p:val>
                                        </p:tav>
                                        <p:tav tm="100000">
                                          <p:val>
                                            <p:strVal val="#ppt_h"/>
                                          </p:val>
                                        </p:tav>
                                      </p:tavLst>
                                    </p:anim>
                                    <p:animEffect transition="in" filter="fade">
                                      <p:cBhvr>
                                        <p:cTn id="23" dur="500"/>
                                        <p:tgtEl>
                                          <p:spTgt spid="27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73"/>
                                        </p:tgtEl>
                                        <p:attrNameLst>
                                          <p:attrName>style.visibility</p:attrName>
                                        </p:attrNameLst>
                                      </p:cBhvr>
                                      <p:to>
                                        <p:strVal val="visible"/>
                                      </p:to>
                                    </p:set>
                                    <p:anim calcmode="lin" valueType="num">
                                      <p:cBhvr>
                                        <p:cTn id="26" dur="500" fill="hold"/>
                                        <p:tgtEl>
                                          <p:spTgt spid="273"/>
                                        </p:tgtEl>
                                        <p:attrNameLst>
                                          <p:attrName>ppt_w</p:attrName>
                                        </p:attrNameLst>
                                      </p:cBhvr>
                                      <p:tavLst>
                                        <p:tav tm="0">
                                          <p:val>
                                            <p:fltVal val="0"/>
                                          </p:val>
                                        </p:tav>
                                        <p:tav tm="100000">
                                          <p:val>
                                            <p:strVal val="#ppt_w"/>
                                          </p:val>
                                        </p:tav>
                                      </p:tavLst>
                                    </p:anim>
                                    <p:anim calcmode="lin" valueType="num">
                                      <p:cBhvr>
                                        <p:cTn id="27" dur="500" fill="hold"/>
                                        <p:tgtEl>
                                          <p:spTgt spid="273"/>
                                        </p:tgtEl>
                                        <p:attrNameLst>
                                          <p:attrName>ppt_h</p:attrName>
                                        </p:attrNameLst>
                                      </p:cBhvr>
                                      <p:tavLst>
                                        <p:tav tm="0">
                                          <p:val>
                                            <p:fltVal val="0"/>
                                          </p:val>
                                        </p:tav>
                                        <p:tav tm="100000">
                                          <p:val>
                                            <p:strVal val="#ppt_h"/>
                                          </p:val>
                                        </p:tav>
                                      </p:tavLst>
                                    </p:anim>
                                    <p:animEffect transition="in" filter="fade">
                                      <p:cBhvr>
                                        <p:cTn id="28" dur="500"/>
                                        <p:tgtEl>
                                          <p:spTgt spid="273"/>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74"/>
                                        </p:tgtEl>
                                        <p:attrNameLst>
                                          <p:attrName>style.visibility</p:attrName>
                                        </p:attrNameLst>
                                      </p:cBhvr>
                                      <p:to>
                                        <p:strVal val="visible"/>
                                      </p:to>
                                    </p:set>
                                    <p:anim calcmode="lin" valueType="num">
                                      <p:cBhvr>
                                        <p:cTn id="31" dur="500" fill="hold"/>
                                        <p:tgtEl>
                                          <p:spTgt spid="274"/>
                                        </p:tgtEl>
                                        <p:attrNameLst>
                                          <p:attrName>ppt_w</p:attrName>
                                        </p:attrNameLst>
                                      </p:cBhvr>
                                      <p:tavLst>
                                        <p:tav tm="0">
                                          <p:val>
                                            <p:fltVal val="0"/>
                                          </p:val>
                                        </p:tav>
                                        <p:tav tm="100000">
                                          <p:val>
                                            <p:strVal val="#ppt_w"/>
                                          </p:val>
                                        </p:tav>
                                      </p:tavLst>
                                    </p:anim>
                                    <p:anim calcmode="lin" valueType="num">
                                      <p:cBhvr>
                                        <p:cTn id="32" dur="500" fill="hold"/>
                                        <p:tgtEl>
                                          <p:spTgt spid="274"/>
                                        </p:tgtEl>
                                        <p:attrNameLst>
                                          <p:attrName>ppt_h</p:attrName>
                                        </p:attrNameLst>
                                      </p:cBhvr>
                                      <p:tavLst>
                                        <p:tav tm="0">
                                          <p:val>
                                            <p:fltVal val="0"/>
                                          </p:val>
                                        </p:tav>
                                        <p:tav tm="100000">
                                          <p:val>
                                            <p:strVal val="#ppt_h"/>
                                          </p:val>
                                        </p:tav>
                                      </p:tavLst>
                                    </p:anim>
                                    <p:animEffect transition="in" filter="fade">
                                      <p:cBhvr>
                                        <p:cTn id="33" dur="500"/>
                                        <p:tgtEl>
                                          <p:spTgt spid="274"/>
                                        </p:tgtEl>
                                      </p:cBhvr>
                                    </p:animEffect>
                                  </p:childTnLst>
                                </p:cTn>
                              </p:par>
                            </p:childTnLst>
                          </p:cTn>
                        </p:par>
                        <p:par>
                          <p:cTn id="34" fill="hold">
                            <p:stCondLst>
                              <p:cond delay="1000"/>
                            </p:stCondLst>
                            <p:childTnLst>
                              <p:par>
                                <p:cTn id="35" presetID="53" presetClass="entr" presetSubtype="16" fill="hold" grpId="0" nodeType="afterEffect">
                                  <p:stCondLst>
                                    <p:cond delay="0"/>
                                  </p:stCondLst>
                                  <p:childTnLst>
                                    <p:set>
                                      <p:cBhvr>
                                        <p:cTn id="36" dur="1" fill="hold">
                                          <p:stCondLst>
                                            <p:cond delay="0"/>
                                          </p:stCondLst>
                                        </p:cTn>
                                        <p:tgtEl>
                                          <p:spTgt spid="334"/>
                                        </p:tgtEl>
                                        <p:attrNameLst>
                                          <p:attrName>style.visibility</p:attrName>
                                        </p:attrNameLst>
                                      </p:cBhvr>
                                      <p:to>
                                        <p:strVal val="visible"/>
                                      </p:to>
                                    </p:set>
                                    <p:anim calcmode="lin" valueType="num">
                                      <p:cBhvr>
                                        <p:cTn id="37" dur="500" fill="hold"/>
                                        <p:tgtEl>
                                          <p:spTgt spid="334"/>
                                        </p:tgtEl>
                                        <p:attrNameLst>
                                          <p:attrName>ppt_w</p:attrName>
                                        </p:attrNameLst>
                                      </p:cBhvr>
                                      <p:tavLst>
                                        <p:tav tm="0">
                                          <p:val>
                                            <p:fltVal val="0"/>
                                          </p:val>
                                        </p:tav>
                                        <p:tav tm="100000">
                                          <p:val>
                                            <p:strVal val="#ppt_w"/>
                                          </p:val>
                                        </p:tav>
                                      </p:tavLst>
                                    </p:anim>
                                    <p:anim calcmode="lin" valueType="num">
                                      <p:cBhvr>
                                        <p:cTn id="38" dur="500" fill="hold"/>
                                        <p:tgtEl>
                                          <p:spTgt spid="334"/>
                                        </p:tgtEl>
                                        <p:attrNameLst>
                                          <p:attrName>ppt_h</p:attrName>
                                        </p:attrNameLst>
                                      </p:cBhvr>
                                      <p:tavLst>
                                        <p:tav tm="0">
                                          <p:val>
                                            <p:fltVal val="0"/>
                                          </p:val>
                                        </p:tav>
                                        <p:tav tm="100000">
                                          <p:val>
                                            <p:strVal val="#ppt_h"/>
                                          </p:val>
                                        </p:tav>
                                      </p:tavLst>
                                    </p:anim>
                                    <p:animEffect transition="in" filter="fade">
                                      <p:cBhvr>
                                        <p:cTn id="39" dur="500"/>
                                        <p:tgtEl>
                                          <p:spTgt spid="334"/>
                                        </p:tgtEl>
                                      </p:cBhvr>
                                    </p:animEffect>
                                  </p:childTnLst>
                                </p:cTn>
                              </p:par>
                            </p:childTnLst>
                          </p:cTn>
                        </p:par>
                        <p:par>
                          <p:cTn id="40" fill="hold">
                            <p:stCondLst>
                              <p:cond delay="1500"/>
                            </p:stCondLst>
                            <p:childTnLst>
                              <p:par>
                                <p:cTn id="41" presetID="22" presetClass="entr" presetSubtype="4" fill="hold" grpId="0"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500"/>
                                        <p:tgtEl>
                                          <p:spTgt spid="41"/>
                                        </p:tgtEl>
                                      </p:cBhvr>
                                    </p:animEffect>
                                  </p:childTnLst>
                                </p:cTn>
                              </p:par>
                            </p:childTnLst>
                          </p:cTn>
                        </p:par>
                        <p:par>
                          <p:cTn id="44" fill="hold">
                            <p:stCondLst>
                              <p:cond delay="2000"/>
                            </p:stCondLst>
                            <p:childTnLst>
                              <p:par>
                                <p:cTn id="45" presetID="53" presetClass="entr" presetSubtype="16" fill="hold" grpId="0" nodeType="afterEffect">
                                  <p:stCondLst>
                                    <p:cond delay="0"/>
                                  </p:stCondLst>
                                  <p:childTnLst>
                                    <p:set>
                                      <p:cBhvr>
                                        <p:cTn id="46" dur="1" fill="hold">
                                          <p:stCondLst>
                                            <p:cond delay="0"/>
                                          </p:stCondLst>
                                        </p:cTn>
                                        <p:tgtEl>
                                          <p:spTgt spid="335"/>
                                        </p:tgtEl>
                                        <p:attrNameLst>
                                          <p:attrName>style.visibility</p:attrName>
                                        </p:attrNameLst>
                                      </p:cBhvr>
                                      <p:to>
                                        <p:strVal val="visible"/>
                                      </p:to>
                                    </p:set>
                                    <p:anim calcmode="lin" valueType="num">
                                      <p:cBhvr>
                                        <p:cTn id="47" dur="500" fill="hold"/>
                                        <p:tgtEl>
                                          <p:spTgt spid="335"/>
                                        </p:tgtEl>
                                        <p:attrNameLst>
                                          <p:attrName>ppt_w</p:attrName>
                                        </p:attrNameLst>
                                      </p:cBhvr>
                                      <p:tavLst>
                                        <p:tav tm="0">
                                          <p:val>
                                            <p:fltVal val="0"/>
                                          </p:val>
                                        </p:tav>
                                        <p:tav tm="100000">
                                          <p:val>
                                            <p:strVal val="#ppt_w"/>
                                          </p:val>
                                        </p:tav>
                                      </p:tavLst>
                                    </p:anim>
                                    <p:anim calcmode="lin" valueType="num">
                                      <p:cBhvr>
                                        <p:cTn id="48" dur="500" fill="hold"/>
                                        <p:tgtEl>
                                          <p:spTgt spid="335"/>
                                        </p:tgtEl>
                                        <p:attrNameLst>
                                          <p:attrName>ppt_h</p:attrName>
                                        </p:attrNameLst>
                                      </p:cBhvr>
                                      <p:tavLst>
                                        <p:tav tm="0">
                                          <p:val>
                                            <p:fltVal val="0"/>
                                          </p:val>
                                        </p:tav>
                                        <p:tav tm="100000">
                                          <p:val>
                                            <p:strVal val="#ppt_h"/>
                                          </p:val>
                                        </p:tav>
                                      </p:tavLst>
                                    </p:anim>
                                    <p:animEffect transition="in" filter="fade">
                                      <p:cBhvr>
                                        <p:cTn id="49" dur="500"/>
                                        <p:tgtEl>
                                          <p:spTgt spid="335"/>
                                        </p:tgtEl>
                                      </p:cBhvr>
                                    </p:animEffect>
                                  </p:childTnLst>
                                </p:cTn>
                              </p:par>
                            </p:childTnLst>
                          </p:cTn>
                        </p:par>
                        <p:par>
                          <p:cTn id="50" fill="hold">
                            <p:stCondLst>
                              <p:cond delay="2500"/>
                            </p:stCondLst>
                            <p:childTnLst>
                              <p:par>
                                <p:cTn id="51" presetID="22" presetClass="entr" presetSubtype="4" fill="hold" grpId="0" nodeType="afterEffect">
                                  <p:stCondLst>
                                    <p:cond delay="0"/>
                                  </p:stCondLst>
                                  <p:childTnLst>
                                    <p:set>
                                      <p:cBhvr>
                                        <p:cTn id="52" dur="1" fill="hold">
                                          <p:stCondLst>
                                            <p:cond delay="0"/>
                                          </p:stCondLst>
                                        </p:cTn>
                                        <p:tgtEl>
                                          <p:spTgt spid="48"/>
                                        </p:tgtEl>
                                        <p:attrNameLst>
                                          <p:attrName>style.visibility</p:attrName>
                                        </p:attrNameLst>
                                      </p:cBhvr>
                                      <p:to>
                                        <p:strVal val="visible"/>
                                      </p:to>
                                    </p:set>
                                    <p:animEffect transition="in" filter="wipe(down)">
                                      <p:cBhvr>
                                        <p:cTn id="53" dur="500"/>
                                        <p:tgtEl>
                                          <p:spTgt spid="48"/>
                                        </p:tgtEl>
                                      </p:cBhvr>
                                    </p:animEffect>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336"/>
                                        </p:tgtEl>
                                        <p:attrNameLst>
                                          <p:attrName>style.visibility</p:attrName>
                                        </p:attrNameLst>
                                      </p:cBhvr>
                                      <p:to>
                                        <p:strVal val="visible"/>
                                      </p:to>
                                    </p:set>
                                    <p:anim calcmode="lin" valueType="num">
                                      <p:cBhvr>
                                        <p:cTn id="57" dur="500" fill="hold"/>
                                        <p:tgtEl>
                                          <p:spTgt spid="336"/>
                                        </p:tgtEl>
                                        <p:attrNameLst>
                                          <p:attrName>ppt_w</p:attrName>
                                        </p:attrNameLst>
                                      </p:cBhvr>
                                      <p:tavLst>
                                        <p:tav tm="0">
                                          <p:val>
                                            <p:fltVal val="0"/>
                                          </p:val>
                                        </p:tav>
                                        <p:tav tm="100000">
                                          <p:val>
                                            <p:strVal val="#ppt_w"/>
                                          </p:val>
                                        </p:tav>
                                      </p:tavLst>
                                    </p:anim>
                                    <p:anim calcmode="lin" valueType="num">
                                      <p:cBhvr>
                                        <p:cTn id="58" dur="500" fill="hold"/>
                                        <p:tgtEl>
                                          <p:spTgt spid="336"/>
                                        </p:tgtEl>
                                        <p:attrNameLst>
                                          <p:attrName>ppt_h</p:attrName>
                                        </p:attrNameLst>
                                      </p:cBhvr>
                                      <p:tavLst>
                                        <p:tav tm="0">
                                          <p:val>
                                            <p:fltVal val="0"/>
                                          </p:val>
                                        </p:tav>
                                        <p:tav tm="100000">
                                          <p:val>
                                            <p:strVal val="#ppt_h"/>
                                          </p:val>
                                        </p:tav>
                                      </p:tavLst>
                                    </p:anim>
                                    <p:animEffect transition="in" filter="fade">
                                      <p:cBhvr>
                                        <p:cTn id="59" dur="500"/>
                                        <p:tgtEl>
                                          <p:spTgt spid="336"/>
                                        </p:tgtEl>
                                      </p:cBhvr>
                                    </p:animEffect>
                                  </p:childTnLst>
                                </p:cTn>
                              </p:par>
                            </p:childTnLst>
                          </p:cTn>
                        </p:par>
                        <p:par>
                          <p:cTn id="60" fill="hold">
                            <p:stCondLst>
                              <p:cond delay="3500"/>
                            </p:stCondLst>
                            <p:childTnLst>
                              <p:par>
                                <p:cTn id="61" presetID="22" presetClass="entr" presetSubtype="4" fill="hold" grpId="0" nodeType="afterEffect">
                                  <p:stCondLst>
                                    <p:cond delay="0"/>
                                  </p:stCondLst>
                                  <p:childTnLst>
                                    <p:set>
                                      <p:cBhvr>
                                        <p:cTn id="62" dur="1" fill="hold">
                                          <p:stCondLst>
                                            <p:cond delay="0"/>
                                          </p:stCondLst>
                                        </p:cTn>
                                        <p:tgtEl>
                                          <p:spTgt spid="42"/>
                                        </p:tgtEl>
                                        <p:attrNameLst>
                                          <p:attrName>style.visibility</p:attrName>
                                        </p:attrNameLst>
                                      </p:cBhvr>
                                      <p:to>
                                        <p:strVal val="visible"/>
                                      </p:to>
                                    </p:set>
                                    <p:animEffect transition="in" filter="wipe(down)">
                                      <p:cBhvr>
                                        <p:cTn id="63" dur="500"/>
                                        <p:tgtEl>
                                          <p:spTgt spid="42"/>
                                        </p:tgtEl>
                                      </p:cBhvr>
                                    </p:animEffect>
                                  </p:childTnLst>
                                </p:cTn>
                              </p:par>
                            </p:childTnLst>
                          </p:cTn>
                        </p:par>
                        <p:par>
                          <p:cTn id="64" fill="hold">
                            <p:stCondLst>
                              <p:cond delay="4000"/>
                            </p:stCondLst>
                            <p:childTnLst>
                              <p:par>
                                <p:cTn id="65" presetID="53" presetClass="entr" presetSubtype="16" fill="hold" grpId="0" nodeType="afterEffect">
                                  <p:stCondLst>
                                    <p:cond delay="0"/>
                                  </p:stCondLst>
                                  <p:childTnLst>
                                    <p:set>
                                      <p:cBhvr>
                                        <p:cTn id="66" dur="1" fill="hold">
                                          <p:stCondLst>
                                            <p:cond delay="0"/>
                                          </p:stCondLst>
                                        </p:cTn>
                                        <p:tgtEl>
                                          <p:spTgt spid="337"/>
                                        </p:tgtEl>
                                        <p:attrNameLst>
                                          <p:attrName>style.visibility</p:attrName>
                                        </p:attrNameLst>
                                      </p:cBhvr>
                                      <p:to>
                                        <p:strVal val="visible"/>
                                      </p:to>
                                    </p:set>
                                    <p:anim calcmode="lin" valueType="num">
                                      <p:cBhvr>
                                        <p:cTn id="67" dur="500" fill="hold"/>
                                        <p:tgtEl>
                                          <p:spTgt spid="337"/>
                                        </p:tgtEl>
                                        <p:attrNameLst>
                                          <p:attrName>ppt_w</p:attrName>
                                        </p:attrNameLst>
                                      </p:cBhvr>
                                      <p:tavLst>
                                        <p:tav tm="0">
                                          <p:val>
                                            <p:fltVal val="0"/>
                                          </p:val>
                                        </p:tav>
                                        <p:tav tm="100000">
                                          <p:val>
                                            <p:strVal val="#ppt_w"/>
                                          </p:val>
                                        </p:tav>
                                      </p:tavLst>
                                    </p:anim>
                                    <p:anim calcmode="lin" valueType="num">
                                      <p:cBhvr>
                                        <p:cTn id="68" dur="500" fill="hold"/>
                                        <p:tgtEl>
                                          <p:spTgt spid="337"/>
                                        </p:tgtEl>
                                        <p:attrNameLst>
                                          <p:attrName>ppt_h</p:attrName>
                                        </p:attrNameLst>
                                      </p:cBhvr>
                                      <p:tavLst>
                                        <p:tav tm="0">
                                          <p:val>
                                            <p:fltVal val="0"/>
                                          </p:val>
                                        </p:tav>
                                        <p:tav tm="100000">
                                          <p:val>
                                            <p:strVal val="#ppt_h"/>
                                          </p:val>
                                        </p:tav>
                                      </p:tavLst>
                                    </p:anim>
                                    <p:animEffect transition="in" filter="fade">
                                      <p:cBhvr>
                                        <p:cTn id="69" dur="500"/>
                                        <p:tgtEl>
                                          <p:spTgt spid="337"/>
                                        </p:tgtEl>
                                      </p:cBhvr>
                                    </p:animEffect>
                                  </p:childTnLst>
                                </p:cTn>
                              </p:par>
                            </p:childTnLst>
                          </p:cTn>
                        </p:par>
                        <p:par>
                          <p:cTn id="70" fill="hold">
                            <p:stCondLst>
                              <p:cond delay="4500"/>
                            </p:stCondLst>
                            <p:childTnLst>
                              <p:par>
                                <p:cTn id="71" presetID="22" presetClass="entr" presetSubtype="4"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wipe(down)">
                                      <p:cBhvr>
                                        <p:cTn id="73" dur="500"/>
                                        <p:tgtEl>
                                          <p:spTgt spid="49"/>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338"/>
                                        </p:tgtEl>
                                        <p:attrNameLst>
                                          <p:attrName>style.visibility</p:attrName>
                                        </p:attrNameLst>
                                      </p:cBhvr>
                                      <p:to>
                                        <p:strVal val="visible"/>
                                      </p:to>
                                    </p:set>
                                    <p:anim calcmode="lin" valueType="num">
                                      <p:cBhvr>
                                        <p:cTn id="77" dur="500" fill="hold"/>
                                        <p:tgtEl>
                                          <p:spTgt spid="338"/>
                                        </p:tgtEl>
                                        <p:attrNameLst>
                                          <p:attrName>ppt_w</p:attrName>
                                        </p:attrNameLst>
                                      </p:cBhvr>
                                      <p:tavLst>
                                        <p:tav tm="0">
                                          <p:val>
                                            <p:fltVal val="0"/>
                                          </p:val>
                                        </p:tav>
                                        <p:tav tm="100000">
                                          <p:val>
                                            <p:strVal val="#ppt_w"/>
                                          </p:val>
                                        </p:tav>
                                      </p:tavLst>
                                    </p:anim>
                                    <p:anim calcmode="lin" valueType="num">
                                      <p:cBhvr>
                                        <p:cTn id="78" dur="500" fill="hold"/>
                                        <p:tgtEl>
                                          <p:spTgt spid="338"/>
                                        </p:tgtEl>
                                        <p:attrNameLst>
                                          <p:attrName>ppt_h</p:attrName>
                                        </p:attrNameLst>
                                      </p:cBhvr>
                                      <p:tavLst>
                                        <p:tav tm="0">
                                          <p:val>
                                            <p:fltVal val="0"/>
                                          </p:val>
                                        </p:tav>
                                        <p:tav tm="100000">
                                          <p:val>
                                            <p:strVal val="#ppt_h"/>
                                          </p:val>
                                        </p:tav>
                                      </p:tavLst>
                                    </p:anim>
                                    <p:animEffect transition="in" filter="fade">
                                      <p:cBhvr>
                                        <p:cTn id="79" dur="500"/>
                                        <p:tgtEl>
                                          <p:spTgt spid="338"/>
                                        </p:tgtEl>
                                      </p:cBhvr>
                                    </p:animEffect>
                                  </p:childTnLst>
                                </p:cTn>
                              </p:par>
                            </p:childTnLst>
                          </p:cTn>
                        </p:par>
                        <p:par>
                          <p:cTn id="80" fill="hold">
                            <p:stCondLst>
                              <p:cond delay="5500"/>
                            </p:stCondLst>
                            <p:childTnLst>
                              <p:par>
                                <p:cTn id="81" presetID="22" presetClass="entr" presetSubtype="4"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down)">
                                      <p:cBhvr>
                                        <p:cTn id="83" dur="500"/>
                                        <p:tgtEl>
                                          <p:spTgt spid="43"/>
                                        </p:tgtEl>
                                      </p:cBhvr>
                                    </p:animEffect>
                                  </p:childTnLst>
                                </p:cTn>
                              </p:par>
                            </p:childTnLst>
                          </p:cTn>
                        </p:par>
                        <p:par>
                          <p:cTn id="84" fill="hold">
                            <p:stCondLst>
                              <p:cond delay="6000"/>
                            </p:stCondLst>
                            <p:childTnLst>
                              <p:par>
                                <p:cTn id="85" presetID="53" presetClass="entr" presetSubtype="16" fill="hold" grpId="0" nodeType="afterEffect">
                                  <p:stCondLst>
                                    <p:cond delay="0"/>
                                  </p:stCondLst>
                                  <p:childTnLst>
                                    <p:set>
                                      <p:cBhvr>
                                        <p:cTn id="86" dur="1" fill="hold">
                                          <p:stCondLst>
                                            <p:cond delay="0"/>
                                          </p:stCondLst>
                                        </p:cTn>
                                        <p:tgtEl>
                                          <p:spTgt spid="339"/>
                                        </p:tgtEl>
                                        <p:attrNameLst>
                                          <p:attrName>style.visibility</p:attrName>
                                        </p:attrNameLst>
                                      </p:cBhvr>
                                      <p:to>
                                        <p:strVal val="visible"/>
                                      </p:to>
                                    </p:set>
                                    <p:anim calcmode="lin" valueType="num">
                                      <p:cBhvr>
                                        <p:cTn id="87" dur="500" fill="hold"/>
                                        <p:tgtEl>
                                          <p:spTgt spid="339"/>
                                        </p:tgtEl>
                                        <p:attrNameLst>
                                          <p:attrName>ppt_w</p:attrName>
                                        </p:attrNameLst>
                                      </p:cBhvr>
                                      <p:tavLst>
                                        <p:tav tm="0">
                                          <p:val>
                                            <p:fltVal val="0"/>
                                          </p:val>
                                        </p:tav>
                                        <p:tav tm="100000">
                                          <p:val>
                                            <p:strVal val="#ppt_w"/>
                                          </p:val>
                                        </p:tav>
                                      </p:tavLst>
                                    </p:anim>
                                    <p:anim calcmode="lin" valueType="num">
                                      <p:cBhvr>
                                        <p:cTn id="88" dur="500" fill="hold"/>
                                        <p:tgtEl>
                                          <p:spTgt spid="339"/>
                                        </p:tgtEl>
                                        <p:attrNameLst>
                                          <p:attrName>ppt_h</p:attrName>
                                        </p:attrNameLst>
                                      </p:cBhvr>
                                      <p:tavLst>
                                        <p:tav tm="0">
                                          <p:val>
                                            <p:fltVal val="0"/>
                                          </p:val>
                                        </p:tav>
                                        <p:tav tm="100000">
                                          <p:val>
                                            <p:strVal val="#ppt_h"/>
                                          </p:val>
                                        </p:tav>
                                      </p:tavLst>
                                    </p:anim>
                                    <p:animEffect transition="in" filter="fade">
                                      <p:cBhvr>
                                        <p:cTn id="89" dur="500"/>
                                        <p:tgtEl>
                                          <p:spTgt spid="339"/>
                                        </p:tgtEl>
                                      </p:cBhvr>
                                    </p:animEffect>
                                  </p:childTnLst>
                                </p:cTn>
                              </p:par>
                            </p:childTnLst>
                          </p:cTn>
                        </p:par>
                        <p:par>
                          <p:cTn id="90" fill="hold">
                            <p:stCondLst>
                              <p:cond delay="6500"/>
                            </p:stCondLst>
                            <p:childTnLst>
                              <p:par>
                                <p:cTn id="91" presetID="22" presetClass="entr" presetSubtype="4" fill="hold" grpId="0" nodeType="afterEffect">
                                  <p:stCondLst>
                                    <p:cond delay="0"/>
                                  </p:stCondLst>
                                  <p:childTnLst>
                                    <p:set>
                                      <p:cBhvr>
                                        <p:cTn id="92" dur="1" fill="hold">
                                          <p:stCondLst>
                                            <p:cond delay="0"/>
                                          </p:stCondLst>
                                        </p:cTn>
                                        <p:tgtEl>
                                          <p:spTgt spid="50"/>
                                        </p:tgtEl>
                                        <p:attrNameLst>
                                          <p:attrName>style.visibility</p:attrName>
                                        </p:attrNameLst>
                                      </p:cBhvr>
                                      <p:to>
                                        <p:strVal val="visible"/>
                                      </p:to>
                                    </p:set>
                                    <p:animEffect transition="in" filter="wipe(down)">
                                      <p:cBhvr>
                                        <p:cTn id="93" dur="500"/>
                                        <p:tgtEl>
                                          <p:spTgt spid="50"/>
                                        </p:tgtEl>
                                      </p:cBhvr>
                                    </p:animEffect>
                                  </p:childTnLst>
                                </p:cTn>
                              </p:par>
                            </p:childTnLst>
                          </p:cTn>
                        </p:par>
                        <p:par>
                          <p:cTn id="94" fill="hold">
                            <p:stCondLst>
                              <p:cond delay="7000"/>
                            </p:stCondLst>
                            <p:childTnLst>
                              <p:par>
                                <p:cTn id="95" presetID="53" presetClass="entr" presetSubtype="16" fill="hold" grpId="0" nodeType="afterEffect">
                                  <p:stCondLst>
                                    <p:cond delay="0"/>
                                  </p:stCondLst>
                                  <p:childTnLst>
                                    <p:set>
                                      <p:cBhvr>
                                        <p:cTn id="96" dur="1" fill="hold">
                                          <p:stCondLst>
                                            <p:cond delay="0"/>
                                          </p:stCondLst>
                                        </p:cTn>
                                        <p:tgtEl>
                                          <p:spTgt spid="340"/>
                                        </p:tgtEl>
                                        <p:attrNameLst>
                                          <p:attrName>style.visibility</p:attrName>
                                        </p:attrNameLst>
                                      </p:cBhvr>
                                      <p:to>
                                        <p:strVal val="visible"/>
                                      </p:to>
                                    </p:set>
                                    <p:anim calcmode="lin" valueType="num">
                                      <p:cBhvr>
                                        <p:cTn id="97" dur="500" fill="hold"/>
                                        <p:tgtEl>
                                          <p:spTgt spid="340"/>
                                        </p:tgtEl>
                                        <p:attrNameLst>
                                          <p:attrName>ppt_w</p:attrName>
                                        </p:attrNameLst>
                                      </p:cBhvr>
                                      <p:tavLst>
                                        <p:tav tm="0">
                                          <p:val>
                                            <p:fltVal val="0"/>
                                          </p:val>
                                        </p:tav>
                                        <p:tav tm="100000">
                                          <p:val>
                                            <p:strVal val="#ppt_w"/>
                                          </p:val>
                                        </p:tav>
                                      </p:tavLst>
                                    </p:anim>
                                    <p:anim calcmode="lin" valueType="num">
                                      <p:cBhvr>
                                        <p:cTn id="98" dur="500" fill="hold"/>
                                        <p:tgtEl>
                                          <p:spTgt spid="340"/>
                                        </p:tgtEl>
                                        <p:attrNameLst>
                                          <p:attrName>ppt_h</p:attrName>
                                        </p:attrNameLst>
                                      </p:cBhvr>
                                      <p:tavLst>
                                        <p:tav tm="0">
                                          <p:val>
                                            <p:fltVal val="0"/>
                                          </p:val>
                                        </p:tav>
                                        <p:tav tm="100000">
                                          <p:val>
                                            <p:strVal val="#ppt_h"/>
                                          </p:val>
                                        </p:tav>
                                      </p:tavLst>
                                    </p:anim>
                                    <p:animEffect transition="in" filter="fade">
                                      <p:cBhvr>
                                        <p:cTn id="99" dur="500"/>
                                        <p:tgtEl>
                                          <p:spTgt spid="340"/>
                                        </p:tgtEl>
                                      </p:cBhvr>
                                    </p:animEffect>
                                  </p:childTnLst>
                                </p:cTn>
                              </p:par>
                            </p:childTnLst>
                          </p:cTn>
                        </p:par>
                        <p:par>
                          <p:cTn id="100" fill="hold">
                            <p:stCondLst>
                              <p:cond delay="7500"/>
                            </p:stCondLst>
                            <p:childTnLst>
                              <p:par>
                                <p:cTn id="101" presetID="22" presetClass="entr" presetSubtype="4" fill="hold" grpId="0"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down)">
                                      <p:cBhvr>
                                        <p:cTn id="103" dur="500"/>
                                        <p:tgtEl>
                                          <p:spTgt spid="44"/>
                                        </p:tgtEl>
                                      </p:cBhvr>
                                    </p:animEffect>
                                  </p:childTnLst>
                                </p:cTn>
                              </p:par>
                            </p:childTnLst>
                          </p:cTn>
                        </p:par>
                        <p:par>
                          <p:cTn id="104" fill="hold">
                            <p:stCondLst>
                              <p:cond delay="8000"/>
                            </p:stCondLst>
                            <p:childTnLst>
                              <p:par>
                                <p:cTn id="105" presetID="53" presetClass="entr" presetSubtype="16" fill="hold" grpId="0" nodeType="afterEffect">
                                  <p:stCondLst>
                                    <p:cond delay="0"/>
                                  </p:stCondLst>
                                  <p:childTnLst>
                                    <p:set>
                                      <p:cBhvr>
                                        <p:cTn id="106" dur="1" fill="hold">
                                          <p:stCondLst>
                                            <p:cond delay="0"/>
                                          </p:stCondLst>
                                        </p:cTn>
                                        <p:tgtEl>
                                          <p:spTgt spid="341"/>
                                        </p:tgtEl>
                                        <p:attrNameLst>
                                          <p:attrName>style.visibility</p:attrName>
                                        </p:attrNameLst>
                                      </p:cBhvr>
                                      <p:to>
                                        <p:strVal val="visible"/>
                                      </p:to>
                                    </p:set>
                                    <p:anim calcmode="lin" valueType="num">
                                      <p:cBhvr>
                                        <p:cTn id="107" dur="500" fill="hold"/>
                                        <p:tgtEl>
                                          <p:spTgt spid="341"/>
                                        </p:tgtEl>
                                        <p:attrNameLst>
                                          <p:attrName>ppt_w</p:attrName>
                                        </p:attrNameLst>
                                      </p:cBhvr>
                                      <p:tavLst>
                                        <p:tav tm="0">
                                          <p:val>
                                            <p:fltVal val="0"/>
                                          </p:val>
                                        </p:tav>
                                        <p:tav tm="100000">
                                          <p:val>
                                            <p:strVal val="#ppt_w"/>
                                          </p:val>
                                        </p:tav>
                                      </p:tavLst>
                                    </p:anim>
                                    <p:anim calcmode="lin" valueType="num">
                                      <p:cBhvr>
                                        <p:cTn id="108" dur="500" fill="hold"/>
                                        <p:tgtEl>
                                          <p:spTgt spid="341"/>
                                        </p:tgtEl>
                                        <p:attrNameLst>
                                          <p:attrName>ppt_h</p:attrName>
                                        </p:attrNameLst>
                                      </p:cBhvr>
                                      <p:tavLst>
                                        <p:tav tm="0">
                                          <p:val>
                                            <p:fltVal val="0"/>
                                          </p:val>
                                        </p:tav>
                                        <p:tav tm="100000">
                                          <p:val>
                                            <p:strVal val="#ppt_h"/>
                                          </p:val>
                                        </p:tav>
                                      </p:tavLst>
                                    </p:anim>
                                    <p:animEffect transition="in" filter="fade">
                                      <p:cBhvr>
                                        <p:cTn id="109" dur="500"/>
                                        <p:tgtEl>
                                          <p:spTgt spid="341"/>
                                        </p:tgtEl>
                                      </p:cBhvr>
                                    </p:animEffect>
                                  </p:childTnLst>
                                </p:cTn>
                              </p:par>
                            </p:childTnLst>
                          </p:cTn>
                        </p:par>
                        <p:par>
                          <p:cTn id="110" fill="hold">
                            <p:stCondLst>
                              <p:cond delay="8500"/>
                            </p:stCondLst>
                            <p:childTnLst>
                              <p:par>
                                <p:cTn id="111" presetID="22" presetClass="entr" presetSubtype="4" fill="hold" grpId="0" nodeType="afterEffect">
                                  <p:stCondLst>
                                    <p:cond delay="0"/>
                                  </p:stCondLst>
                                  <p:childTnLst>
                                    <p:set>
                                      <p:cBhvr>
                                        <p:cTn id="112" dur="1" fill="hold">
                                          <p:stCondLst>
                                            <p:cond delay="0"/>
                                          </p:stCondLst>
                                        </p:cTn>
                                        <p:tgtEl>
                                          <p:spTgt spid="51"/>
                                        </p:tgtEl>
                                        <p:attrNameLst>
                                          <p:attrName>style.visibility</p:attrName>
                                        </p:attrNameLst>
                                      </p:cBhvr>
                                      <p:to>
                                        <p:strVal val="visible"/>
                                      </p:to>
                                    </p:set>
                                    <p:animEffect transition="in" filter="wipe(down)">
                                      <p:cBhvr>
                                        <p:cTn id="113" dur="500"/>
                                        <p:tgtEl>
                                          <p:spTgt spid="51"/>
                                        </p:tgtEl>
                                      </p:cBhvr>
                                    </p:animEffect>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342"/>
                                        </p:tgtEl>
                                        <p:attrNameLst>
                                          <p:attrName>style.visibility</p:attrName>
                                        </p:attrNameLst>
                                      </p:cBhvr>
                                      <p:to>
                                        <p:strVal val="visible"/>
                                      </p:to>
                                    </p:set>
                                    <p:anim calcmode="lin" valueType="num">
                                      <p:cBhvr>
                                        <p:cTn id="117" dur="500" fill="hold"/>
                                        <p:tgtEl>
                                          <p:spTgt spid="342"/>
                                        </p:tgtEl>
                                        <p:attrNameLst>
                                          <p:attrName>ppt_w</p:attrName>
                                        </p:attrNameLst>
                                      </p:cBhvr>
                                      <p:tavLst>
                                        <p:tav tm="0">
                                          <p:val>
                                            <p:fltVal val="0"/>
                                          </p:val>
                                        </p:tav>
                                        <p:tav tm="100000">
                                          <p:val>
                                            <p:strVal val="#ppt_w"/>
                                          </p:val>
                                        </p:tav>
                                      </p:tavLst>
                                    </p:anim>
                                    <p:anim calcmode="lin" valueType="num">
                                      <p:cBhvr>
                                        <p:cTn id="118" dur="500" fill="hold"/>
                                        <p:tgtEl>
                                          <p:spTgt spid="342"/>
                                        </p:tgtEl>
                                        <p:attrNameLst>
                                          <p:attrName>ppt_h</p:attrName>
                                        </p:attrNameLst>
                                      </p:cBhvr>
                                      <p:tavLst>
                                        <p:tav tm="0">
                                          <p:val>
                                            <p:fltVal val="0"/>
                                          </p:val>
                                        </p:tav>
                                        <p:tav tm="100000">
                                          <p:val>
                                            <p:strVal val="#ppt_h"/>
                                          </p:val>
                                        </p:tav>
                                      </p:tavLst>
                                    </p:anim>
                                    <p:animEffect transition="in" filter="fade">
                                      <p:cBhvr>
                                        <p:cTn id="119" dur="500"/>
                                        <p:tgtEl>
                                          <p:spTgt spid="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 grpId="0" animBg="1"/>
      <p:bldP spid="271" grpId="0" animBg="1"/>
      <p:bldP spid="272" grpId="0" animBg="1"/>
      <p:bldP spid="273" grpId="0" animBg="1"/>
      <p:bldP spid="274" grpId="0" animBg="1"/>
      <p:bldP spid="334" grpId="0"/>
      <p:bldP spid="335" grpId="0"/>
      <p:bldP spid="336" grpId="0"/>
      <p:bldP spid="337" grpId="0"/>
      <p:bldP spid="338" grpId="0"/>
      <p:bldP spid="339" grpId="0"/>
      <p:bldP spid="340" grpId="0"/>
      <p:bldP spid="341" grpId="0"/>
      <p:bldP spid="342" grpId="0"/>
      <p:bldP spid="41" grpId="0" animBg="1"/>
      <p:bldP spid="42" grpId="0" animBg="1"/>
      <p:bldP spid="43" grpId="0" animBg="1"/>
      <p:bldP spid="44" grpId="0" animBg="1"/>
      <p:bldP spid="48" grpId="0" animBg="1"/>
      <p:bldP spid="49" grpId="0" animBg="1"/>
      <p:bldP spid="50" grpId="0" animBg="1"/>
      <p:bldP spid="51" grpId="0" animBg="1"/>
      <p:bldP spid="2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13" name="TextBox 12"/>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3" name="Group 2"/>
          <p:cNvGrpSpPr/>
          <p:nvPr/>
        </p:nvGrpSpPr>
        <p:grpSpPr>
          <a:xfrm>
            <a:off x="4514943" y="5102"/>
            <a:ext cx="2855257" cy="6129793"/>
            <a:chOff x="4514943" y="5102"/>
            <a:chExt cx="2855257" cy="6129793"/>
          </a:xfrm>
          <a:solidFill>
            <a:schemeClr val="bg1">
              <a:lumMod val="65000"/>
            </a:schemeClr>
          </a:solidFill>
        </p:grpSpPr>
        <p:grpSp>
          <p:nvGrpSpPr>
            <p:cNvPr id="9" name="Group 8"/>
            <p:cNvGrpSpPr>
              <a:grpSpLocks noChangeAspect="1"/>
            </p:cNvGrpSpPr>
            <p:nvPr/>
          </p:nvGrpSpPr>
          <p:grpSpPr>
            <a:xfrm rot="10800000">
              <a:off x="4514943" y="1562895"/>
              <a:ext cx="2855257" cy="4572000"/>
              <a:chOff x="4950473" y="2733342"/>
              <a:chExt cx="2253830" cy="3608959"/>
            </a:xfrm>
            <a:grpFill/>
          </p:grpSpPr>
          <p:sp>
            <p:nvSpPr>
              <p:cNvPr id="11" name="Freeform 10"/>
              <p:cNvSpPr>
                <a:spLocks noChangeAspect="1"/>
              </p:cNvSpPr>
              <p:nvPr/>
            </p:nvSpPr>
            <p:spPr>
              <a:xfrm rot="10800000">
                <a:off x="4950473"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11"/>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5875436" y="5102"/>
              <a:ext cx="139849" cy="16459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Freeform 10"/>
          <p:cNvSpPr>
            <a:spLocks noChangeAspect="1" noEditPoints="1"/>
          </p:cNvSpPr>
          <p:nvPr/>
        </p:nvSpPr>
        <p:spPr bwMode="auto">
          <a:xfrm>
            <a:off x="6392664" y="3725072"/>
            <a:ext cx="460919" cy="449677"/>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rgbClr val="FFA803"/>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6" name="Group 15"/>
          <p:cNvGrpSpPr>
            <a:grpSpLocks noChangeAspect="1"/>
          </p:cNvGrpSpPr>
          <p:nvPr/>
        </p:nvGrpSpPr>
        <p:grpSpPr>
          <a:xfrm>
            <a:off x="6530379" y="4659271"/>
            <a:ext cx="452035" cy="548640"/>
            <a:chOff x="3768725" y="938213"/>
            <a:chExt cx="393700" cy="477838"/>
          </a:xfrm>
          <a:solidFill>
            <a:srgbClr val="01AA8D"/>
          </a:solidFill>
          <a:effectLst/>
        </p:grpSpPr>
        <p:sp>
          <p:nvSpPr>
            <p:cNvPr id="1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a:grpSpLocks noChangeAspect="1"/>
          </p:cNvGrpSpPr>
          <p:nvPr/>
        </p:nvGrpSpPr>
        <p:grpSpPr>
          <a:xfrm>
            <a:off x="5683755" y="5389457"/>
            <a:ext cx="457200" cy="481167"/>
            <a:chOff x="3768725" y="2336800"/>
            <a:chExt cx="393700" cy="414338"/>
          </a:xfrm>
          <a:solidFill>
            <a:srgbClr val="4781CB"/>
          </a:solidFill>
          <a:effectLst/>
        </p:grpSpPr>
        <p:sp>
          <p:nvSpPr>
            <p:cNvPr id="5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152"/>
          <p:cNvSpPr>
            <a:spLocks noChangeAspect="1" noEditPoints="1"/>
          </p:cNvSpPr>
          <p:nvPr/>
        </p:nvSpPr>
        <p:spPr bwMode="auto">
          <a:xfrm>
            <a:off x="5380703" y="3265083"/>
            <a:ext cx="494733" cy="45720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F2B2A"/>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52"/>
          <p:cNvSpPr>
            <a:spLocks noChangeAspect="1" noEditPoints="1"/>
          </p:cNvSpPr>
          <p:nvPr/>
        </p:nvSpPr>
        <p:spPr bwMode="auto">
          <a:xfrm>
            <a:off x="5510413" y="4062033"/>
            <a:ext cx="457200" cy="457200"/>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85C40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5" name="Text Box 10"/>
          <p:cNvSpPr txBox="1">
            <a:spLocks noChangeArrowheads="1"/>
          </p:cNvSpPr>
          <p:nvPr/>
        </p:nvSpPr>
        <p:spPr bwMode="auto">
          <a:xfrm>
            <a:off x="8107474"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Text Box 10"/>
          <p:cNvSpPr txBox="1">
            <a:spLocks noChangeArrowheads="1"/>
          </p:cNvSpPr>
          <p:nvPr/>
        </p:nvSpPr>
        <p:spPr bwMode="auto">
          <a:xfrm>
            <a:off x="8118411"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7" name="Text Box 10"/>
          <p:cNvSpPr txBox="1">
            <a:spLocks noChangeArrowheads="1"/>
          </p:cNvSpPr>
          <p:nvPr/>
        </p:nvSpPr>
        <p:spPr bwMode="auto">
          <a:xfrm>
            <a:off x="8086127"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8632"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88632"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 Box 10"/>
          <p:cNvSpPr txBox="1">
            <a:spLocks noChangeArrowheads="1"/>
          </p:cNvSpPr>
          <p:nvPr/>
        </p:nvSpPr>
        <p:spPr bwMode="auto">
          <a:xfrm>
            <a:off x="788632"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cxnSp>
        <p:nvCxnSpPr>
          <p:cNvPr id="81" name="Elbow Connector 80"/>
          <p:cNvCxnSpPr/>
          <p:nvPr/>
        </p:nvCxnSpPr>
        <p:spPr>
          <a:xfrm rot="10800000">
            <a:off x="2818505" y="2850777"/>
            <a:ext cx="2468137" cy="656217"/>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2" name="Elbow Connector 81"/>
          <p:cNvCxnSpPr/>
          <p:nvPr/>
        </p:nvCxnSpPr>
        <p:spPr>
          <a:xfrm rot="10800000">
            <a:off x="2818506" y="4078491"/>
            <a:ext cx="2615087" cy="223316"/>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4" name="Elbow Connector 83"/>
          <p:cNvCxnSpPr/>
          <p:nvPr/>
        </p:nvCxnSpPr>
        <p:spPr>
          <a:xfrm rot="10800000" flipV="1">
            <a:off x="2818508" y="4824763"/>
            <a:ext cx="2006391" cy="391645"/>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7" name="Elbow Connector 86"/>
          <p:cNvCxnSpPr/>
          <p:nvPr/>
        </p:nvCxnSpPr>
        <p:spPr>
          <a:xfrm flipV="1">
            <a:off x="6962946" y="2959734"/>
            <a:ext cx="1094543" cy="1026562"/>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8" name="Elbow Connector 87"/>
          <p:cNvCxnSpPr/>
          <p:nvPr/>
        </p:nvCxnSpPr>
        <p:spPr>
          <a:xfrm flipV="1">
            <a:off x="7034032" y="4134755"/>
            <a:ext cx="1023457" cy="815821"/>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0" name="Elbow Connector 89"/>
          <p:cNvCxnSpPr/>
          <p:nvPr/>
        </p:nvCxnSpPr>
        <p:spPr>
          <a:xfrm flipV="1">
            <a:off x="6245432" y="5194288"/>
            <a:ext cx="1812057" cy="435753"/>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sp>
        <p:nvSpPr>
          <p:cNvPr id="101" name="Freeform 196"/>
          <p:cNvSpPr>
            <a:spLocks noEditPoints="1"/>
          </p:cNvSpPr>
          <p:nvPr/>
        </p:nvSpPr>
        <p:spPr bwMode="auto">
          <a:xfrm>
            <a:off x="4891218" y="4645022"/>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rgbClr val="3EB8C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879483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3"/>
                                        </p:tgtEl>
                                        <p:attrNameLst>
                                          <p:attrName>style.visibility</p:attrName>
                                        </p:attrNameLst>
                                      </p:cBhvr>
                                      <p:to>
                                        <p:strVal val="visible"/>
                                      </p:to>
                                    </p:set>
                                    <p:anim calcmode="lin" valueType="num">
                                      <p:cBhvr>
                                        <p:cTn id="16" dur="500" fill="hold"/>
                                        <p:tgtEl>
                                          <p:spTgt spid="73"/>
                                        </p:tgtEl>
                                        <p:attrNameLst>
                                          <p:attrName>ppt_w</p:attrName>
                                        </p:attrNameLst>
                                      </p:cBhvr>
                                      <p:tavLst>
                                        <p:tav tm="0">
                                          <p:val>
                                            <p:fltVal val="0"/>
                                          </p:val>
                                        </p:tav>
                                        <p:tav tm="100000">
                                          <p:val>
                                            <p:strVal val="#ppt_w"/>
                                          </p:val>
                                        </p:tav>
                                      </p:tavLst>
                                    </p:anim>
                                    <p:anim calcmode="lin" valueType="num">
                                      <p:cBhvr>
                                        <p:cTn id="17" dur="500" fill="hold"/>
                                        <p:tgtEl>
                                          <p:spTgt spid="73"/>
                                        </p:tgtEl>
                                        <p:attrNameLst>
                                          <p:attrName>ppt_h</p:attrName>
                                        </p:attrNameLst>
                                      </p:cBhvr>
                                      <p:tavLst>
                                        <p:tav tm="0">
                                          <p:val>
                                            <p:fltVal val="0"/>
                                          </p:val>
                                        </p:tav>
                                        <p:tav tm="100000">
                                          <p:val>
                                            <p:strVal val="#ppt_h"/>
                                          </p:val>
                                        </p:tav>
                                      </p:tavLst>
                                    </p:anim>
                                    <p:animEffect transition="in" filter="fade">
                                      <p:cBhvr>
                                        <p:cTn id="18" dur="500"/>
                                        <p:tgtEl>
                                          <p:spTgt spid="73"/>
                                        </p:tgtEl>
                                      </p:cBhvr>
                                    </p:animEffect>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81"/>
                                        </p:tgtEl>
                                        <p:attrNameLst>
                                          <p:attrName>style.visibility</p:attrName>
                                        </p:attrNameLst>
                                      </p:cBhvr>
                                      <p:to>
                                        <p:strVal val="visible"/>
                                      </p:to>
                                    </p:set>
                                    <p:animEffect transition="in" filter="wipe(right)">
                                      <p:cBhvr>
                                        <p:cTn id="22" dur="500"/>
                                        <p:tgtEl>
                                          <p:spTgt spid="81"/>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Effect transition="in" filter="fade">
                                      <p:cBhvr>
                                        <p:cTn id="26" dur="1000"/>
                                        <p:tgtEl>
                                          <p:spTgt spid="80"/>
                                        </p:tgtEl>
                                      </p:cBhvr>
                                    </p:animEffect>
                                    <p:anim calcmode="lin" valueType="num">
                                      <p:cBhvr>
                                        <p:cTn id="27" dur="1000" fill="hold"/>
                                        <p:tgtEl>
                                          <p:spTgt spid="80"/>
                                        </p:tgtEl>
                                        <p:attrNameLst>
                                          <p:attrName>ppt_x</p:attrName>
                                        </p:attrNameLst>
                                      </p:cBhvr>
                                      <p:tavLst>
                                        <p:tav tm="0">
                                          <p:val>
                                            <p:strVal val="#ppt_x"/>
                                          </p:val>
                                        </p:tav>
                                        <p:tav tm="100000">
                                          <p:val>
                                            <p:strVal val="#ppt_x"/>
                                          </p:val>
                                        </p:tav>
                                      </p:tavLst>
                                    </p:anim>
                                    <p:anim calcmode="lin" valueType="num">
                                      <p:cBhvr>
                                        <p:cTn id="28" dur="1000" fill="hold"/>
                                        <p:tgtEl>
                                          <p:spTgt spid="80"/>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childTnLst>
                          </p:cTn>
                        </p:par>
                        <p:par>
                          <p:cTn id="35" fill="hold">
                            <p:stCondLst>
                              <p:cond delay="4000"/>
                            </p:stCondLst>
                            <p:childTnLst>
                              <p:par>
                                <p:cTn id="36" presetID="22" presetClass="entr" presetSubtype="2" fill="hold" nodeType="afterEffect">
                                  <p:stCondLst>
                                    <p:cond delay="0"/>
                                  </p:stCondLst>
                                  <p:childTnLst>
                                    <p:set>
                                      <p:cBhvr>
                                        <p:cTn id="37" dur="1" fill="hold">
                                          <p:stCondLst>
                                            <p:cond delay="0"/>
                                          </p:stCondLst>
                                        </p:cTn>
                                        <p:tgtEl>
                                          <p:spTgt spid="82"/>
                                        </p:tgtEl>
                                        <p:attrNameLst>
                                          <p:attrName>style.visibility</p:attrName>
                                        </p:attrNameLst>
                                      </p:cBhvr>
                                      <p:to>
                                        <p:strVal val="visible"/>
                                      </p:to>
                                    </p:set>
                                    <p:animEffect transition="in" filter="wipe(right)">
                                      <p:cBhvr>
                                        <p:cTn id="38" dur="500"/>
                                        <p:tgtEl>
                                          <p:spTgt spid="8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79"/>
                                        </p:tgtEl>
                                        <p:attrNameLst>
                                          <p:attrName>style.visibility</p:attrName>
                                        </p:attrNameLst>
                                      </p:cBhvr>
                                      <p:to>
                                        <p:strVal val="visible"/>
                                      </p:to>
                                    </p:set>
                                    <p:animEffect transition="in" filter="fade">
                                      <p:cBhvr>
                                        <p:cTn id="42" dur="1000"/>
                                        <p:tgtEl>
                                          <p:spTgt spid="79"/>
                                        </p:tgtEl>
                                      </p:cBhvr>
                                    </p:animEffect>
                                    <p:anim calcmode="lin" valueType="num">
                                      <p:cBhvr>
                                        <p:cTn id="43" dur="1000" fill="hold"/>
                                        <p:tgtEl>
                                          <p:spTgt spid="79"/>
                                        </p:tgtEl>
                                        <p:attrNameLst>
                                          <p:attrName>ppt_x</p:attrName>
                                        </p:attrNameLst>
                                      </p:cBhvr>
                                      <p:tavLst>
                                        <p:tav tm="0">
                                          <p:val>
                                            <p:strVal val="#ppt_x"/>
                                          </p:val>
                                        </p:tav>
                                        <p:tav tm="100000">
                                          <p:val>
                                            <p:strVal val="#ppt_x"/>
                                          </p:val>
                                        </p:tav>
                                      </p:tavLst>
                                    </p:anim>
                                    <p:anim calcmode="lin" valueType="num">
                                      <p:cBhvr>
                                        <p:cTn id="44" dur="1000" fill="hold"/>
                                        <p:tgtEl>
                                          <p:spTgt spid="79"/>
                                        </p:tgtEl>
                                        <p:attrNameLst>
                                          <p:attrName>ppt_y</p:attrName>
                                        </p:attrNameLst>
                                      </p:cBhvr>
                                      <p:tavLst>
                                        <p:tav tm="0">
                                          <p:val>
                                            <p:strVal val="#ppt_y+.1"/>
                                          </p:val>
                                        </p:tav>
                                        <p:tav tm="100000">
                                          <p:val>
                                            <p:strVal val="#ppt_y"/>
                                          </p:val>
                                        </p:tav>
                                      </p:tavLst>
                                    </p:anim>
                                  </p:childTnLst>
                                </p:cTn>
                              </p:par>
                            </p:childTnLst>
                          </p:cTn>
                        </p:par>
                        <p:par>
                          <p:cTn id="45" fill="hold">
                            <p:stCondLst>
                              <p:cond delay="5500"/>
                            </p:stCondLst>
                            <p:childTnLst>
                              <p:par>
                                <p:cTn id="46" presetID="53" presetClass="entr" presetSubtype="16" fill="hold" grpId="0" nodeType="afterEffect">
                                  <p:stCondLst>
                                    <p:cond delay="0"/>
                                  </p:stCondLst>
                                  <p:childTnLst>
                                    <p:set>
                                      <p:cBhvr>
                                        <p:cTn id="47" dur="1" fill="hold">
                                          <p:stCondLst>
                                            <p:cond delay="0"/>
                                          </p:stCondLst>
                                        </p:cTn>
                                        <p:tgtEl>
                                          <p:spTgt spid="101"/>
                                        </p:tgtEl>
                                        <p:attrNameLst>
                                          <p:attrName>style.visibility</p:attrName>
                                        </p:attrNameLst>
                                      </p:cBhvr>
                                      <p:to>
                                        <p:strVal val="visible"/>
                                      </p:to>
                                    </p:set>
                                    <p:anim calcmode="lin" valueType="num">
                                      <p:cBhvr>
                                        <p:cTn id="48" dur="500" fill="hold"/>
                                        <p:tgtEl>
                                          <p:spTgt spid="101"/>
                                        </p:tgtEl>
                                        <p:attrNameLst>
                                          <p:attrName>ppt_w</p:attrName>
                                        </p:attrNameLst>
                                      </p:cBhvr>
                                      <p:tavLst>
                                        <p:tav tm="0">
                                          <p:val>
                                            <p:fltVal val="0"/>
                                          </p:val>
                                        </p:tav>
                                        <p:tav tm="100000">
                                          <p:val>
                                            <p:strVal val="#ppt_w"/>
                                          </p:val>
                                        </p:tav>
                                      </p:tavLst>
                                    </p:anim>
                                    <p:anim calcmode="lin" valueType="num">
                                      <p:cBhvr>
                                        <p:cTn id="49" dur="500" fill="hold"/>
                                        <p:tgtEl>
                                          <p:spTgt spid="101"/>
                                        </p:tgtEl>
                                        <p:attrNameLst>
                                          <p:attrName>ppt_h</p:attrName>
                                        </p:attrNameLst>
                                      </p:cBhvr>
                                      <p:tavLst>
                                        <p:tav tm="0">
                                          <p:val>
                                            <p:fltVal val="0"/>
                                          </p:val>
                                        </p:tav>
                                        <p:tav tm="100000">
                                          <p:val>
                                            <p:strVal val="#ppt_h"/>
                                          </p:val>
                                        </p:tav>
                                      </p:tavLst>
                                    </p:anim>
                                    <p:animEffect transition="in" filter="fade">
                                      <p:cBhvr>
                                        <p:cTn id="50" dur="500"/>
                                        <p:tgtEl>
                                          <p:spTgt spid="101"/>
                                        </p:tgtEl>
                                      </p:cBhvr>
                                    </p:animEffect>
                                  </p:childTnLst>
                                </p:cTn>
                              </p:par>
                            </p:childTnLst>
                          </p:cTn>
                        </p:par>
                        <p:par>
                          <p:cTn id="51" fill="hold">
                            <p:stCondLst>
                              <p:cond delay="6000"/>
                            </p:stCondLst>
                            <p:childTnLst>
                              <p:par>
                                <p:cTn id="52" presetID="22" presetClass="entr" presetSubtype="2" fill="hold" nodeType="afterEffect">
                                  <p:stCondLst>
                                    <p:cond delay="0"/>
                                  </p:stCondLst>
                                  <p:childTnLst>
                                    <p:set>
                                      <p:cBhvr>
                                        <p:cTn id="53" dur="1" fill="hold">
                                          <p:stCondLst>
                                            <p:cond delay="0"/>
                                          </p:stCondLst>
                                        </p:cTn>
                                        <p:tgtEl>
                                          <p:spTgt spid="84"/>
                                        </p:tgtEl>
                                        <p:attrNameLst>
                                          <p:attrName>style.visibility</p:attrName>
                                        </p:attrNameLst>
                                      </p:cBhvr>
                                      <p:to>
                                        <p:strVal val="visible"/>
                                      </p:to>
                                    </p:set>
                                    <p:animEffect transition="in" filter="wipe(right)">
                                      <p:cBhvr>
                                        <p:cTn id="54" dur="500"/>
                                        <p:tgtEl>
                                          <p:spTgt spid="84"/>
                                        </p:tgtEl>
                                      </p:cBhvr>
                                    </p:animEffect>
                                  </p:childTnLst>
                                </p:cTn>
                              </p:par>
                            </p:childTnLst>
                          </p:cTn>
                        </p:par>
                        <p:par>
                          <p:cTn id="55" fill="hold">
                            <p:stCondLst>
                              <p:cond delay="6500"/>
                            </p:stCondLst>
                            <p:childTnLst>
                              <p:par>
                                <p:cTn id="56" presetID="42" presetClass="entr" presetSubtype="0" fill="hold" grpId="0" nodeType="afterEffect">
                                  <p:stCondLst>
                                    <p:cond delay="0"/>
                                  </p:stCondLst>
                                  <p:childTnLst>
                                    <p:set>
                                      <p:cBhvr>
                                        <p:cTn id="57" dur="1" fill="hold">
                                          <p:stCondLst>
                                            <p:cond delay="0"/>
                                          </p:stCondLst>
                                        </p:cTn>
                                        <p:tgtEl>
                                          <p:spTgt spid="78"/>
                                        </p:tgtEl>
                                        <p:attrNameLst>
                                          <p:attrName>style.visibility</p:attrName>
                                        </p:attrNameLst>
                                      </p:cBhvr>
                                      <p:to>
                                        <p:strVal val="visible"/>
                                      </p:to>
                                    </p:set>
                                    <p:animEffect transition="in" filter="fade">
                                      <p:cBhvr>
                                        <p:cTn id="58" dur="1000"/>
                                        <p:tgtEl>
                                          <p:spTgt spid="78"/>
                                        </p:tgtEl>
                                      </p:cBhvr>
                                    </p:animEffect>
                                    <p:anim calcmode="lin" valueType="num">
                                      <p:cBhvr>
                                        <p:cTn id="59" dur="1000" fill="hold"/>
                                        <p:tgtEl>
                                          <p:spTgt spid="78"/>
                                        </p:tgtEl>
                                        <p:attrNameLst>
                                          <p:attrName>ppt_x</p:attrName>
                                        </p:attrNameLst>
                                      </p:cBhvr>
                                      <p:tavLst>
                                        <p:tav tm="0">
                                          <p:val>
                                            <p:strVal val="#ppt_x"/>
                                          </p:val>
                                        </p:tav>
                                        <p:tav tm="100000">
                                          <p:val>
                                            <p:strVal val="#ppt_x"/>
                                          </p:val>
                                        </p:tav>
                                      </p:tavLst>
                                    </p:anim>
                                    <p:anim calcmode="lin" valueType="num">
                                      <p:cBhvr>
                                        <p:cTn id="60" dur="1000" fill="hold"/>
                                        <p:tgtEl>
                                          <p:spTgt spid="78"/>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fltVal val="0"/>
                                          </p:val>
                                        </p:tav>
                                        <p:tav tm="100000">
                                          <p:val>
                                            <p:strVal val="#ppt_w"/>
                                          </p:val>
                                        </p:tav>
                                      </p:tavLst>
                                    </p:anim>
                                    <p:anim calcmode="lin" valueType="num">
                                      <p:cBhvr>
                                        <p:cTn id="65" dur="500" fill="hold"/>
                                        <p:tgtEl>
                                          <p:spTgt spid="15"/>
                                        </p:tgtEl>
                                        <p:attrNameLst>
                                          <p:attrName>ppt_h</p:attrName>
                                        </p:attrNameLst>
                                      </p:cBhvr>
                                      <p:tavLst>
                                        <p:tav tm="0">
                                          <p:val>
                                            <p:fltVal val="0"/>
                                          </p:val>
                                        </p:tav>
                                        <p:tav tm="100000">
                                          <p:val>
                                            <p:strVal val="#ppt_h"/>
                                          </p:val>
                                        </p:tav>
                                      </p:tavLst>
                                    </p:anim>
                                    <p:animEffect transition="in" filter="fade">
                                      <p:cBhvr>
                                        <p:cTn id="66" dur="500"/>
                                        <p:tgtEl>
                                          <p:spTgt spid="15"/>
                                        </p:tgtEl>
                                      </p:cBhvr>
                                    </p:animEffect>
                                  </p:childTnLst>
                                </p:cTn>
                              </p:par>
                            </p:childTnLst>
                          </p:cTn>
                        </p:par>
                        <p:par>
                          <p:cTn id="67" fill="hold">
                            <p:stCondLst>
                              <p:cond delay="8000"/>
                            </p:stCondLst>
                            <p:childTnLst>
                              <p:par>
                                <p:cTn id="68" presetID="22" presetClass="entr" presetSubtype="8" fill="hold" nodeType="afterEffect">
                                  <p:stCondLst>
                                    <p:cond delay="0"/>
                                  </p:stCondLst>
                                  <p:childTnLst>
                                    <p:set>
                                      <p:cBhvr>
                                        <p:cTn id="69" dur="1" fill="hold">
                                          <p:stCondLst>
                                            <p:cond delay="0"/>
                                          </p:stCondLst>
                                        </p:cTn>
                                        <p:tgtEl>
                                          <p:spTgt spid="87"/>
                                        </p:tgtEl>
                                        <p:attrNameLst>
                                          <p:attrName>style.visibility</p:attrName>
                                        </p:attrNameLst>
                                      </p:cBhvr>
                                      <p:to>
                                        <p:strVal val="visible"/>
                                      </p:to>
                                    </p:set>
                                    <p:animEffect transition="in" filter="wipe(left)">
                                      <p:cBhvr>
                                        <p:cTn id="70" dur="500"/>
                                        <p:tgtEl>
                                          <p:spTgt spid="87"/>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77"/>
                                        </p:tgtEl>
                                        <p:attrNameLst>
                                          <p:attrName>style.visibility</p:attrName>
                                        </p:attrNameLst>
                                      </p:cBhvr>
                                      <p:to>
                                        <p:strVal val="visible"/>
                                      </p:to>
                                    </p:set>
                                    <p:animEffect transition="in" filter="fade">
                                      <p:cBhvr>
                                        <p:cTn id="74" dur="1000"/>
                                        <p:tgtEl>
                                          <p:spTgt spid="77"/>
                                        </p:tgtEl>
                                      </p:cBhvr>
                                    </p:animEffect>
                                    <p:anim calcmode="lin" valueType="num">
                                      <p:cBhvr>
                                        <p:cTn id="75" dur="1000" fill="hold"/>
                                        <p:tgtEl>
                                          <p:spTgt spid="77"/>
                                        </p:tgtEl>
                                        <p:attrNameLst>
                                          <p:attrName>ppt_x</p:attrName>
                                        </p:attrNameLst>
                                      </p:cBhvr>
                                      <p:tavLst>
                                        <p:tav tm="0">
                                          <p:val>
                                            <p:strVal val="#ppt_x"/>
                                          </p:val>
                                        </p:tav>
                                        <p:tav tm="100000">
                                          <p:val>
                                            <p:strVal val="#ppt_x"/>
                                          </p:val>
                                        </p:tav>
                                      </p:tavLst>
                                    </p:anim>
                                    <p:anim calcmode="lin" valueType="num">
                                      <p:cBhvr>
                                        <p:cTn id="76" dur="1000" fill="hold"/>
                                        <p:tgtEl>
                                          <p:spTgt spid="77"/>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16"/>
                                        </p:tgtEl>
                                        <p:attrNameLst>
                                          <p:attrName>style.visibility</p:attrName>
                                        </p:attrNameLst>
                                      </p:cBhvr>
                                      <p:to>
                                        <p:strVal val="visible"/>
                                      </p:to>
                                    </p:set>
                                    <p:anim calcmode="lin" valueType="num">
                                      <p:cBhvr>
                                        <p:cTn id="80" dur="500" fill="hold"/>
                                        <p:tgtEl>
                                          <p:spTgt spid="16"/>
                                        </p:tgtEl>
                                        <p:attrNameLst>
                                          <p:attrName>ppt_w</p:attrName>
                                        </p:attrNameLst>
                                      </p:cBhvr>
                                      <p:tavLst>
                                        <p:tav tm="0">
                                          <p:val>
                                            <p:fltVal val="0"/>
                                          </p:val>
                                        </p:tav>
                                        <p:tav tm="100000">
                                          <p:val>
                                            <p:strVal val="#ppt_w"/>
                                          </p:val>
                                        </p:tav>
                                      </p:tavLst>
                                    </p:anim>
                                    <p:anim calcmode="lin" valueType="num">
                                      <p:cBhvr>
                                        <p:cTn id="81" dur="500" fill="hold"/>
                                        <p:tgtEl>
                                          <p:spTgt spid="16"/>
                                        </p:tgtEl>
                                        <p:attrNameLst>
                                          <p:attrName>ppt_h</p:attrName>
                                        </p:attrNameLst>
                                      </p:cBhvr>
                                      <p:tavLst>
                                        <p:tav tm="0">
                                          <p:val>
                                            <p:fltVal val="0"/>
                                          </p:val>
                                        </p:tav>
                                        <p:tav tm="100000">
                                          <p:val>
                                            <p:strVal val="#ppt_h"/>
                                          </p:val>
                                        </p:tav>
                                      </p:tavLst>
                                    </p:anim>
                                    <p:animEffect transition="in" filter="fade">
                                      <p:cBhvr>
                                        <p:cTn id="82" dur="500"/>
                                        <p:tgtEl>
                                          <p:spTgt spid="16"/>
                                        </p:tgtEl>
                                      </p:cBhvr>
                                    </p:animEffect>
                                  </p:childTnLst>
                                </p:cTn>
                              </p:par>
                            </p:childTnLst>
                          </p:cTn>
                        </p:par>
                        <p:par>
                          <p:cTn id="83" fill="hold">
                            <p:stCondLst>
                              <p:cond delay="10000"/>
                            </p:stCondLst>
                            <p:childTnLst>
                              <p:par>
                                <p:cTn id="84" presetID="22" presetClass="entr" presetSubtype="8" fill="hold" nodeType="afterEffect">
                                  <p:stCondLst>
                                    <p:cond delay="0"/>
                                  </p:stCondLst>
                                  <p:childTnLst>
                                    <p:set>
                                      <p:cBhvr>
                                        <p:cTn id="85" dur="1" fill="hold">
                                          <p:stCondLst>
                                            <p:cond delay="0"/>
                                          </p:stCondLst>
                                        </p:cTn>
                                        <p:tgtEl>
                                          <p:spTgt spid="88"/>
                                        </p:tgtEl>
                                        <p:attrNameLst>
                                          <p:attrName>style.visibility</p:attrName>
                                        </p:attrNameLst>
                                      </p:cBhvr>
                                      <p:to>
                                        <p:strVal val="visible"/>
                                      </p:to>
                                    </p:set>
                                    <p:animEffect transition="in" filter="wipe(left)">
                                      <p:cBhvr>
                                        <p:cTn id="86" dur="500"/>
                                        <p:tgtEl>
                                          <p:spTgt spid="88"/>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76"/>
                                        </p:tgtEl>
                                        <p:attrNameLst>
                                          <p:attrName>style.visibility</p:attrName>
                                        </p:attrNameLst>
                                      </p:cBhvr>
                                      <p:to>
                                        <p:strVal val="visible"/>
                                      </p:to>
                                    </p:set>
                                    <p:animEffect transition="in" filter="fade">
                                      <p:cBhvr>
                                        <p:cTn id="90" dur="1000"/>
                                        <p:tgtEl>
                                          <p:spTgt spid="76"/>
                                        </p:tgtEl>
                                      </p:cBhvr>
                                    </p:animEffect>
                                    <p:anim calcmode="lin" valueType="num">
                                      <p:cBhvr>
                                        <p:cTn id="91" dur="1000" fill="hold"/>
                                        <p:tgtEl>
                                          <p:spTgt spid="76"/>
                                        </p:tgtEl>
                                        <p:attrNameLst>
                                          <p:attrName>ppt_x</p:attrName>
                                        </p:attrNameLst>
                                      </p:cBhvr>
                                      <p:tavLst>
                                        <p:tav tm="0">
                                          <p:val>
                                            <p:strVal val="#ppt_x"/>
                                          </p:val>
                                        </p:tav>
                                        <p:tav tm="100000">
                                          <p:val>
                                            <p:strVal val="#ppt_x"/>
                                          </p:val>
                                        </p:tav>
                                      </p:tavLst>
                                    </p:anim>
                                    <p:anim calcmode="lin" valueType="num">
                                      <p:cBhvr>
                                        <p:cTn id="92" dur="1000" fill="hold"/>
                                        <p:tgtEl>
                                          <p:spTgt spid="76"/>
                                        </p:tgtEl>
                                        <p:attrNameLst>
                                          <p:attrName>ppt_y</p:attrName>
                                        </p:attrNameLst>
                                      </p:cBhvr>
                                      <p:tavLst>
                                        <p:tav tm="0">
                                          <p:val>
                                            <p:strVal val="#ppt_y+.1"/>
                                          </p:val>
                                        </p:tav>
                                        <p:tav tm="100000">
                                          <p:val>
                                            <p:strVal val="#ppt_y"/>
                                          </p:val>
                                        </p:tav>
                                      </p:tavLst>
                                    </p:anim>
                                  </p:childTnLst>
                                </p:cTn>
                              </p:par>
                            </p:childTnLst>
                          </p:cTn>
                        </p:par>
                        <p:par>
                          <p:cTn id="93" fill="hold">
                            <p:stCondLst>
                              <p:cond delay="11500"/>
                            </p:stCondLst>
                            <p:childTnLst>
                              <p:par>
                                <p:cTn id="94" presetID="53" presetClass="entr" presetSubtype="16" fill="hold" nodeType="afterEffect">
                                  <p:stCondLst>
                                    <p:cond delay="0"/>
                                  </p:stCondLst>
                                  <p:childTnLst>
                                    <p:set>
                                      <p:cBhvr>
                                        <p:cTn id="95" dur="1" fill="hold">
                                          <p:stCondLst>
                                            <p:cond delay="0"/>
                                          </p:stCondLst>
                                        </p:cTn>
                                        <p:tgtEl>
                                          <p:spTgt spid="52"/>
                                        </p:tgtEl>
                                        <p:attrNameLst>
                                          <p:attrName>style.visibility</p:attrName>
                                        </p:attrNameLst>
                                      </p:cBhvr>
                                      <p:to>
                                        <p:strVal val="visible"/>
                                      </p:to>
                                    </p:set>
                                    <p:anim calcmode="lin" valueType="num">
                                      <p:cBhvr>
                                        <p:cTn id="96" dur="500" fill="hold"/>
                                        <p:tgtEl>
                                          <p:spTgt spid="52"/>
                                        </p:tgtEl>
                                        <p:attrNameLst>
                                          <p:attrName>ppt_w</p:attrName>
                                        </p:attrNameLst>
                                      </p:cBhvr>
                                      <p:tavLst>
                                        <p:tav tm="0">
                                          <p:val>
                                            <p:fltVal val="0"/>
                                          </p:val>
                                        </p:tav>
                                        <p:tav tm="100000">
                                          <p:val>
                                            <p:strVal val="#ppt_w"/>
                                          </p:val>
                                        </p:tav>
                                      </p:tavLst>
                                    </p:anim>
                                    <p:anim calcmode="lin" valueType="num">
                                      <p:cBhvr>
                                        <p:cTn id="97" dur="500" fill="hold"/>
                                        <p:tgtEl>
                                          <p:spTgt spid="52"/>
                                        </p:tgtEl>
                                        <p:attrNameLst>
                                          <p:attrName>ppt_h</p:attrName>
                                        </p:attrNameLst>
                                      </p:cBhvr>
                                      <p:tavLst>
                                        <p:tav tm="0">
                                          <p:val>
                                            <p:fltVal val="0"/>
                                          </p:val>
                                        </p:tav>
                                        <p:tav tm="100000">
                                          <p:val>
                                            <p:strVal val="#ppt_h"/>
                                          </p:val>
                                        </p:tav>
                                      </p:tavLst>
                                    </p:anim>
                                    <p:animEffect transition="in" filter="fade">
                                      <p:cBhvr>
                                        <p:cTn id="98" dur="500"/>
                                        <p:tgtEl>
                                          <p:spTgt spid="52"/>
                                        </p:tgtEl>
                                      </p:cBhvr>
                                    </p:animEffect>
                                  </p:childTnLst>
                                </p:cTn>
                              </p:par>
                            </p:childTnLst>
                          </p:cTn>
                        </p:par>
                        <p:par>
                          <p:cTn id="99" fill="hold">
                            <p:stCondLst>
                              <p:cond delay="12000"/>
                            </p:stCondLst>
                            <p:childTnLst>
                              <p:par>
                                <p:cTn id="100" presetID="22" presetClass="entr" presetSubtype="8" fill="hold" nodeType="afterEffect">
                                  <p:stCondLst>
                                    <p:cond delay="0"/>
                                  </p:stCondLst>
                                  <p:childTnLst>
                                    <p:set>
                                      <p:cBhvr>
                                        <p:cTn id="101" dur="1" fill="hold">
                                          <p:stCondLst>
                                            <p:cond delay="0"/>
                                          </p:stCondLst>
                                        </p:cTn>
                                        <p:tgtEl>
                                          <p:spTgt spid="90"/>
                                        </p:tgtEl>
                                        <p:attrNameLst>
                                          <p:attrName>style.visibility</p:attrName>
                                        </p:attrNameLst>
                                      </p:cBhvr>
                                      <p:to>
                                        <p:strVal val="visible"/>
                                      </p:to>
                                    </p:set>
                                    <p:animEffect transition="in" filter="wipe(left)">
                                      <p:cBhvr>
                                        <p:cTn id="102" dur="500"/>
                                        <p:tgtEl>
                                          <p:spTgt spid="90"/>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75"/>
                                        </p:tgtEl>
                                        <p:attrNameLst>
                                          <p:attrName>style.visibility</p:attrName>
                                        </p:attrNameLst>
                                      </p:cBhvr>
                                      <p:to>
                                        <p:strVal val="visible"/>
                                      </p:to>
                                    </p:set>
                                    <p:animEffect transition="in" filter="fade">
                                      <p:cBhvr>
                                        <p:cTn id="106" dur="1000"/>
                                        <p:tgtEl>
                                          <p:spTgt spid="75"/>
                                        </p:tgtEl>
                                      </p:cBhvr>
                                    </p:animEffect>
                                    <p:anim calcmode="lin" valueType="num">
                                      <p:cBhvr>
                                        <p:cTn id="107" dur="1000" fill="hold"/>
                                        <p:tgtEl>
                                          <p:spTgt spid="75"/>
                                        </p:tgtEl>
                                        <p:attrNameLst>
                                          <p:attrName>ppt_x</p:attrName>
                                        </p:attrNameLst>
                                      </p:cBhvr>
                                      <p:tavLst>
                                        <p:tav tm="0">
                                          <p:val>
                                            <p:strVal val="#ppt_x"/>
                                          </p:val>
                                        </p:tav>
                                        <p:tav tm="100000">
                                          <p:val>
                                            <p:strVal val="#ppt_x"/>
                                          </p:val>
                                        </p:tav>
                                      </p:tavLst>
                                    </p:anim>
                                    <p:anim calcmode="lin" valueType="num">
                                      <p:cBhvr>
                                        <p:cTn id="108"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animBg="1"/>
      <p:bldP spid="73" grpId="0" animBg="1"/>
      <p:bldP spid="74" grpId="0" animBg="1"/>
      <p:bldP spid="75" grpId="0"/>
      <p:bldP spid="76" grpId="0"/>
      <p:bldP spid="77" grpId="0"/>
      <p:bldP spid="78" grpId="0"/>
      <p:bldP spid="79" grpId="0"/>
      <p:bldP spid="80" grpId="0"/>
      <p:bldP spid="10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3EB8C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01AA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01AA8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F2B2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3EB8CD"/>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2357429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55" name="TextBox 5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66" name="Group 65"/>
          <p:cNvGrpSpPr/>
          <p:nvPr/>
        </p:nvGrpSpPr>
        <p:grpSpPr>
          <a:xfrm>
            <a:off x="4260851" y="1242065"/>
            <a:ext cx="1820333" cy="2101851"/>
            <a:chOff x="3195638" y="931549"/>
            <a:chExt cx="1365250" cy="1576388"/>
          </a:xfrm>
        </p:grpSpPr>
        <p:sp>
          <p:nvSpPr>
            <p:cNvPr id="5125" name="Freeform 5"/>
            <p:cNvSpPr>
              <a:spLocks/>
            </p:cNvSpPr>
            <p:nvPr/>
          </p:nvSpPr>
          <p:spPr bwMode="auto">
            <a:xfrm>
              <a:off x="3195638" y="931549"/>
              <a:ext cx="1365250" cy="1576388"/>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a:off x="3700463" y="1898337"/>
              <a:ext cx="860425" cy="6096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chemeClr val="bg1">
                <a:lumMod val="5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7" name="Group 66"/>
          <p:cNvGrpSpPr/>
          <p:nvPr/>
        </p:nvGrpSpPr>
        <p:grpSpPr>
          <a:xfrm>
            <a:off x="6131984" y="1242065"/>
            <a:ext cx="1813984" cy="2101851"/>
            <a:chOff x="4598988" y="931549"/>
            <a:chExt cx="1360488" cy="1576388"/>
          </a:xfrm>
        </p:grpSpPr>
        <p:sp>
          <p:nvSpPr>
            <p:cNvPr id="5128" name="Freeform 8"/>
            <p:cNvSpPr>
              <a:spLocks/>
            </p:cNvSpPr>
            <p:nvPr/>
          </p:nvSpPr>
          <p:spPr bwMode="auto">
            <a:xfrm>
              <a:off x="4598988" y="931549"/>
              <a:ext cx="1360488" cy="1576388"/>
            </a:xfrm>
            <a:custGeom>
              <a:avLst/>
              <a:gdLst/>
              <a:ahLst/>
              <a:cxnLst>
                <a:cxn ang="0">
                  <a:pos x="428" y="0"/>
                </a:cxn>
                <a:cxn ang="0">
                  <a:pos x="0" y="249"/>
                </a:cxn>
                <a:cxn ang="0">
                  <a:pos x="0" y="744"/>
                </a:cxn>
                <a:cxn ang="0">
                  <a:pos x="428" y="993"/>
                </a:cxn>
                <a:cxn ang="0">
                  <a:pos x="857" y="744"/>
                </a:cxn>
                <a:cxn ang="0">
                  <a:pos x="857" y="249"/>
                </a:cxn>
                <a:cxn ang="0">
                  <a:pos x="428" y="0"/>
                </a:cxn>
              </a:cxnLst>
              <a:rect l="0" t="0" r="r" b="b"/>
              <a:pathLst>
                <a:path w="857" h="993">
                  <a:moveTo>
                    <a:pt x="428" y="0"/>
                  </a:moveTo>
                  <a:lnTo>
                    <a:pt x="0" y="249"/>
                  </a:lnTo>
                  <a:lnTo>
                    <a:pt x="0" y="744"/>
                  </a:lnTo>
                  <a:lnTo>
                    <a:pt x="428" y="993"/>
                  </a:lnTo>
                  <a:lnTo>
                    <a:pt x="857" y="744"/>
                  </a:lnTo>
                  <a:lnTo>
                    <a:pt x="857" y="249"/>
                  </a:lnTo>
                  <a:lnTo>
                    <a:pt x="428" y="0"/>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9" name="Freeform 9"/>
            <p:cNvSpPr>
              <a:spLocks/>
            </p:cNvSpPr>
            <p:nvPr/>
          </p:nvSpPr>
          <p:spPr bwMode="auto">
            <a:xfrm>
              <a:off x="4598988" y="1898337"/>
              <a:ext cx="855663" cy="609600"/>
            </a:xfrm>
            <a:custGeom>
              <a:avLst/>
              <a:gdLst/>
              <a:ahLst/>
              <a:cxnLst>
                <a:cxn ang="0">
                  <a:pos x="539" y="320"/>
                </a:cxn>
                <a:cxn ang="0">
                  <a:pos x="0" y="0"/>
                </a:cxn>
                <a:cxn ang="0">
                  <a:pos x="0" y="135"/>
                </a:cxn>
                <a:cxn ang="0">
                  <a:pos x="428" y="384"/>
                </a:cxn>
                <a:cxn ang="0">
                  <a:pos x="539" y="320"/>
                </a:cxn>
              </a:cxnLst>
              <a:rect l="0" t="0" r="r" b="b"/>
              <a:pathLst>
                <a:path w="539" h="384">
                  <a:moveTo>
                    <a:pt x="539" y="320"/>
                  </a:moveTo>
                  <a:lnTo>
                    <a:pt x="0" y="0"/>
                  </a:lnTo>
                  <a:lnTo>
                    <a:pt x="0" y="135"/>
                  </a:lnTo>
                  <a:lnTo>
                    <a:pt x="428" y="384"/>
                  </a:lnTo>
                  <a:lnTo>
                    <a:pt x="539" y="320"/>
                  </a:lnTo>
                  <a:close/>
                </a:path>
              </a:pathLst>
            </a:custGeom>
            <a:solidFill>
              <a:schemeClr val="bg1">
                <a:lumMod val="5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70" name="Group 69"/>
          <p:cNvGrpSpPr/>
          <p:nvPr/>
        </p:nvGrpSpPr>
        <p:grpSpPr>
          <a:xfrm>
            <a:off x="4260851" y="4482683"/>
            <a:ext cx="1820333" cy="2095500"/>
            <a:chOff x="3195638" y="3362012"/>
            <a:chExt cx="1365250" cy="1571625"/>
          </a:xfrm>
        </p:grpSpPr>
        <p:sp>
          <p:nvSpPr>
            <p:cNvPr id="5130" name="Freeform 10"/>
            <p:cNvSpPr>
              <a:spLocks/>
            </p:cNvSpPr>
            <p:nvPr/>
          </p:nvSpPr>
          <p:spPr bwMode="auto">
            <a:xfrm>
              <a:off x="3195638" y="3362012"/>
              <a:ext cx="1365250" cy="1571625"/>
            </a:xfrm>
            <a:custGeom>
              <a:avLst/>
              <a:gdLst/>
              <a:ahLst/>
              <a:cxnLst>
                <a:cxn ang="0">
                  <a:pos x="431" y="990"/>
                </a:cxn>
                <a:cxn ang="0">
                  <a:pos x="860" y="744"/>
                </a:cxn>
                <a:cxn ang="0">
                  <a:pos x="860" y="248"/>
                </a:cxn>
                <a:cxn ang="0">
                  <a:pos x="429" y="0"/>
                </a:cxn>
                <a:cxn ang="0">
                  <a:pos x="0" y="246"/>
                </a:cxn>
                <a:cxn ang="0">
                  <a:pos x="0" y="744"/>
                </a:cxn>
                <a:cxn ang="0">
                  <a:pos x="431" y="990"/>
                </a:cxn>
              </a:cxnLst>
              <a:rect l="0" t="0" r="r" b="b"/>
              <a:pathLst>
                <a:path w="860" h="990">
                  <a:moveTo>
                    <a:pt x="431" y="990"/>
                  </a:moveTo>
                  <a:lnTo>
                    <a:pt x="860" y="744"/>
                  </a:lnTo>
                  <a:lnTo>
                    <a:pt x="860" y="248"/>
                  </a:lnTo>
                  <a:lnTo>
                    <a:pt x="429" y="0"/>
                  </a:lnTo>
                  <a:lnTo>
                    <a:pt x="0" y="246"/>
                  </a:lnTo>
                  <a:lnTo>
                    <a:pt x="0" y="744"/>
                  </a:lnTo>
                  <a:lnTo>
                    <a:pt x="431" y="990"/>
                  </a:lnTo>
                  <a:close/>
                </a:path>
              </a:pathLst>
            </a:custGeom>
            <a:solidFill>
              <a:srgbClr val="01AA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1" name="Freeform 11"/>
            <p:cNvSpPr>
              <a:spLocks/>
            </p:cNvSpPr>
            <p:nvPr/>
          </p:nvSpPr>
          <p:spPr bwMode="auto">
            <a:xfrm>
              <a:off x="3700463" y="3362012"/>
              <a:ext cx="860425" cy="604838"/>
            </a:xfrm>
            <a:custGeom>
              <a:avLst/>
              <a:gdLst/>
              <a:ahLst/>
              <a:cxnLst>
                <a:cxn ang="0">
                  <a:pos x="0" y="64"/>
                </a:cxn>
                <a:cxn ang="0">
                  <a:pos x="542" y="381"/>
                </a:cxn>
                <a:cxn ang="0">
                  <a:pos x="542" y="248"/>
                </a:cxn>
                <a:cxn ang="0">
                  <a:pos x="111" y="0"/>
                </a:cxn>
                <a:cxn ang="0">
                  <a:pos x="0" y="64"/>
                </a:cxn>
              </a:cxnLst>
              <a:rect l="0" t="0" r="r" b="b"/>
              <a:pathLst>
                <a:path w="542" h="381">
                  <a:moveTo>
                    <a:pt x="0" y="64"/>
                  </a:moveTo>
                  <a:lnTo>
                    <a:pt x="542" y="381"/>
                  </a:lnTo>
                  <a:lnTo>
                    <a:pt x="542" y="248"/>
                  </a:lnTo>
                  <a:lnTo>
                    <a:pt x="111" y="0"/>
                  </a:lnTo>
                  <a:lnTo>
                    <a:pt x="0" y="64"/>
                  </a:lnTo>
                  <a:close/>
                </a:path>
              </a:pathLst>
            </a:custGeom>
            <a:solidFill>
              <a:schemeClr val="bg1">
                <a:lumMod val="5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9" name="Group 68"/>
          <p:cNvGrpSpPr/>
          <p:nvPr/>
        </p:nvGrpSpPr>
        <p:grpSpPr>
          <a:xfrm>
            <a:off x="6131984" y="4482683"/>
            <a:ext cx="1813984" cy="2095500"/>
            <a:chOff x="4598988" y="3362012"/>
            <a:chExt cx="1360488" cy="1571625"/>
          </a:xfrm>
        </p:grpSpPr>
        <p:sp>
          <p:nvSpPr>
            <p:cNvPr id="5132" name="Freeform 12"/>
            <p:cNvSpPr>
              <a:spLocks/>
            </p:cNvSpPr>
            <p:nvPr/>
          </p:nvSpPr>
          <p:spPr bwMode="auto">
            <a:xfrm>
              <a:off x="4598988" y="3362012"/>
              <a:ext cx="1360488" cy="1571625"/>
            </a:xfrm>
            <a:custGeom>
              <a:avLst/>
              <a:gdLst/>
              <a:ahLst/>
              <a:cxnLst>
                <a:cxn ang="0">
                  <a:pos x="857" y="744"/>
                </a:cxn>
                <a:cxn ang="0">
                  <a:pos x="857" y="246"/>
                </a:cxn>
                <a:cxn ang="0">
                  <a:pos x="428" y="0"/>
                </a:cxn>
                <a:cxn ang="0">
                  <a:pos x="0" y="248"/>
                </a:cxn>
                <a:cxn ang="0">
                  <a:pos x="0" y="744"/>
                </a:cxn>
                <a:cxn ang="0">
                  <a:pos x="428" y="990"/>
                </a:cxn>
                <a:cxn ang="0">
                  <a:pos x="857" y="744"/>
                </a:cxn>
              </a:cxnLst>
              <a:rect l="0" t="0" r="r" b="b"/>
              <a:pathLst>
                <a:path w="857" h="990">
                  <a:moveTo>
                    <a:pt x="857" y="744"/>
                  </a:moveTo>
                  <a:lnTo>
                    <a:pt x="857" y="246"/>
                  </a:lnTo>
                  <a:lnTo>
                    <a:pt x="428" y="0"/>
                  </a:lnTo>
                  <a:lnTo>
                    <a:pt x="0" y="248"/>
                  </a:lnTo>
                  <a:lnTo>
                    <a:pt x="0" y="744"/>
                  </a:lnTo>
                  <a:lnTo>
                    <a:pt x="428" y="990"/>
                  </a:lnTo>
                  <a:lnTo>
                    <a:pt x="857" y="744"/>
                  </a:lnTo>
                  <a:close/>
                </a:path>
              </a:pathLst>
            </a:custGeom>
            <a:solidFill>
              <a:srgbClr val="FFA8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3" name="Freeform 13"/>
            <p:cNvSpPr>
              <a:spLocks/>
            </p:cNvSpPr>
            <p:nvPr/>
          </p:nvSpPr>
          <p:spPr bwMode="auto">
            <a:xfrm>
              <a:off x="4598988" y="3362012"/>
              <a:ext cx="855663" cy="604838"/>
            </a:xfrm>
            <a:custGeom>
              <a:avLst/>
              <a:gdLst/>
              <a:ahLst/>
              <a:cxnLst>
                <a:cxn ang="0">
                  <a:pos x="0" y="248"/>
                </a:cxn>
                <a:cxn ang="0">
                  <a:pos x="0" y="381"/>
                </a:cxn>
                <a:cxn ang="0">
                  <a:pos x="539" y="64"/>
                </a:cxn>
                <a:cxn ang="0">
                  <a:pos x="428" y="0"/>
                </a:cxn>
                <a:cxn ang="0">
                  <a:pos x="0" y="248"/>
                </a:cxn>
              </a:cxnLst>
              <a:rect l="0" t="0" r="r" b="b"/>
              <a:pathLst>
                <a:path w="539" h="381">
                  <a:moveTo>
                    <a:pt x="0" y="248"/>
                  </a:moveTo>
                  <a:lnTo>
                    <a:pt x="0" y="381"/>
                  </a:lnTo>
                  <a:lnTo>
                    <a:pt x="539" y="64"/>
                  </a:lnTo>
                  <a:lnTo>
                    <a:pt x="428" y="0"/>
                  </a:lnTo>
                  <a:lnTo>
                    <a:pt x="0" y="248"/>
                  </a:lnTo>
                  <a:close/>
                </a:path>
              </a:pathLst>
            </a:custGeom>
            <a:solidFill>
              <a:schemeClr val="bg1">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8" name="Group 67"/>
          <p:cNvGrpSpPr/>
          <p:nvPr/>
        </p:nvGrpSpPr>
        <p:grpSpPr>
          <a:xfrm>
            <a:off x="7052735" y="2867665"/>
            <a:ext cx="1813984" cy="2091267"/>
            <a:chOff x="5289551" y="2150749"/>
            <a:chExt cx="1360488" cy="1568450"/>
          </a:xfrm>
        </p:grpSpPr>
        <p:sp>
          <p:nvSpPr>
            <p:cNvPr id="5134" name="Freeform 14"/>
            <p:cNvSpPr>
              <a:spLocks/>
            </p:cNvSpPr>
            <p:nvPr/>
          </p:nvSpPr>
          <p:spPr bwMode="auto">
            <a:xfrm>
              <a:off x="5289551" y="2150749"/>
              <a:ext cx="1360488" cy="1568450"/>
            </a:xfrm>
            <a:custGeom>
              <a:avLst/>
              <a:gdLst/>
              <a:ahLst/>
              <a:cxnLst>
                <a:cxn ang="0">
                  <a:pos x="857" y="741"/>
                </a:cxn>
                <a:cxn ang="0">
                  <a:pos x="429" y="988"/>
                </a:cxn>
                <a:cxn ang="0">
                  <a:pos x="0" y="741"/>
                </a:cxn>
                <a:cxn ang="0">
                  <a:pos x="0" y="246"/>
                </a:cxn>
                <a:cxn ang="0">
                  <a:pos x="429" y="0"/>
                </a:cxn>
                <a:cxn ang="0">
                  <a:pos x="857" y="246"/>
                </a:cxn>
                <a:cxn ang="0">
                  <a:pos x="857" y="741"/>
                </a:cxn>
              </a:cxnLst>
              <a:rect l="0" t="0" r="r" b="b"/>
              <a:pathLst>
                <a:path w="857" h="988">
                  <a:moveTo>
                    <a:pt x="857" y="741"/>
                  </a:moveTo>
                  <a:lnTo>
                    <a:pt x="429" y="988"/>
                  </a:lnTo>
                  <a:lnTo>
                    <a:pt x="0" y="741"/>
                  </a:lnTo>
                  <a:lnTo>
                    <a:pt x="0" y="246"/>
                  </a:lnTo>
                  <a:lnTo>
                    <a:pt x="429" y="0"/>
                  </a:lnTo>
                  <a:lnTo>
                    <a:pt x="857" y="246"/>
                  </a:lnTo>
                  <a:lnTo>
                    <a:pt x="857" y="741"/>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5289551" y="2436499"/>
              <a:ext cx="184150" cy="992188"/>
            </a:xfrm>
            <a:custGeom>
              <a:avLst/>
              <a:gdLst/>
              <a:ahLst/>
              <a:cxnLst>
                <a:cxn ang="0">
                  <a:pos x="0" y="66"/>
                </a:cxn>
                <a:cxn ang="0">
                  <a:pos x="116" y="0"/>
                </a:cxn>
                <a:cxn ang="0">
                  <a:pos x="112" y="625"/>
                </a:cxn>
                <a:cxn ang="0">
                  <a:pos x="0" y="561"/>
                </a:cxn>
                <a:cxn ang="0">
                  <a:pos x="0" y="66"/>
                </a:cxn>
              </a:cxnLst>
              <a:rect l="0" t="0" r="r" b="b"/>
              <a:pathLst>
                <a:path w="116" h="625">
                  <a:moveTo>
                    <a:pt x="0" y="66"/>
                  </a:moveTo>
                  <a:lnTo>
                    <a:pt x="116" y="0"/>
                  </a:lnTo>
                  <a:lnTo>
                    <a:pt x="112" y="625"/>
                  </a:lnTo>
                  <a:lnTo>
                    <a:pt x="0" y="561"/>
                  </a:lnTo>
                  <a:lnTo>
                    <a:pt x="0" y="66"/>
                  </a:lnTo>
                  <a:close/>
                </a:path>
              </a:pathLst>
            </a:custGeom>
            <a:solidFill>
              <a:schemeClr val="bg1">
                <a:lumMod val="50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333751" y="2867666"/>
            <a:ext cx="1809751" cy="2095500"/>
            <a:chOff x="2500313" y="2150749"/>
            <a:chExt cx="1357313" cy="1571625"/>
          </a:xfrm>
        </p:grpSpPr>
        <p:sp>
          <p:nvSpPr>
            <p:cNvPr id="5136" name="Freeform 16"/>
            <p:cNvSpPr>
              <a:spLocks/>
            </p:cNvSpPr>
            <p:nvPr/>
          </p:nvSpPr>
          <p:spPr bwMode="auto">
            <a:xfrm>
              <a:off x="2500313" y="2150749"/>
              <a:ext cx="1357313" cy="1571625"/>
            </a:xfrm>
            <a:custGeom>
              <a:avLst/>
              <a:gdLst/>
              <a:ahLst/>
              <a:cxnLst>
                <a:cxn ang="0">
                  <a:pos x="429" y="0"/>
                </a:cxn>
                <a:cxn ang="0">
                  <a:pos x="0" y="246"/>
                </a:cxn>
                <a:cxn ang="0">
                  <a:pos x="0" y="741"/>
                </a:cxn>
                <a:cxn ang="0">
                  <a:pos x="429" y="990"/>
                </a:cxn>
                <a:cxn ang="0">
                  <a:pos x="855" y="741"/>
                </a:cxn>
                <a:cxn ang="0">
                  <a:pos x="855" y="246"/>
                </a:cxn>
                <a:cxn ang="0">
                  <a:pos x="429" y="0"/>
                </a:cxn>
              </a:cxnLst>
              <a:rect l="0" t="0" r="r" b="b"/>
              <a:pathLst>
                <a:path w="855" h="990">
                  <a:moveTo>
                    <a:pt x="429" y="0"/>
                  </a:moveTo>
                  <a:lnTo>
                    <a:pt x="0" y="246"/>
                  </a:lnTo>
                  <a:lnTo>
                    <a:pt x="0" y="741"/>
                  </a:lnTo>
                  <a:lnTo>
                    <a:pt x="429" y="990"/>
                  </a:lnTo>
                  <a:lnTo>
                    <a:pt x="855" y="741"/>
                  </a:lnTo>
                  <a:lnTo>
                    <a:pt x="855" y="246"/>
                  </a:lnTo>
                  <a:lnTo>
                    <a:pt x="429" y="0"/>
                  </a:lnTo>
                  <a:close/>
                </a:path>
              </a:pathLst>
            </a:custGeom>
            <a:solidFill>
              <a:srgbClr val="4781C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7" name="Freeform 17"/>
            <p:cNvSpPr>
              <a:spLocks/>
            </p:cNvSpPr>
            <p:nvPr/>
          </p:nvSpPr>
          <p:spPr bwMode="auto">
            <a:xfrm>
              <a:off x="3673476" y="2436499"/>
              <a:ext cx="184150" cy="992188"/>
            </a:xfrm>
            <a:custGeom>
              <a:avLst/>
              <a:gdLst/>
              <a:ahLst/>
              <a:cxnLst>
                <a:cxn ang="0">
                  <a:pos x="0" y="0"/>
                </a:cxn>
                <a:cxn ang="0">
                  <a:pos x="5" y="625"/>
                </a:cxn>
                <a:cxn ang="0">
                  <a:pos x="116" y="561"/>
                </a:cxn>
                <a:cxn ang="0">
                  <a:pos x="116" y="66"/>
                </a:cxn>
                <a:cxn ang="0">
                  <a:pos x="0" y="0"/>
                </a:cxn>
              </a:cxnLst>
              <a:rect l="0" t="0" r="r" b="b"/>
              <a:pathLst>
                <a:path w="116" h="625">
                  <a:moveTo>
                    <a:pt x="0" y="0"/>
                  </a:moveTo>
                  <a:lnTo>
                    <a:pt x="5" y="625"/>
                  </a:lnTo>
                  <a:lnTo>
                    <a:pt x="116" y="561"/>
                  </a:lnTo>
                  <a:lnTo>
                    <a:pt x="116" y="66"/>
                  </a:lnTo>
                  <a:lnTo>
                    <a:pt x="0" y="0"/>
                  </a:lnTo>
                  <a:close/>
                </a:path>
              </a:pathLst>
            </a:custGeom>
            <a:solidFill>
              <a:schemeClr val="bg1">
                <a:lumMod val="50000"/>
              </a:schemeClr>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5127" name="Freeform 7"/>
          <p:cNvSpPr>
            <a:spLocks/>
          </p:cNvSpPr>
          <p:nvPr/>
        </p:nvSpPr>
        <p:spPr bwMode="auto">
          <a:xfrm>
            <a:off x="5336376" y="3030731"/>
            <a:ext cx="1527717" cy="1765136"/>
          </a:xfrm>
          <a:custGeom>
            <a:avLst/>
            <a:gdLst/>
            <a:ahLst/>
            <a:cxnLst>
              <a:cxn ang="0">
                <a:pos x="592" y="170"/>
              </a:cxn>
              <a:cxn ang="0">
                <a:pos x="592" y="511"/>
              </a:cxn>
              <a:cxn ang="0">
                <a:pos x="296" y="684"/>
              </a:cxn>
              <a:cxn ang="0">
                <a:pos x="0" y="511"/>
              </a:cxn>
              <a:cxn ang="0">
                <a:pos x="0" y="170"/>
              </a:cxn>
              <a:cxn ang="0">
                <a:pos x="296" y="0"/>
              </a:cxn>
              <a:cxn ang="0">
                <a:pos x="592" y="170"/>
              </a:cxn>
            </a:cxnLst>
            <a:rect l="0" t="0" r="r" b="b"/>
            <a:pathLst>
              <a:path w="592" h="684">
                <a:moveTo>
                  <a:pt x="592" y="170"/>
                </a:moveTo>
                <a:lnTo>
                  <a:pt x="592" y="511"/>
                </a:lnTo>
                <a:lnTo>
                  <a:pt x="296" y="684"/>
                </a:lnTo>
                <a:lnTo>
                  <a:pt x="0" y="511"/>
                </a:lnTo>
                <a:lnTo>
                  <a:pt x="0" y="170"/>
                </a:lnTo>
                <a:lnTo>
                  <a:pt x="296" y="0"/>
                </a:lnTo>
                <a:lnTo>
                  <a:pt x="592" y="17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TextBox 5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9052066"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8298"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71" name="Group 24"/>
          <p:cNvGrpSpPr/>
          <p:nvPr/>
        </p:nvGrpSpPr>
        <p:grpSpPr>
          <a:xfrm>
            <a:off x="5646683" y="3652075"/>
            <a:ext cx="898633" cy="522448"/>
            <a:chOff x="4606925" y="2349501"/>
            <a:chExt cx="341313" cy="198438"/>
          </a:xfrm>
          <a:solidFill>
            <a:srgbClr val="181717"/>
          </a:solidFill>
        </p:grpSpPr>
        <p:sp>
          <p:nvSpPr>
            <p:cNvPr id="72"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1" name="Freeform 517"/>
          <p:cNvSpPr>
            <a:spLocks noChangeAspect="1" noEditPoints="1"/>
          </p:cNvSpPr>
          <p:nvPr/>
        </p:nvSpPr>
        <p:spPr bwMode="auto">
          <a:xfrm>
            <a:off x="6765008" y="249427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525"/>
          <p:cNvSpPr>
            <a:spLocks noChangeAspect="1" noEditPoints="1"/>
          </p:cNvSpPr>
          <p:nvPr/>
        </p:nvSpPr>
        <p:spPr bwMode="auto">
          <a:xfrm>
            <a:off x="7681722" y="4068543"/>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543"/>
          <p:cNvSpPr>
            <a:spLocks noChangeAspect="1" noEditPoints="1"/>
          </p:cNvSpPr>
          <p:nvPr/>
        </p:nvSpPr>
        <p:spPr bwMode="auto">
          <a:xfrm>
            <a:off x="4883151" y="241345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578"/>
          <p:cNvSpPr>
            <a:spLocks noChangeAspect="1" noEditPoints="1"/>
          </p:cNvSpPr>
          <p:nvPr/>
        </p:nvSpPr>
        <p:spPr bwMode="auto">
          <a:xfrm>
            <a:off x="6763333" y="574417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559"/>
          <p:cNvSpPr>
            <a:spLocks noChangeAspect="1" noEditPoints="1"/>
          </p:cNvSpPr>
          <p:nvPr/>
        </p:nvSpPr>
        <p:spPr bwMode="auto">
          <a:xfrm>
            <a:off x="4842109" y="572591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596"/>
          <p:cNvSpPr>
            <a:spLocks noChangeAspect="1" noEditPoints="1"/>
          </p:cNvSpPr>
          <p:nvPr/>
        </p:nvSpPr>
        <p:spPr bwMode="auto">
          <a:xfrm>
            <a:off x="4062732" y="4056875"/>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 Placeholder 3"/>
          <p:cNvSpPr txBox="1">
            <a:spLocks/>
          </p:cNvSpPr>
          <p:nvPr/>
        </p:nvSpPr>
        <p:spPr>
          <a:xfrm>
            <a:off x="4970641" y="163457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88" name="Text Placeholder 3"/>
          <p:cNvSpPr txBox="1">
            <a:spLocks/>
          </p:cNvSpPr>
          <p:nvPr/>
        </p:nvSpPr>
        <p:spPr>
          <a:xfrm>
            <a:off x="6838599" y="16242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89" name="Text Placeholder 3"/>
          <p:cNvSpPr txBox="1">
            <a:spLocks/>
          </p:cNvSpPr>
          <p:nvPr/>
        </p:nvSpPr>
        <p:spPr>
          <a:xfrm>
            <a:off x="7758292" y="325150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90" name="Text Placeholder 3"/>
          <p:cNvSpPr txBox="1">
            <a:spLocks/>
          </p:cNvSpPr>
          <p:nvPr/>
        </p:nvSpPr>
        <p:spPr>
          <a:xfrm>
            <a:off x="3997239" y="32486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91" name="Text Placeholder 3"/>
          <p:cNvSpPr txBox="1">
            <a:spLocks/>
          </p:cNvSpPr>
          <p:nvPr/>
        </p:nvSpPr>
        <p:spPr>
          <a:xfrm>
            <a:off x="6833471" y="48821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92" name="Text Placeholder 3"/>
          <p:cNvSpPr txBox="1">
            <a:spLocks/>
          </p:cNvSpPr>
          <p:nvPr/>
        </p:nvSpPr>
        <p:spPr>
          <a:xfrm>
            <a:off x="4949037" y="484729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Tree>
    <p:extLst>
      <p:ext uri="{BB962C8B-B14F-4D97-AF65-F5344CB8AC3E}">
        <p14:creationId xmlns:p14="http://schemas.microsoft.com/office/powerpoint/2010/main" val="402042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27"/>
                                        </p:tgtEl>
                                        <p:attrNameLst>
                                          <p:attrName>style.visibility</p:attrName>
                                        </p:attrNameLst>
                                      </p:cBhvr>
                                      <p:to>
                                        <p:strVal val="visible"/>
                                      </p:to>
                                    </p:set>
                                    <p:anim calcmode="lin" valueType="num">
                                      <p:cBhvr>
                                        <p:cTn id="11" dur="500" fill="hold"/>
                                        <p:tgtEl>
                                          <p:spTgt spid="5127"/>
                                        </p:tgtEl>
                                        <p:attrNameLst>
                                          <p:attrName>ppt_w</p:attrName>
                                        </p:attrNameLst>
                                      </p:cBhvr>
                                      <p:tavLst>
                                        <p:tav tm="0">
                                          <p:val>
                                            <p:fltVal val="0"/>
                                          </p:val>
                                        </p:tav>
                                        <p:tav tm="100000">
                                          <p:val>
                                            <p:strVal val="#ppt_w"/>
                                          </p:val>
                                        </p:tav>
                                      </p:tavLst>
                                    </p:anim>
                                    <p:anim calcmode="lin" valueType="num">
                                      <p:cBhvr>
                                        <p:cTn id="12" dur="500" fill="hold"/>
                                        <p:tgtEl>
                                          <p:spTgt spid="5127"/>
                                        </p:tgtEl>
                                        <p:attrNameLst>
                                          <p:attrName>ppt_h</p:attrName>
                                        </p:attrNameLst>
                                      </p:cBhvr>
                                      <p:tavLst>
                                        <p:tav tm="0">
                                          <p:val>
                                            <p:fltVal val="0"/>
                                          </p:val>
                                        </p:tav>
                                        <p:tav tm="100000">
                                          <p:val>
                                            <p:strVal val="#ppt_h"/>
                                          </p:val>
                                        </p:tav>
                                      </p:tavLst>
                                    </p:anim>
                                    <p:animEffect transition="in" filter="fade">
                                      <p:cBhvr>
                                        <p:cTn id="13" dur="500"/>
                                        <p:tgtEl>
                                          <p:spTgt spid="5127"/>
                                        </p:tgtEl>
                                      </p:cBhvr>
                                    </p:animEffect>
                                  </p:childTnLst>
                                </p:cTn>
                              </p:par>
                              <p:par>
                                <p:cTn id="14" presetID="53" presetClass="entr" presetSubtype="16" fill="hold" nodeType="withEffect">
                                  <p:stCondLst>
                                    <p:cond delay="0"/>
                                  </p:stCondLst>
                                  <p:childTnLst>
                                    <p:set>
                                      <p:cBhvr>
                                        <p:cTn id="15" dur="1" fill="hold">
                                          <p:stCondLst>
                                            <p:cond delay="0"/>
                                          </p:stCondLst>
                                        </p:cTn>
                                        <p:tgtEl>
                                          <p:spTgt spid="71"/>
                                        </p:tgtEl>
                                        <p:attrNameLst>
                                          <p:attrName>style.visibility</p:attrName>
                                        </p:attrNameLst>
                                      </p:cBhvr>
                                      <p:to>
                                        <p:strVal val="visible"/>
                                      </p:to>
                                    </p:set>
                                    <p:anim calcmode="lin" valueType="num">
                                      <p:cBhvr>
                                        <p:cTn id="16" dur="500" fill="hold"/>
                                        <p:tgtEl>
                                          <p:spTgt spid="71"/>
                                        </p:tgtEl>
                                        <p:attrNameLst>
                                          <p:attrName>ppt_w</p:attrName>
                                        </p:attrNameLst>
                                      </p:cBhvr>
                                      <p:tavLst>
                                        <p:tav tm="0">
                                          <p:val>
                                            <p:fltVal val="0"/>
                                          </p:val>
                                        </p:tav>
                                        <p:tav tm="100000">
                                          <p:val>
                                            <p:strVal val="#ppt_w"/>
                                          </p:val>
                                        </p:tav>
                                      </p:tavLst>
                                    </p:anim>
                                    <p:anim calcmode="lin" valueType="num">
                                      <p:cBhvr>
                                        <p:cTn id="17" dur="500" fill="hold"/>
                                        <p:tgtEl>
                                          <p:spTgt spid="71"/>
                                        </p:tgtEl>
                                        <p:attrNameLst>
                                          <p:attrName>ppt_h</p:attrName>
                                        </p:attrNameLst>
                                      </p:cBhvr>
                                      <p:tavLst>
                                        <p:tav tm="0">
                                          <p:val>
                                            <p:fltVal val="0"/>
                                          </p:val>
                                        </p:tav>
                                        <p:tav tm="100000">
                                          <p:val>
                                            <p:strVal val="#ppt_h"/>
                                          </p:val>
                                        </p:tav>
                                      </p:tavLst>
                                    </p:anim>
                                    <p:animEffect transition="in" filter="fade">
                                      <p:cBhvr>
                                        <p:cTn id="18" dur="500"/>
                                        <p:tgtEl>
                                          <p:spTgt spid="71"/>
                                        </p:tgtEl>
                                      </p:cBhvr>
                                    </p:animEffect>
                                  </p:childTnLst>
                                </p:cTn>
                              </p:par>
                            </p:childTnLst>
                          </p:cTn>
                        </p:par>
                        <p:par>
                          <p:cTn id="19" fill="hold">
                            <p:stCondLst>
                              <p:cond delay="1000"/>
                            </p:stCondLst>
                            <p:childTnLst>
                              <p:par>
                                <p:cTn id="20" presetID="53" presetClass="entr" presetSubtype="528" fill="hold" nodeType="afterEffect">
                                  <p:stCondLst>
                                    <p:cond delay="0"/>
                                  </p:stCondLst>
                                  <p:childTnLst>
                                    <p:set>
                                      <p:cBhvr>
                                        <p:cTn id="21" dur="1" fill="hold">
                                          <p:stCondLst>
                                            <p:cond delay="0"/>
                                          </p:stCondLst>
                                        </p:cTn>
                                        <p:tgtEl>
                                          <p:spTgt spid="66"/>
                                        </p:tgtEl>
                                        <p:attrNameLst>
                                          <p:attrName>style.visibility</p:attrName>
                                        </p:attrNameLst>
                                      </p:cBhvr>
                                      <p:to>
                                        <p:strVal val="visible"/>
                                      </p:to>
                                    </p:set>
                                    <p:anim calcmode="lin" valueType="num">
                                      <p:cBhvr>
                                        <p:cTn id="22" dur="500" fill="hold"/>
                                        <p:tgtEl>
                                          <p:spTgt spid="66"/>
                                        </p:tgtEl>
                                        <p:attrNameLst>
                                          <p:attrName>ppt_w</p:attrName>
                                        </p:attrNameLst>
                                      </p:cBhvr>
                                      <p:tavLst>
                                        <p:tav tm="0">
                                          <p:val>
                                            <p:fltVal val="0"/>
                                          </p:val>
                                        </p:tav>
                                        <p:tav tm="100000">
                                          <p:val>
                                            <p:strVal val="#ppt_w"/>
                                          </p:val>
                                        </p:tav>
                                      </p:tavLst>
                                    </p:anim>
                                    <p:anim calcmode="lin" valueType="num">
                                      <p:cBhvr>
                                        <p:cTn id="23" dur="500" fill="hold"/>
                                        <p:tgtEl>
                                          <p:spTgt spid="66"/>
                                        </p:tgtEl>
                                        <p:attrNameLst>
                                          <p:attrName>ppt_h</p:attrName>
                                        </p:attrNameLst>
                                      </p:cBhvr>
                                      <p:tavLst>
                                        <p:tav tm="0">
                                          <p:val>
                                            <p:fltVal val="0"/>
                                          </p:val>
                                        </p:tav>
                                        <p:tav tm="100000">
                                          <p:val>
                                            <p:strVal val="#ppt_h"/>
                                          </p:val>
                                        </p:tav>
                                      </p:tavLst>
                                    </p:anim>
                                    <p:animEffect transition="in" filter="fade">
                                      <p:cBhvr>
                                        <p:cTn id="24" dur="500"/>
                                        <p:tgtEl>
                                          <p:spTgt spid="66"/>
                                        </p:tgtEl>
                                      </p:cBhvr>
                                    </p:animEffect>
                                    <p:anim calcmode="lin" valueType="num">
                                      <p:cBhvr>
                                        <p:cTn id="25" dur="500" fill="hold"/>
                                        <p:tgtEl>
                                          <p:spTgt spid="66"/>
                                        </p:tgtEl>
                                        <p:attrNameLst>
                                          <p:attrName>ppt_x</p:attrName>
                                        </p:attrNameLst>
                                      </p:cBhvr>
                                      <p:tavLst>
                                        <p:tav tm="0">
                                          <p:val>
                                            <p:fltVal val="0.5"/>
                                          </p:val>
                                        </p:tav>
                                        <p:tav tm="100000">
                                          <p:val>
                                            <p:strVal val="#ppt_x"/>
                                          </p:val>
                                        </p:tav>
                                      </p:tavLst>
                                    </p:anim>
                                    <p:anim calcmode="lin" valueType="num">
                                      <p:cBhvr>
                                        <p:cTn id="26" dur="500" fill="hold"/>
                                        <p:tgtEl>
                                          <p:spTgt spid="66"/>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16" fill="hold" grpId="0" nodeType="afterEffect">
                                  <p:stCondLst>
                                    <p:cond delay="0"/>
                                  </p:stCondLst>
                                  <p:childTnLst>
                                    <p:set>
                                      <p:cBhvr>
                                        <p:cTn id="29" dur="1" fill="hold">
                                          <p:stCondLst>
                                            <p:cond delay="0"/>
                                          </p:stCondLst>
                                        </p:cTn>
                                        <p:tgtEl>
                                          <p:spTgt spid="87"/>
                                        </p:tgtEl>
                                        <p:attrNameLst>
                                          <p:attrName>style.visibility</p:attrName>
                                        </p:attrNameLst>
                                      </p:cBhvr>
                                      <p:to>
                                        <p:strVal val="visible"/>
                                      </p:to>
                                    </p:set>
                                    <p:anim calcmode="lin" valueType="num">
                                      <p:cBhvr>
                                        <p:cTn id="30" dur="500" fill="hold"/>
                                        <p:tgtEl>
                                          <p:spTgt spid="87"/>
                                        </p:tgtEl>
                                        <p:attrNameLst>
                                          <p:attrName>ppt_w</p:attrName>
                                        </p:attrNameLst>
                                      </p:cBhvr>
                                      <p:tavLst>
                                        <p:tav tm="0">
                                          <p:val>
                                            <p:fltVal val="0"/>
                                          </p:val>
                                        </p:tav>
                                        <p:tav tm="100000">
                                          <p:val>
                                            <p:strVal val="#ppt_w"/>
                                          </p:val>
                                        </p:tav>
                                      </p:tavLst>
                                    </p:anim>
                                    <p:anim calcmode="lin" valueType="num">
                                      <p:cBhvr>
                                        <p:cTn id="31" dur="500" fill="hold"/>
                                        <p:tgtEl>
                                          <p:spTgt spid="87"/>
                                        </p:tgtEl>
                                        <p:attrNameLst>
                                          <p:attrName>ppt_h</p:attrName>
                                        </p:attrNameLst>
                                      </p:cBhvr>
                                      <p:tavLst>
                                        <p:tav tm="0">
                                          <p:val>
                                            <p:fltVal val="0"/>
                                          </p:val>
                                        </p:tav>
                                        <p:tav tm="100000">
                                          <p:val>
                                            <p:strVal val="#ppt_h"/>
                                          </p:val>
                                        </p:tav>
                                      </p:tavLst>
                                    </p:anim>
                                    <p:animEffect transition="in" filter="fade">
                                      <p:cBhvr>
                                        <p:cTn id="32" dur="500"/>
                                        <p:tgtEl>
                                          <p:spTgt spid="87"/>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animEffect transition="in" filter="fade">
                                      <p:cBhvr>
                                        <p:cTn id="37" dur="500"/>
                                        <p:tgtEl>
                                          <p:spTgt spid="83"/>
                                        </p:tgtEl>
                                      </p:cBhvr>
                                    </p:animEffect>
                                  </p:childTnLst>
                                </p:cTn>
                              </p:par>
                            </p:childTnLst>
                          </p:cTn>
                        </p:par>
                        <p:par>
                          <p:cTn id="38" fill="hold">
                            <p:stCondLst>
                              <p:cond delay="2000"/>
                            </p:stCondLst>
                            <p:childTnLst>
                              <p:par>
                                <p:cTn id="39" presetID="53" presetClass="entr" presetSubtype="528"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p:cTn id="41" dur="500" fill="hold"/>
                                        <p:tgtEl>
                                          <p:spTgt spid="56"/>
                                        </p:tgtEl>
                                        <p:attrNameLst>
                                          <p:attrName>ppt_w</p:attrName>
                                        </p:attrNameLst>
                                      </p:cBhvr>
                                      <p:tavLst>
                                        <p:tav tm="0">
                                          <p:val>
                                            <p:fltVal val="0"/>
                                          </p:val>
                                        </p:tav>
                                        <p:tav tm="100000">
                                          <p:val>
                                            <p:strVal val="#ppt_w"/>
                                          </p:val>
                                        </p:tav>
                                      </p:tavLst>
                                    </p:anim>
                                    <p:anim calcmode="lin" valueType="num">
                                      <p:cBhvr>
                                        <p:cTn id="42" dur="500" fill="hold"/>
                                        <p:tgtEl>
                                          <p:spTgt spid="56"/>
                                        </p:tgtEl>
                                        <p:attrNameLst>
                                          <p:attrName>ppt_h</p:attrName>
                                        </p:attrNameLst>
                                      </p:cBhvr>
                                      <p:tavLst>
                                        <p:tav tm="0">
                                          <p:val>
                                            <p:fltVal val="0"/>
                                          </p:val>
                                        </p:tav>
                                        <p:tav tm="100000">
                                          <p:val>
                                            <p:strVal val="#ppt_h"/>
                                          </p:val>
                                        </p:tav>
                                      </p:tavLst>
                                    </p:anim>
                                    <p:animEffect transition="in" filter="fade">
                                      <p:cBhvr>
                                        <p:cTn id="43" dur="500"/>
                                        <p:tgtEl>
                                          <p:spTgt spid="56"/>
                                        </p:tgtEl>
                                      </p:cBhvr>
                                    </p:animEffect>
                                    <p:anim calcmode="lin" valueType="num">
                                      <p:cBhvr>
                                        <p:cTn id="44" dur="500" fill="hold"/>
                                        <p:tgtEl>
                                          <p:spTgt spid="56"/>
                                        </p:tgtEl>
                                        <p:attrNameLst>
                                          <p:attrName>ppt_x</p:attrName>
                                        </p:attrNameLst>
                                      </p:cBhvr>
                                      <p:tavLst>
                                        <p:tav tm="0">
                                          <p:val>
                                            <p:fltVal val="0.5"/>
                                          </p:val>
                                        </p:tav>
                                        <p:tav tm="100000">
                                          <p:val>
                                            <p:strVal val="#ppt_x"/>
                                          </p:val>
                                        </p:tav>
                                      </p:tavLst>
                                    </p:anim>
                                    <p:anim calcmode="lin" valueType="num">
                                      <p:cBhvr>
                                        <p:cTn id="45" dur="500" fill="hold"/>
                                        <p:tgtEl>
                                          <p:spTgt spid="56"/>
                                        </p:tgtEl>
                                        <p:attrNameLst>
                                          <p:attrName>ppt_y</p:attrName>
                                        </p:attrNameLst>
                                      </p:cBhvr>
                                      <p:tavLst>
                                        <p:tav tm="0">
                                          <p:val>
                                            <p:fltVal val="0.5"/>
                                          </p:val>
                                        </p:tav>
                                        <p:tav tm="100000">
                                          <p:val>
                                            <p:strVal val="#ppt_y"/>
                                          </p:val>
                                        </p:tav>
                                      </p:tavLst>
                                    </p:anim>
                                  </p:childTnLst>
                                </p:cTn>
                              </p:par>
                            </p:childTnLst>
                          </p:cTn>
                        </p:par>
                        <p:par>
                          <p:cTn id="46" fill="hold">
                            <p:stCondLst>
                              <p:cond delay="2500"/>
                            </p:stCondLst>
                            <p:childTnLst>
                              <p:par>
                                <p:cTn id="47" presetID="53" presetClass="entr" presetSubtype="528" fill="hold" nodeType="afterEffect">
                                  <p:stCondLst>
                                    <p:cond delay="0"/>
                                  </p:stCondLst>
                                  <p:childTnLst>
                                    <p:set>
                                      <p:cBhvr>
                                        <p:cTn id="48" dur="1" fill="hold">
                                          <p:stCondLst>
                                            <p:cond delay="0"/>
                                          </p:stCondLst>
                                        </p:cTn>
                                        <p:tgtEl>
                                          <p:spTgt spid="67"/>
                                        </p:tgtEl>
                                        <p:attrNameLst>
                                          <p:attrName>style.visibility</p:attrName>
                                        </p:attrNameLst>
                                      </p:cBhvr>
                                      <p:to>
                                        <p:strVal val="visible"/>
                                      </p:to>
                                    </p:set>
                                    <p:anim calcmode="lin" valueType="num">
                                      <p:cBhvr>
                                        <p:cTn id="49" dur="500" fill="hold"/>
                                        <p:tgtEl>
                                          <p:spTgt spid="67"/>
                                        </p:tgtEl>
                                        <p:attrNameLst>
                                          <p:attrName>ppt_w</p:attrName>
                                        </p:attrNameLst>
                                      </p:cBhvr>
                                      <p:tavLst>
                                        <p:tav tm="0">
                                          <p:val>
                                            <p:fltVal val="0"/>
                                          </p:val>
                                        </p:tav>
                                        <p:tav tm="100000">
                                          <p:val>
                                            <p:strVal val="#ppt_w"/>
                                          </p:val>
                                        </p:tav>
                                      </p:tavLst>
                                    </p:anim>
                                    <p:anim calcmode="lin" valueType="num">
                                      <p:cBhvr>
                                        <p:cTn id="50" dur="500" fill="hold"/>
                                        <p:tgtEl>
                                          <p:spTgt spid="67"/>
                                        </p:tgtEl>
                                        <p:attrNameLst>
                                          <p:attrName>ppt_h</p:attrName>
                                        </p:attrNameLst>
                                      </p:cBhvr>
                                      <p:tavLst>
                                        <p:tav tm="0">
                                          <p:val>
                                            <p:fltVal val="0"/>
                                          </p:val>
                                        </p:tav>
                                        <p:tav tm="100000">
                                          <p:val>
                                            <p:strVal val="#ppt_h"/>
                                          </p:val>
                                        </p:tav>
                                      </p:tavLst>
                                    </p:anim>
                                    <p:animEffect transition="in" filter="fade">
                                      <p:cBhvr>
                                        <p:cTn id="51" dur="500"/>
                                        <p:tgtEl>
                                          <p:spTgt spid="67"/>
                                        </p:tgtEl>
                                      </p:cBhvr>
                                    </p:animEffect>
                                    <p:anim calcmode="lin" valueType="num">
                                      <p:cBhvr>
                                        <p:cTn id="52" dur="500" fill="hold"/>
                                        <p:tgtEl>
                                          <p:spTgt spid="67"/>
                                        </p:tgtEl>
                                        <p:attrNameLst>
                                          <p:attrName>ppt_x</p:attrName>
                                        </p:attrNameLst>
                                      </p:cBhvr>
                                      <p:tavLst>
                                        <p:tav tm="0">
                                          <p:val>
                                            <p:fltVal val="0.5"/>
                                          </p:val>
                                        </p:tav>
                                        <p:tav tm="100000">
                                          <p:val>
                                            <p:strVal val="#ppt_x"/>
                                          </p:val>
                                        </p:tav>
                                      </p:tavLst>
                                    </p:anim>
                                    <p:anim calcmode="lin" valueType="num">
                                      <p:cBhvr>
                                        <p:cTn id="53" dur="500" fill="hold"/>
                                        <p:tgtEl>
                                          <p:spTgt spid="67"/>
                                        </p:tgtEl>
                                        <p:attrNameLst>
                                          <p:attrName>ppt_y</p:attrName>
                                        </p:attrNameLst>
                                      </p:cBhvr>
                                      <p:tavLst>
                                        <p:tav tm="0">
                                          <p:val>
                                            <p:fltVal val="0.5"/>
                                          </p:val>
                                        </p:tav>
                                        <p:tav tm="100000">
                                          <p:val>
                                            <p:strVal val="#ppt_y"/>
                                          </p:val>
                                        </p:tav>
                                      </p:tavLst>
                                    </p:anim>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childTnLst>
                                </p:cTn>
                              </p:par>
                            </p:childTnLst>
                          </p:cTn>
                        </p:par>
                        <p:par>
                          <p:cTn id="65" fill="hold">
                            <p:stCondLst>
                              <p:cond delay="3500"/>
                            </p:stCondLst>
                            <p:childTnLst>
                              <p:par>
                                <p:cTn id="66" presetID="53" presetClass="entr" presetSubtype="528" fill="hold" grpId="0" nodeType="afterEffect">
                                  <p:stCondLst>
                                    <p:cond delay="0"/>
                                  </p:stCondLst>
                                  <p:childTnLst>
                                    <p:set>
                                      <p:cBhvr>
                                        <p:cTn id="67" dur="1" fill="hold">
                                          <p:stCondLst>
                                            <p:cond delay="0"/>
                                          </p:stCondLst>
                                        </p:cTn>
                                        <p:tgtEl>
                                          <p:spTgt spid="58"/>
                                        </p:tgtEl>
                                        <p:attrNameLst>
                                          <p:attrName>style.visibility</p:attrName>
                                        </p:attrNameLst>
                                      </p:cBhvr>
                                      <p:to>
                                        <p:strVal val="visible"/>
                                      </p:to>
                                    </p:set>
                                    <p:anim calcmode="lin" valueType="num">
                                      <p:cBhvr>
                                        <p:cTn id="68" dur="500" fill="hold"/>
                                        <p:tgtEl>
                                          <p:spTgt spid="58"/>
                                        </p:tgtEl>
                                        <p:attrNameLst>
                                          <p:attrName>ppt_w</p:attrName>
                                        </p:attrNameLst>
                                      </p:cBhvr>
                                      <p:tavLst>
                                        <p:tav tm="0">
                                          <p:val>
                                            <p:fltVal val="0"/>
                                          </p:val>
                                        </p:tav>
                                        <p:tav tm="100000">
                                          <p:val>
                                            <p:strVal val="#ppt_w"/>
                                          </p:val>
                                        </p:tav>
                                      </p:tavLst>
                                    </p:anim>
                                    <p:anim calcmode="lin" valueType="num">
                                      <p:cBhvr>
                                        <p:cTn id="69" dur="500" fill="hold"/>
                                        <p:tgtEl>
                                          <p:spTgt spid="58"/>
                                        </p:tgtEl>
                                        <p:attrNameLst>
                                          <p:attrName>ppt_h</p:attrName>
                                        </p:attrNameLst>
                                      </p:cBhvr>
                                      <p:tavLst>
                                        <p:tav tm="0">
                                          <p:val>
                                            <p:fltVal val="0"/>
                                          </p:val>
                                        </p:tav>
                                        <p:tav tm="100000">
                                          <p:val>
                                            <p:strVal val="#ppt_h"/>
                                          </p:val>
                                        </p:tav>
                                      </p:tavLst>
                                    </p:anim>
                                    <p:animEffect transition="in" filter="fade">
                                      <p:cBhvr>
                                        <p:cTn id="70" dur="500"/>
                                        <p:tgtEl>
                                          <p:spTgt spid="58"/>
                                        </p:tgtEl>
                                      </p:cBhvr>
                                    </p:animEffect>
                                    <p:anim calcmode="lin" valueType="num">
                                      <p:cBhvr>
                                        <p:cTn id="71" dur="500" fill="hold"/>
                                        <p:tgtEl>
                                          <p:spTgt spid="58"/>
                                        </p:tgtEl>
                                        <p:attrNameLst>
                                          <p:attrName>ppt_x</p:attrName>
                                        </p:attrNameLst>
                                      </p:cBhvr>
                                      <p:tavLst>
                                        <p:tav tm="0">
                                          <p:val>
                                            <p:fltVal val="0.5"/>
                                          </p:val>
                                        </p:tav>
                                        <p:tav tm="100000">
                                          <p:val>
                                            <p:strVal val="#ppt_x"/>
                                          </p:val>
                                        </p:tav>
                                      </p:tavLst>
                                    </p:anim>
                                    <p:anim calcmode="lin" valueType="num">
                                      <p:cBhvr>
                                        <p:cTn id="72" dur="500" fill="hold"/>
                                        <p:tgtEl>
                                          <p:spTgt spid="58"/>
                                        </p:tgtEl>
                                        <p:attrNameLst>
                                          <p:attrName>ppt_y</p:attrName>
                                        </p:attrNameLst>
                                      </p:cBhvr>
                                      <p:tavLst>
                                        <p:tav tm="0">
                                          <p:val>
                                            <p:fltVal val="0.5"/>
                                          </p:val>
                                        </p:tav>
                                        <p:tav tm="100000">
                                          <p:val>
                                            <p:strVal val="#ppt_y"/>
                                          </p:val>
                                        </p:tav>
                                      </p:tavLst>
                                    </p:anim>
                                  </p:childTnLst>
                                </p:cTn>
                              </p:par>
                            </p:childTnLst>
                          </p:cTn>
                        </p:par>
                        <p:par>
                          <p:cTn id="73" fill="hold">
                            <p:stCondLst>
                              <p:cond delay="4000"/>
                            </p:stCondLst>
                            <p:childTnLst>
                              <p:par>
                                <p:cTn id="74" presetID="53" presetClass="entr" presetSubtype="528"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p:cTn id="76" dur="500" fill="hold"/>
                                        <p:tgtEl>
                                          <p:spTgt spid="68"/>
                                        </p:tgtEl>
                                        <p:attrNameLst>
                                          <p:attrName>ppt_w</p:attrName>
                                        </p:attrNameLst>
                                      </p:cBhvr>
                                      <p:tavLst>
                                        <p:tav tm="0">
                                          <p:val>
                                            <p:fltVal val="0"/>
                                          </p:val>
                                        </p:tav>
                                        <p:tav tm="100000">
                                          <p:val>
                                            <p:strVal val="#ppt_w"/>
                                          </p:val>
                                        </p:tav>
                                      </p:tavLst>
                                    </p:anim>
                                    <p:anim calcmode="lin" valueType="num">
                                      <p:cBhvr>
                                        <p:cTn id="77" dur="500" fill="hold"/>
                                        <p:tgtEl>
                                          <p:spTgt spid="68"/>
                                        </p:tgtEl>
                                        <p:attrNameLst>
                                          <p:attrName>ppt_h</p:attrName>
                                        </p:attrNameLst>
                                      </p:cBhvr>
                                      <p:tavLst>
                                        <p:tav tm="0">
                                          <p:val>
                                            <p:fltVal val="0"/>
                                          </p:val>
                                        </p:tav>
                                        <p:tav tm="100000">
                                          <p:val>
                                            <p:strVal val="#ppt_h"/>
                                          </p:val>
                                        </p:tav>
                                      </p:tavLst>
                                    </p:anim>
                                    <p:animEffect transition="in" filter="fade">
                                      <p:cBhvr>
                                        <p:cTn id="78" dur="500"/>
                                        <p:tgtEl>
                                          <p:spTgt spid="68"/>
                                        </p:tgtEl>
                                      </p:cBhvr>
                                    </p:animEffect>
                                    <p:anim calcmode="lin" valueType="num">
                                      <p:cBhvr>
                                        <p:cTn id="79" dur="500" fill="hold"/>
                                        <p:tgtEl>
                                          <p:spTgt spid="68"/>
                                        </p:tgtEl>
                                        <p:attrNameLst>
                                          <p:attrName>ppt_x</p:attrName>
                                        </p:attrNameLst>
                                      </p:cBhvr>
                                      <p:tavLst>
                                        <p:tav tm="0">
                                          <p:val>
                                            <p:fltVal val="0.5"/>
                                          </p:val>
                                        </p:tav>
                                        <p:tav tm="100000">
                                          <p:val>
                                            <p:strVal val="#ppt_x"/>
                                          </p:val>
                                        </p:tav>
                                      </p:tavLst>
                                    </p:anim>
                                    <p:anim calcmode="lin" valueType="num">
                                      <p:cBhvr>
                                        <p:cTn id="80" dur="500" fill="hold"/>
                                        <p:tgtEl>
                                          <p:spTgt spid="68"/>
                                        </p:tgtEl>
                                        <p:attrNameLst>
                                          <p:attrName>ppt_y</p:attrName>
                                        </p:attrNameLst>
                                      </p:cBhvr>
                                      <p:tavLst>
                                        <p:tav tm="0">
                                          <p:val>
                                            <p:fltVal val="0.5"/>
                                          </p:val>
                                        </p:tav>
                                        <p:tav tm="100000">
                                          <p:val>
                                            <p:strVal val="#ppt_y"/>
                                          </p:val>
                                        </p:tav>
                                      </p:tavLst>
                                    </p:anim>
                                  </p:childTnLst>
                                </p:cTn>
                              </p:par>
                            </p:childTnLst>
                          </p:cTn>
                        </p:par>
                        <p:par>
                          <p:cTn id="81" fill="hold">
                            <p:stCondLst>
                              <p:cond delay="4500"/>
                            </p:stCondLst>
                            <p:childTnLst>
                              <p:par>
                                <p:cTn id="82" presetID="53" presetClass="entr" presetSubtype="16" fill="hold" grpId="0" nodeType="afterEffect">
                                  <p:stCondLst>
                                    <p:cond delay="0"/>
                                  </p:stCondLst>
                                  <p:childTnLst>
                                    <p:set>
                                      <p:cBhvr>
                                        <p:cTn id="83" dur="1" fill="hold">
                                          <p:stCondLst>
                                            <p:cond delay="0"/>
                                          </p:stCondLst>
                                        </p:cTn>
                                        <p:tgtEl>
                                          <p:spTgt spid="89"/>
                                        </p:tgtEl>
                                        <p:attrNameLst>
                                          <p:attrName>style.visibility</p:attrName>
                                        </p:attrNameLst>
                                      </p:cBhvr>
                                      <p:to>
                                        <p:strVal val="visible"/>
                                      </p:to>
                                    </p:set>
                                    <p:anim calcmode="lin" valueType="num">
                                      <p:cBhvr>
                                        <p:cTn id="84" dur="500" fill="hold"/>
                                        <p:tgtEl>
                                          <p:spTgt spid="89"/>
                                        </p:tgtEl>
                                        <p:attrNameLst>
                                          <p:attrName>ppt_w</p:attrName>
                                        </p:attrNameLst>
                                      </p:cBhvr>
                                      <p:tavLst>
                                        <p:tav tm="0">
                                          <p:val>
                                            <p:fltVal val="0"/>
                                          </p:val>
                                        </p:tav>
                                        <p:tav tm="100000">
                                          <p:val>
                                            <p:strVal val="#ppt_w"/>
                                          </p:val>
                                        </p:tav>
                                      </p:tavLst>
                                    </p:anim>
                                    <p:anim calcmode="lin" valueType="num">
                                      <p:cBhvr>
                                        <p:cTn id="85" dur="500" fill="hold"/>
                                        <p:tgtEl>
                                          <p:spTgt spid="89"/>
                                        </p:tgtEl>
                                        <p:attrNameLst>
                                          <p:attrName>ppt_h</p:attrName>
                                        </p:attrNameLst>
                                      </p:cBhvr>
                                      <p:tavLst>
                                        <p:tav tm="0">
                                          <p:val>
                                            <p:fltVal val="0"/>
                                          </p:val>
                                        </p:tav>
                                        <p:tav tm="100000">
                                          <p:val>
                                            <p:strVal val="#ppt_h"/>
                                          </p:val>
                                        </p:tav>
                                      </p:tavLst>
                                    </p:anim>
                                    <p:animEffect transition="in" filter="fade">
                                      <p:cBhvr>
                                        <p:cTn id="86" dur="500"/>
                                        <p:tgtEl>
                                          <p:spTgt spid="89"/>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5000"/>
                            </p:stCondLst>
                            <p:childTnLst>
                              <p:par>
                                <p:cTn id="93" presetID="53" presetClass="entr" presetSubtype="528"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p:cTn id="95" dur="500" fill="hold"/>
                                        <p:tgtEl>
                                          <p:spTgt spid="57"/>
                                        </p:tgtEl>
                                        <p:attrNameLst>
                                          <p:attrName>ppt_w</p:attrName>
                                        </p:attrNameLst>
                                      </p:cBhvr>
                                      <p:tavLst>
                                        <p:tav tm="0">
                                          <p:val>
                                            <p:fltVal val="0"/>
                                          </p:val>
                                        </p:tav>
                                        <p:tav tm="100000">
                                          <p:val>
                                            <p:strVal val="#ppt_w"/>
                                          </p:val>
                                        </p:tav>
                                      </p:tavLst>
                                    </p:anim>
                                    <p:anim calcmode="lin" valueType="num">
                                      <p:cBhvr>
                                        <p:cTn id="96" dur="500" fill="hold"/>
                                        <p:tgtEl>
                                          <p:spTgt spid="57"/>
                                        </p:tgtEl>
                                        <p:attrNameLst>
                                          <p:attrName>ppt_h</p:attrName>
                                        </p:attrNameLst>
                                      </p:cBhvr>
                                      <p:tavLst>
                                        <p:tav tm="0">
                                          <p:val>
                                            <p:fltVal val="0"/>
                                          </p:val>
                                        </p:tav>
                                        <p:tav tm="100000">
                                          <p:val>
                                            <p:strVal val="#ppt_h"/>
                                          </p:val>
                                        </p:tav>
                                      </p:tavLst>
                                    </p:anim>
                                    <p:animEffect transition="in" filter="fade">
                                      <p:cBhvr>
                                        <p:cTn id="97" dur="500"/>
                                        <p:tgtEl>
                                          <p:spTgt spid="57"/>
                                        </p:tgtEl>
                                      </p:cBhvr>
                                    </p:animEffect>
                                    <p:anim calcmode="lin" valueType="num">
                                      <p:cBhvr>
                                        <p:cTn id="98" dur="500" fill="hold"/>
                                        <p:tgtEl>
                                          <p:spTgt spid="57"/>
                                        </p:tgtEl>
                                        <p:attrNameLst>
                                          <p:attrName>ppt_x</p:attrName>
                                        </p:attrNameLst>
                                      </p:cBhvr>
                                      <p:tavLst>
                                        <p:tav tm="0">
                                          <p:val>
                                            <p:fltVal val="0.5"/>
                                          </p:val>
                                        </p:tav>
                                        <p:tav tm="100000">
                                          <p:val>
                                            <p:strVal val="#ppt_x"/>
                                          </p:val>
                                        </p:tav>
                                      </p:tavLst>
                                    </p:anim>
                                    <p:anim calcmode="lin" valueType="num">
                                      <p:cBhvr>
                                        <p:cTn id="99" dur="500" fill="hold"/>
                                        <p:tgtEl>
                                          <p:spTgt spid="57"/>
                                        </p:tgtEl>
                                        <p:attrNameLst>
                                          <p:attrName>ppt_y</p:attrName>
                                        </p:attrNameLst>
                                      </p:cBhvr>
                                      <p:tavLst>
                                        <p:tav tm="0">
                                          <p:val>
                                            <p:fltVal val="0.5"/>
                                          </p:val>
                                        </p:tav>
                                        <p:tav tm="100000">
                                          <p:val>
                                            <p:strVal val="#ppt_y"/>
                                          </p:val>
                                        </p:tav>
                                      </p:tavLst>
                                    </p:anim>
                                  </p:childTnLst>
                                </p:cTn>
                              </p:par>
                            </p:childTnLst>
                          </p:cTn>
                        </p:par>
                        <p:par>
                          <p:cTn id="100" fill="hold">
                            <p:stCondLst>
                              <p:cond delay="5500"/>
                            </p:stCondLst>
                            <p:childTnLst>
                              <p:par>
                                <p:cTn id="101" presetID="53" presetClass="entr" presetSubtype="528" fill="hold" nodeType="afterEffect">
                                  <p:stCondLst>
                                    <p:cond delay="0"/>
                                  </p:stCondLst>
                                  <p:childTnLst>
                                    <p:set>
                                      <p:cBhvr>
                                        <p:cTn id="102" dur="1" fill="hold">
                                          <p:stCondLst>
                                            <p:cond delay="0"/>
                                          </p:stCondLst>
                                        </p:cTn>
                                        <p:tgtEl>
                                          <p:spTgt spid="69"/>
                                        </p:tgtEl>
                                        <p:attrNameLst>
                                          <p:attrName>style.visibility</p:attrName>
                                        </p:attrNameLst>
                                      </p:cBhvr>
                                      <p:to>
                                        <p:strVal val="visible"/>
                                      </p:to>
                                    </p:set>
                                    <p:anim calcmode="lin" valueType="num">
                                      <p:cBhvr>
                                        <p:cTn id="103" dur="500" fill="hold"/>
                                        <p:tgtEl>
                                          <p:spTgt spid="69"/>
                                        </p:tgtEl>
                                        <p:attrNameLst>
                                          <p:attrName>ppt_w</p:attrName>
                                        </p:attrNameLst>
                                      </p:cBhvr>
                                      <p:tavLst>
                                        <p:tav tm="0">
                                          <p:val>
                                            <p:fltVal val="0"/>
                                          </p:val>
                                        </p:tav>
                                        <p:tav tm="100000">
                                          <p:val>
                                            <p:strVal val="#ppt_w"/>
                                          </p:val>
                                        </p:tav>
                                      </p:tavLst>
                                    </p:anim>
                                    <p:anim calcmode="lin" valueType="num">
                                      <p:cBhvr>
                                        <p:cTn id="104" dur="500" fill="hold"/>
                                        <p:tgtEl>
                                          <p:spTgt spid="69"/>
                                        </p:tgtEl>
                                        <p:attrNameLst>
                                          <p:attrName>ppt_h</p:attrName>
                                        </p:attrNameLst>
                                      </p:cBhvr>
                                      <p:tavLst>
                                        <p:tav tm="0">
                                          <p:val>
                                            <p:fltVal val="0"/>
                                          </p:val>
                                        </p:tav>
                                        <p:tav tm="100000">
                                          <p:val>
                                            <p:strVal val="#ppt_h"/>
                                          </p:val>
                                        </p:tav>
                                      </p:tavLst>
                                    </p:anim>
                                    <p:animEffect transition="in" filter="fade">
                                      <p:cBhvr>
                                        <p:cTn id="105" dur="500"/>
                                        <p:tgtEl>
                                          <p:spTgt spid="69"/>
                                        </p:tgtEl>
                                      </p:cBhvr>
                                    </p:animEffect>
                                    <p:anim calcmode="lin" valueType="num">
                                      <p:cBhvr>
                                        <p:cTn id="106" dur="500" fill="hold"/>
                                        <p:tgtEl>
                                          <p:spTgt spid="69"/>
                                        </p:tgtEl>
                                        <p:attrNameLst>
                                          <p:attrName>ppt_x</p:attrName>
                                        </p:attrNameLst>
                                      </p:cBhvr>
                                      <p:tavLst>
                                        <p:tav tm="0">
                                          <p:val>
                                            <p:fltVal val="0.5"/>
                                          </p:val>
                                        </p:tav>
                                        <p:tav tm="100000">
                                          <p:val>
                                            <p:strVal val="#ppt_x"/>
                                          </p:val>
                                        </p:tav>
                                      </p:tavLst>
                                    </p:anim>
                                    <p:anim calcmode="lin" valueType="num">
                                      <p:cBhvr>
                                        <p:cTn id="107" dur="500" fill="hold"/>
                                        <p:tgtEl>
                                          <p:spTgt spid="69"/>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53" presetClass="entr" presetSubtype="16"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p:cTn id="111" dur="500" fill="hold"/>
                                        <p:tgtEl>
                                          <p:spTgt spid="91"/>
                                        </p:tgtEl>
                                        <p:attrNameLst>
                                          <p:attrName>ppt_w</p:attrName>
                                        </p:attrNameLst>
                                      </p:cBhvr>
                                      <p:tavLst>
                                        <p:tav tm="0">
                                          <p:val>
                                            <p:fltVal val="0"/>
                                          </p:val>
                                        </p:tav>
                                        <p:tav tm="100000">
                                          <p:val>
                                            <p:strVal val="#ppt_w"/>
                                          </p:val>
                                        </p:tav>
                                      </p:tavLst>
                                    </p:anim>
                                    <p:anim calcmode="lin" valueType="num">
                                      <p:cBhvr>
                                        <p:cTn id="112" dur="500" fill="hold"/>
                                        <p:tgtEl>
                                          <p:spTgt spid="91"/>
                                        </p:tgtEl>
                                        <p:attrNameLst>
                                          <p:attrName>ppt_h</p:attrName>
                                        </p:attrNameLst>
                                      </p:cBhvr>
                                      <p:tavLst>
                                        <p:tav tm="0">
                                          <p:val>
                                            <p:fltVal val="0"/>
                                          </p:val>
                                        </p:tav>
                                        <p:tav tm="100000">
                                          <p:val>
                                            <p:strVal val="#ppt_h"/>
                                          </p:val>
                                        </p:tav>
                                      </p:tavLst>
                                    </p:anim>
                                    <p:animEffect transition="in" filter="fade">
                                      <p:cBhvr>
                                        <p:cTn id="113" dur="500"/>
                                        <p:tgtEl>
                                          <p:spTgt spid="91"/>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p:cTn id="116" dur="500" fill="hold"/>
                                        <p:tgtEl>
                                          <p:spTgt spid="84"/>
                                        </p:tgtEl>
                                        <p:attrNameLst>
                                          <p:attrName>ppt_w</p:attrName>
                                        </p:attrNameLst>
                                      </p:cBhvr>
                                      <p:tavLst>
                                        <p:tav tm="0">
                                          <p:val>
                                            <p:fltVal val="0"/>
                                          </p:val>
                                        </p:tav>
                                        <p:tav tm="100000">
                                          <p:val>
                                            <p:strVal val="#ppt_w"/>
                                          </p:val>
                                        </p:tav>
                                      </p:tavLst>
                                    </p:anim>
                                    <p:anim calcmode="lin" valueType="num">
                                      <p:cBhvr>
                                        <p:cTn id="117" dur="500" fill="hold"/>
                                        <p:tgtEl>
                                          <p:spTgt spid="84"/>
                                        </p:tgtEl>
                                        <p:attrNameLst>
                                          <p:attrName>ppt_h</p:attrName>
                                        </p:attrNameLst>
                                      </p:cBhvr>
                                      <p:tavLst>
                                        <p:tav tm="0">
                                          <p:val>
                                            <p:fltVal val="0"/>
                                          </p:val>
                                        </p:tav>
                                        <p:tav tm="100000">
                                          <p:val>
                                            <p:strVal val="#ppt_h"/>
                                          </p:val>
                                        </p:tav>
                                      </p:tavLst>
                                    </p:anim>
                                    <p:animEffect transition="in" filter="fade">
                                      <p:cBhvr>
                                        <p:cTn id="118" dur="500"/>
                                        <p:tgtEl>
                                          <p:spTgt spid="84"/>
                                        </p:tgtEl>
                                      </p:cBhvr>
                                    </p:animEffect>
                                  </p:childTnLst>
                                </p:cTn>
                              </p:par>
                            </p:childTnLst>
                          </p:cTn>
                        </p:par>
                        <p:par>
                          <p:cTn id="119" fill="hold">
                            <p:stCondLst>
                              <p:cond delay="6500"/>
                            </p:stCondLst>
                            <p:childTnLst>
                              <p:par>
                                <p:cTn id="120" presetID="53" presetClass="entr" presetSubtype="528" fill="hold" grpId="0" nodeType="afterEffect">
                                  <p:stCondLst>
                                    <p:cond delay="0"/>
                                  </p:stCondLst>
                                  <p:childTnLst>
                                    <p:set>
                                      <p:cBhvr>
                                        <p:cTn id="121" dur="1" fill="hold">
                                          <p:stCondLst>
                                            <p:cond delay="0"/>
                                          </p:stCondLst>
                                        </p:cTn>
                                        <p:tgtEl>
                                          <p:spTgt spid="61"/>
                                        </p:tgtEl>
                                        <p:attrNameLst>
                                          <p:attrName>style.visibility</p:attrName>
                                        </p:attrNameLst>
                                      </p:cBhvr>
                                      <p:to>
                                        <p:strVal val="visible"/>
                                      </p:to>
                                    </p:set>
                                    <p:anim calcmode="lin" valueType="num">
                                      <p:cBhvr>
                                        <p:cTn id="122" dur="500" fill="hold"/>
                                        <p:tgtEl>
                                          <p:spTgt spid="61"/>
                                        </p:tgtEl>
                                        <p:attrNameLst>
                                          <p:attrName>ppt_w</p:attrName>
                                        </p:attrNameLst>
                                      </p:cBhvr>
                                      <p:tavLst>
                                        <p:tav tm="0">
                                          <p:val>
                                            <p:fltVal val="0"/>
                                          </p:val>
                                        </p:tav>
                                        <p:tav tm="100000">
                                          <p:val>
                                            <p:strVal val="#ppt_w"/>
                                          </p:val>
                                        </p:tav>
                                      </p:tavLst>
                                    </p:anim>
                                    <p:anim calcmode="lin" valueType="num">
                                      <p:cBhvr>
                                        <p:cTn id="123" dur="500" fill="hold"/>
                                        <p:tgtEl>
                                          <p:spTgt spid="61"/>
                                        </p:tgtEl>
                                        <p:attrNameLst>
                                          <p:attrName>ppt_h</p:attrName>
                                        </p:attrNameLst>
                                      </p:cBhvr>
                                      <p:tavLst>
                                        <p:tav tm="0">
                                          <p:val>
                                            <p:fltVal val="0"/>
                                          </p:val>
                                        </p:tav>
                                        <p:tav tm="100000">
                                          <p:val>
                                            <p:strVal val="#ppt_h"/>
                                          </p:val>
                                        </p:tav>
                                      </p:tavLst>
                                    </p:anim>
                                    <p:animEffect transition="in" filter="fade">
                                      <p:cBhvr>
                                        <p:cTn id="124" dur="500"/>
                                        <p:tgtEl>
                                          <p:spTgt spid="61"/>
                                        </p:tgtEl>
                                      </p:cBhvr>
                                    </p:animEffect>
                                    <p:anim calcmode="lin" valueType="num">
                                      <p:cBhvr>
                                        <p:cTn id="125" dur="500" fill="hold"/>
                                        <p:tgtEl>
                                          <p:spTgt spid="61"/>
                                        </p:tgtEl>
                                        <p:attrNameLst>
                                          <p:attrName>ppt_x</p:attrName>
                                        </p:attrNameLst>
                                      </p:cBhvr>
                                      <p:tavLst>
                                        <p:tav tm="0">
                                          <p:val>
                                            <p:fltVal val="0.5"/>
                                          </p:val>
                                        </p:tav>
                                        <p:tav tm="100000">
                                          <p:val>
                                            <p:strVal val="#ppt_x"/>
                                          </p:val>
                                        </p:tav>
                                      </p:tavLst>
                                    </p:anim>
                                    <p:anim calcmode="lin" valueType="num">
                                      <p:cBhvr>
                                        <p:cTn id="126" dur="500" fill="hold"/>
                                        <p:tgtEl>
                                          <p:spTgt spid="61"/>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nodeType="afterEffect">
                                  <p:stCondLst>
                                    <p:cond delay="0"/>
                                  </p:stCondLst>
                                  <p:childTnLst>
                                    <p:set>
                                      <p:cBhvr>
                                        <p:cTn id="129" dur="1" fill="hold">
                                          <p:stCondLst>
                                            <p:cond delay="0"/>
                                          </p:stCondLst>
                                        </p:cTn>
                                        <p:tgtEl>
                                          <p:spTgt spid="70"/>
                                        </p:tgtEl>
                                        <p:attrNameLst>
                                          <p:attrName>style.visibility</p:attrName>
                                        </p:attrNameLst>
                                      </p:cBhvr>
                                      <p:to>
                                        <p:strVal val="visible"/>
                                      </p:to>
                                    </p:set>
                                    <p:anim calcmode="lin" valueType="num">
                                      <p:cBhvr>
                                        <p:cTn id="130" dur="500" fill="hold"/>
                                        <p:tgtEl>
                                          <p:spTgt spid="70"/>
                                        </p:tgtEl>
                                        <p:attrNameLst>
                                          <p:attrName>ppt_w</p:attrName>
                                        </p:attrNameLst>
                                      </p:cBhvr>
                                      <p:tavLst>
                                        <p:tav tm="0">
                                          <p:val>
                                            <p:fltVal val="0"/>
                                          </p:val>
                                        </p:tav>
                                        <p:tav tm="100000">
                                          <p:val>
                                            <p:strVal val="#ppt_w"/>
                                          </p:val>
                                        </p:tav>
                                      </p:tavLst>
                                    </p:anim>
                                    <p:anim calcmode="lin" valueType="num">
                                      <p:cBhvr>
                                        <p:cTn id="131" dur="500" fill="hold"/>
                                        <p:tgtEl>
                                          <p:spTgt spid="70"/>
                                        </p:tgtEl>
                                        <p:attrNameLst>
                                          <p:attrName>ppt_h</p:attrName>
                                        </p:attrNameLst>
                                      </p:cBhvr>
                                      <p:tavLst>
                                        <p:tav tm="0">
                                          <p:val>
                                            <p:fltVal val="0"/>
                                          </p:val>
                                        </p:tav>
                                        <p:tav tm="100000">
                                          <p:val>
                                            <p:strVal val="#ppt_h"/>
                                          </p:val>
                                        </p:tav>
                                      </p:tavLst>
                                    </p:anim>
                                    <p:animEffect transition="in" filter="fade">
                                      <p:cBhvr>
                                        <p:cTn id="132" dur="500"/>
                                        <p:tgtEl>
                                          <p:spTgt spid="70"/>
                                        </p:tgtEl>
                                      </p:cBhvr>
                                    </p:animEffect>
                                    <p:anim calcmode="lin" valueType="num">
                                      <p:cBhvr>
                                        <p:cTn id="133" dur="500" fill="hold"/>
                                        <p:tgtEl>
                                          <p:spTgt spid="70"/>
                                        </p:tgtEl>
                                        <p:attrNameLst>
                                          <p:attrName>ppt_x</p:attrName>
                                        </p:attrNameLst>
                                      </p:cBhvr>
                                      <p:tavLst>
                                        <p:tav tm="0">
                                          <p:val>
                                            <p:fltVal val="0.5"/>
                                          </p:val>
                                        </p:tav>
                                        <p:tav tm="100000">
                                          <p:val>
                                            <p:strVal val="#ppt_x"/>
                                          </p:val>
                                        </p:tav>
                                      </p:tavLst>
                                    </p:anim>
                                    <p:anim calcmode="lin" valueType="num">
                                      <p:cBhvr>
                                        <p:cTn id="134" dur="500" fill="hold"/>
                                        <p:tgtEl>
                                          <p:spTgt spid="7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16" fill="hold" grpId="0" nodeType="after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p:cTn id="138" dur="500" fill="hold"/>
                                        <p:tgtEl>
                                          <p:spTgt spid="92"/>
                                        </p:tgtEl>
                                        <p:attrNameLst>
                                          <p:attrName>ppt_w</p:attrName>
                                        </p:attrNameLst>
                                      </p:cBhvr>
                                      <p:tavLst>
                                        <p:tav tm="0">
                                          <p:val>
                                            <p:fltVal val="0"/>
                                          </p:val>
                                        </p:tav>
                                        <p:tav tm="100000">
                                          <p:val>
                                            <p:strVal val="#ppt_w"/>
                                          </p:val>
                                        </p:tav>
                                      </p:tavLst>
                                    </p:anim>
                                    <p:anim calcmode="lin" valueType="num">
                                      <p:cBhvr>
                                        <p:cTn id="139" dur="500" fill="hold"/>
                                        <p:tgtEl>
                                          <p:spTgt spid="92"/>
                                        </p:tgtEl>
                                        <p:attrNameLst>
                                          <p:attrName>ppt_h</p:attrName>
                                        </p:attrNameLst>
                                      </p:cBhvr>
                                      <p:tavLst>
                                        <p:tav tm="0">
                                          <p:val>
                                            <p:fltVal val="0"/>
                                          </p:val>
                                        </p:tav>
                                        <p:tav tm="100000">
                                          <p:val>
                                            <p:strVal val="#ppt_h"/>
                                          </p:val>
                                        </p:tav>
                                      </p:tavLst>
                                    </p:anim>
                                    <p:animEffect transition="in" filter="fade">
                                      <p:cBhvr>
                                        <p:cTn id="140" dur="500"/>
                                        <p:tgtEl>
                                          <p:spTgt spid="92"/>
                                        </p:tgtEl>
                                      </p:cBhvr>
                                    </p:animEffect>
                                  </p:childTnLst>
                                </p:cTn>
                              </p:par>
                              <p:par>
                                <p:cTn id="141" presetID="53" presetClass="entr" presetSubtype="16" fill="hold" grpId="0" nodeType="withEffect">
                                  <p:stCondLst>
                                    <p:cond delay="0"/>
                                  </p:stCondLst>
                                  <p:childTnLst>
                                    <p:set>
                                      <p:cBhvr>
                                        <p:cTn id="142" dur="1" fill="hold">
                                          <p:stCondLst>
                                            <p:cond delay="0"/>
                                          </p:stCondLst>
                                        </p:cTn>
                                        <p:tgtEl>
                                          <p:spTgt spid="85"/>
                                        </p:tgtEl>
                                        <p:attrNameLst>
                                          <p:attrName>style.visibility</p:attrName>
                                        </p:attrNameLst>
                                      </p:cBhvr>
                                      <p:to>
                                        <p:strVal val="visible"/>
                                      </p:to>
                                    </p:set>
                                    <p:anim calcmode="lin" valueType="num">
                                      <p:cBhvr>
                                        <p:cTn id="143" dur="500" fill="hold"/>
                                        <p:tgtEl>
                                          <p:spTgt spid="85"/>
                                        </p:tgtEl>
                                        <p:attrNameLst>
                                          <p:attrName>ppt_w</p:attrName>
                                        </p:attrNameLst>
                                      </p:cBhvr>
                                      <p:tavLst>
                                        <p:tav tm="0">
                                          <p:val>
                                            <p:fltVal val="0"/>
                                          </p:val>
                                        </p:tav>
                                        <p:tav tm="100000">
                                          <p:val>
                                            <p:strVal val="#ppt_w"/>
                                          </p:val>
                                        </p:tav>
                                      </p:tavLst>
                                    </p:anim>
                                    <p:anim calcmode="lin" valueType="num">
                                      <p:cBhvr>
                                        <p:cTn id="144" dur="500" fill="hold"/>
                                        <p:tgtEl>
                                          <p:spTgt spid="85"/>
                                        </p:tgtEl>
                                        <p:attrNameLst>
                                          <p:attrName>ppt_h</p:attrName>
                                        </p:attrNameLst>
                                      </p:cBhvr>
                                      <p:tavLst>
                                        <p:tav tm="0">
                                          <p:val>
                                            <p:fltVal val="0"/>
                                          </p:val>
                                        </p:tav>
                                        <p:tav tm="100000">
                                          <p:val>
                                            <p:strVal val="#ppt_h"/>
                                          </p:val>
                                        </p:tav>
                                      </p:tavLst>
                                    </p:anim>
                                    <p:animEffect transition="in" filter="fade">
                                      <p:cBhvr>
                                        <p:cTn id="145" dur="500"/>
                                        <p:tgtEl>
                                          <p:spTgt spid="85"/>
                                        </p:tgtEl>
                                      </p:cBhvr>
                                    </p:animEffect>
                                  </p:childTnLst>
                                </p:cTn>
                              </p:par>
                            </p:childTnLst>
                          </p:cTn>
                        </p:par>
                        <p:par>
                          <p:cTn id="146" fill="hold">
                            <p:stCondLst>
                              <p:cond delay="8000"/>
                            </p:stCondLst>
                            <p:childTnLst>
                              <p:par>
                                <p:cTn id="147" presetID="53" presetClass="entr" presetSubtype="528" fill="hold" grpId="0" nodeType="afterEffect">
                                  <p:stCondLst>
                                    <p:cond delay="0"/>
                                  </p:stCondLst>
                                  <p:childTnLst>
                                    <p:set>
                                      <p:cBhvr>
                                        <p:cTn id="148" dur="1" fill="hold">
                                          <p:stCondLst>
                                            <p:cond delay="0"/>
                                          </p:stCondLst>
                                        </p:cTn>
                                        <p:tgtEl>
                                          <p:spTgt spid="60"/>
                                        </p:tgtEl>
                                        <p:attrNameLst>
                                          <p:attrName>style.visibility</p:attrName>
                                        </p:attrNameLst>
                                      </p:cBhvr>
                                      <p:to>
                                        <p:strVal val="visible"/>
                                      </p:to>
                                    </p:set>
                                    <p:anim calcmode="lin" valueType="num">
                                      <p:cBhvr>
                                        <p:cTn id="149" dur="500" fill="hold"/>
                                        <p:tgtEl>
                                          <p:spTgt spid="60"/>
                                        </p:tgtEl>
                                        <p:attrNameLst>
                                          <p:attrName>ppt_w</p:attrName>
                                        </p:attrNameLst>
                                      </p:cBhvr>
                                      <p:tavLst>
                                        <p:tav tm="0">
                                          <p:val>
                                            <p:fltVal val="0"/>
                                          </p:val>
                                        </p:tav>
                                        <p:tav tm="100000">
                                          <p:val>
                                            <p:strVal val="#ppt_w"/>
                                          </p:val>
                                        </p:tav>
                                      </p:tavLst>
                                    </p:anim>
                                    <p:anim calcmode="lin" valueType="num">
                                      <p:cBhvr>
                                        <p:cTn id="150" dur="500" fill="hold"/>
                                        <p:tgtEl>
                                          <p:spTgt spid="60"/>
                                        </p:tgtEl>
                                        <p:attrNameLst>
                                          <p:attrName>ppt_h</p:attrName>
                                        </p:attrNameLst>
                                      </p:cBhvr>
                                      <p:tavLst>
                                        <p:tav tm="0">
                                          <p:val>
                                            <p:fltVal val="0"/>
                                          </p:val>
                                        </p:tav>
                                        <p:tav tm="100000">
                                          <p:val>
                                            <p:strVal val="#ppt_h"/>
                                          </p:val>
                                        </p:tav>
                                      </p:tavLst>
                                    </p:anim>
                                    <p:animEffect transition="in" filter="fade">
                                      <p:cBhvr>
                                        <p:cTn id="151" dur="500"/>
                                        <p:tgtEl>
                                          <p:spTgt spid="60"/>
                                        </p:tgtEl>
                                      </p:cBhvr>
                                    </p:animEffect>
                                    <p:anim calcmode="lin" valueType="num">
                                      <p:cBhvr>
                                        <p:cTn id="152" dur="500" fill="hold"/>
                                        <p:tgtEl>
                                          <p:spTgt spid="60"/>
                                        </p:tgtEl>
                                        <p:attrNameLst>
                                          <p:attrName>ppt_x</p:attrName>
                                        </p:attrNameLst>
                                      </p:cBhvr>
                                      <p:tavLst>
                                        <p:tav tm="0">
                                          <p:val>
                                            <p:fltVal val="0.5"/>
                                          </p:val>
                                        </p:tav>
                                        <p:tav tm="100000">
                                          <p:val>
                                            <p:strVal val="#ppt_x"/>
                                          </p:val>
                                        </p:tav>
                                      </p:tavLst>
                                    </p:anim>
                                    <p:anim calcmode="lin" valueType="num">
                                      <p:cBhvr>
                                        <p:cTn id="153" dur="500" fill="hold"/>
                                        <p:tgtEl>
                                          <p:spTgt spid="60"/>
                                        </p:tgtEl>
                                        <p:attrNameLst>
                                          <p:attrName>ppt_y</p:attrName>
                                        </p:attrNameLst>
                                      </p:cBhvr>
                                      <p:tavLst>
                                        <p:tav tm="0">
                                          <p:val>
                                            <p:fltVal val="0.5"/>
                                          </p:val>
                                        </p:tav>
                                        <p:tav tm="100000">
                                          <p:val>
                                            <p:strVal val="#ppt_y"/>
                                          </p:val>
                                        </p:tav>
                                      </p:tavLst>
                                    </p:anim>
                                  </p:childTnLst>
                                </p:cTn>
                              </p:par>
                            </p:childTnLst>
                          </p:cTn>
                        </p:par>
                        <p:par>
                          <p:cTn id="154" fill="hold">
                            <p:stCondLst>
                              <p:cond delay="8500"/>
                            </p:stCondLst>
                            <p:childTnLst>
                              <p:par>
                                <p:cTn id="155" presetID="53" presetClass="entr" presetSubtype="528" fill="hold" nodeType="afterEffect">
                                  <p:stCondLst>
                                    <p:cond delay="0"/>
                                  </p:stCondLst>
                                  <p:childTnLst>
                                    <p:set>
                                      <p:cBhvr>
                                        <p:cTn id="156" dur="1" fill="hold">
                                          <p:stCondLst>
                                            <p:cond delay="0"/>
                                          </p:stCondLst>
                                        </p:cTn>
                                        <p:tgtEl>
                                          <p:spTgt spid="65"/>
                                        </p:tgtEl>
                                        <p:attrNameLst>
                                          <p:attrName>style.visibility</p:attrName>
                                        </p:attrNameLst>
                                      </p:cBhvr>
                                      <p:to>
                                        <p:strVal val="visible"/>
                                      </p:to>
                                    </p:set>
                                    <p:anim calcmode="lin" valueType="num">
                                      <p:cBhvr>
                                        <p:cTn id="157" dur="500" fill="hold"/>
                                        <p:tgtEl>
                                          <p:spTgt spid="65"/>
                                        </p:tgtEl>
                                        <p:attrNameLst>
                                          <p:attrName>ppt_w</p:attrName>
                                        </p:attrNameLst>
                                      </p:cBhvr>
                                      <p:tavLst>
                                        <p:tav tm="0">
                                          <p:val>
                                            <p:fltVal val="0"/>
                                          </p:val>
                                        </p:tav>
                                        <p:tav tm="100000">
                                          <p:val>
                                            <p:strVal val="#ppt_w"/>
                                          </p:val>
                                        </p:tav>
                                      </p:tavLst>
                                    </p:anim>
                                    <p:anim calcmode="lin" valueType="num">
                                      <p:cBhvr>
                                        <p:cTn id="158" dur="500" fill="hold"/>
                                        <p:tgtEl>
                                          <p:spTgt spid="65"/>
                                        </p:tgtEl>
                                        <p:attrNameLst>
                                          <p:attrName>ppt_h</p:attrName>
                                        </p:attrNameLst>
                                      </p:cBhvr>
                                      <p:tavLst>
                                        <p:tav tm="0">
                                          <p:val>
                                            <p:fltVal val="0"/>
                                          </p:val>
                                        </p:tav>
                                        <p:tav tm="100000">
                                          <p:val>
                                            <p:strVal val="#ppt_h"/>
                                          </p:val>
                                        </p:tav>
                                      </p:tavLst>
                                    </p:anim>
                                    <p:animEffect transition="in" filter="fade">
                                      <p:cBhvr>
                                        <p:cTn id="159" dur="500"/>
                                        <p:tgtEl>
                                          <p:spTgt spid="65"/>
                                        </p:tgtEl>
                                      </p:cBhvr>
                                    </p:animEffect>
                                    <p:anim calcmode="lin" valueType="num">
                                      <p:cBhvr>
                                        <p:cTn id="160" dur="500" fill="hold"/>
                                        <p:tgtEl>
                                          <p:spTgt spid="65"/>
                                        </p:tgtEl>
                                        <p:attrNameLst>
                                          <p:attrName>ppt_x</p:attrName>
                                        </p:attrNameLst>
                                      </p:cBhvr>
                                      <p:tavLst>
                                        <p:tav tm="0">
                                          <p:val>
                                            <p:fltVal val="0.5"/>
                                          </p:val>
                                        </p:tav>
                                        <p:tav tm="100000">
                                          <p:val>
                                            <p:strVal val="#ppt_x"/>
                                          </p:val>
                                        </p:tav>
                                      </p:tavLst>
                                    </p:anim>
                                    <p:anim calcmode="lin" valueType="num">
                                      <p:cBhvr>
                                        <p:cTn id="161" dur="500" fill="hold"/>
                                        <p:tgtEl>
                                          <p:spTgt spid="65"/>
                                        </p:tgtEl>
                                        <p:attrNameLst>
                                          <p:attrName>ppt_y</p:attrName>
                                        </p:attrNameLst>
                                      </p:cBhvr>
                                      <p:tavLst>
                                        <p:tav tm="0">
                                          <p:val>
                                            <p:fltVal val="0.5"/>
                                          </p:val>
                                        </p:tav>
                                        <p:tav tm="100000">
                                          <p:val>
                                            <p:strVal val="#ppt_y"/>
                                          </p:val>
                                        </p:tav>
                                      </p:tavLst>
                                    </p:anim>
                                  </p:childTnLst>
                                </p:cTn>
                              </p:par>
                            </p:childTnLst>
                          </p:cTn>
                        </p:par>
                        <p:par>
                          <p:cTn id="162" fill="hold">
                            <p:stCondLst>
                              <p:cond delay="9000"/>
                            </p:stCondLst>
                            <p:childTnLst>
                              <p:par>
                                <p:cTn id="163" presetID="53" presetClass="entr" presetSubtype="16" fill="hold" grpId="0" nodeType="afterEffect">
                                  <p:stCondLst>
                                    <p:cond delay="0"/>
                                  </p:stCondLst>
                                  <p:childTnLst>
                                    <p:set>
                                      <p:cBhvr>
                                        <p:cTn id="164" dur="1" fill="hold">
                                          <p:stCondLst>
                                            <p:cond delay="0"/>
                                          </p:stCondLst>
                                        </p:cTn>
                                        <p:tgtEl>
                                          <p:spTgt spid="90"/>
                                        </p:tgtEl>
                                        <p:attrNameLst>
                                          <p:attrName>style.visibility</p:attrName>
                                        </p:attrNameLst>
                                      </p:cBhvr>
                                      <p:to>
                                        <p:strVal val="visible"/>
                                      </p:to>
                                    </p:set>
                                    <p:anim calcmode="lin" valueType="num">
                                      <p:cBhvr>
                                        <p:cTn id="165" dur="500" fill="hold"/>
                                        <p:tgtEl>
                                          <p:spTgt spid="90"/>
                                        </p:tgtEl>
                                        <p:attrNameLst>
                                          <p:attrName>ppt_w</p:attrName>
                                        </p:attrNameLst>
                                      </p:cBhvr>
                                      <p:tavLst>
                                        <p:tav tm="0">
                                          <p:val>
                                            <p:fltVal val="0"/>
                                          </p:val>
                                        </p:tav>
                                        <p:tav tm="100000">
                                          <p:val>
                                            <p:strVal val="#ppt_w"/>
                                          </p:val>
                                        </p:tav>
                                      </p:tavLst>
                                    </p:anim>
                                    <p:anim calcmode="lin" valueType="num">
                                      <p:cBhvr>
                                        <p:cTn id="166" dur="500" fill="hold"/>
                                        <p:tgtEl>
                                          <p:spTgt spid="90"/>
                                        </p:tgtEl>
                                        <p:attrNameLst>
                                          <p:attrName>ppt_h</p:attrName>
                                        </p:attrNameLst>
                                      </p:cBhvr>
                                      <p:tavLst>
                                        <p:tav tm="0">
                                          <p:val>
                                            <p:fltVal val="0"/>
                                          </p:val>
                                        </p:tav>
                                        <p:tav tm="100000">
                                          <p:val>
                                            <p:strVal val="#ppt_h"/>
                                          </p:val>
                                        </p:tav>
                                      </p:tavLst>
                                    </p:anim>
                                    <p:animEffect transition="in" filter="fade">
                                      <p:cBhvr>
                                        <p:cTn id="167" dur="500"/>
                                        <p:tgtEl>
                                          <p:spTgt spid="90"/>
                                        </p:tgtEl>
                                      </p:cBhvr>
                                    </p:animEffect>
                                  </p:childTnLst>
                                </p:cTn>
                              </p:par>
                              <p:par>
                                <p:cTn id="168" presetID="53" presetClass="entr" presetSubtype="16" fill="hold" grpId="0" nodeType="withEffect">
                                  <p:stCondLst>
                                    <p:cond delay="0"/>
                                  </p:stCondLst>
                                  <p:childTnLst>
                                    <p:set>
                                      <p:cBhvr>
                                        <p:cTn id="169" dur="1" fill="hold">
                                          <p:stCondLst>
                                            <p:cond delay="0"/>
                                          </p:stCondLst>
                                        </p:cTn>
                                        <p:tgtEl>
                                          <p:spTgt spid="86"/>
                                        </p:tgtEl>
                                        <p:attrNameLst>
                                          <p:attrName>style.visibility</p:attrName>
                                        </p:attrNameLst>
                                      </p:cBhvr>
                                      <p:to>
                                        <p:strVal val="visible"/>
                                      </p:to>
                                    </p:set>
                                    <p:anim calcmode="lin" valueType="num">
                                      <p:cBhvr>
                                        <p:cTn id="170" dur="500" fill="hold"/>
                                        <p:tgtEl>
                                          <p:spTgt spid="86"/>
                                        </p:tgtEl>
                                        <p:attrNameLst>
                                          <p:attrName>ppt_w</p:attrName>
                                        </p:attrNameLst>
                                      </p:cBhvr>
                                      <p:tavLst>
                                        <p:tav tm="0">
                                          <p:val>
                                            <p:fltVal val="0"/>
                                          </p:val>
                                        </p:tav>
                                        <p:tav tm="100000">
                                          <p:val>
                                            <p:strVal val="#ppt_w"/>
                                          </p:val>
                                        </p:tav>
                                      </p:tavLst>
                                    </p:anim>
                                    <p:anim calcmode="lin" valueType="num">
                                      <p:cBhvr>
                                        <p:cTn id="171" dur="500" fill="hold"/>
                                        <p:tgtEl>
                                          <p:spTgt spid="86"/>
                                        </p:tgtEl>
                                        <p:attrNameLst>
                                          <p:attrName>ppt_h</p:attrName>
                                        </p:attrNameLst>
                                      </p:cBhvr>
                                      <p:tavLst>
                                        <p:tav tm="0">
                                          <p:val>
                                            <p:fltVal val="0"/>
                                          </p:val>
                                        </p:tav>
                                        <p:tav tm="100000">
                                          <p:val>
                                            <p:strVal val="#ppt_h"/>
                                          </p:val>
                                        </p:tav>
                                      </p:tavLst>
                                    </p:anim>
                                    <p:animEffect transition="in" filter="fade">
                                      <p:cBhvr>
                                        <p:cTn id="172" dur="500"/>
                                        <p:tgtEl>
                                          <p:spTgt spid="86"/>
                                        </p:tgtEl>
                                      </p:cBhvr>
                                    </p:animEffect>
                                  </p:childTnLst>
                                </p:cTn>
                              </p:par>
                            </p:childTnLst>
                          </p:cTn>
                        </p:par>
                        <p:par>
                          <p:cTn id="173" fill="hold">
                            <p:stCondLst>
                              <p:cond delay="9500"/>
                            </p:stCondLst>
                            <p:childTnLst>
                              <p:par>
                                <p:cTn id="174" presetID="53" presetClass="entr" presetSubtype="528"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fltVal val="0"/>
                                          </p:val>
                                        </p:tav>
                                        <p:tav tm="100000">
                                          <p:val>
                                            <p:strVal val="#ppt_w"/>
                                          </p:val>
                                        </p:tav>
                                      </p:tavLst>
                                    </p:anim>
                                    <p:anim calcmode="lin" valueType="num">
                                      <p:cBhvr>
                                        <p:cTn id="177" dur="500" fill="hold"/>
                                        <p:tgtEl>
                                          <p:spTgt spid="59"/>
                                        </p:tgtEl>
                                        <p:attrNameLst>
                                          <p:attrName>ppt_h</p:attrName>
                                        </p:attrNameLst>
                                      </p:cBhvr>
                                      <p:tavLst>
                                        <p:tav tm="0">
                                          <p:val>
                                            <p:fltVal val="0"/>
                                          </p:val>
                                        </p:tav>
                                        <p:tav tm="100000">
                                          <p:val>
                                            <p:strVal val="#ppt_h"/>
                                          </p:val>
                                        </p:tav>
                                      </p:tavLst>
                                    </p:anim>
                                    <p:animEffect transition="in" filter="fade">
                                      <p:cBhvr>
                                        <p:cTn id="178" dur="500"/>
                                        <p:tgtEl>
                                          <p:spTgt spid="59"/>
                                        </p:tgtEl>
                                      </p:cBhvr>
                                    </p:animEffect>
                                    <p:anim calcmode="lin" valueType="num">
                                      <p:cBhvr>
                                        <p:cTn id="179" dur="500" fill="hold"/>
                                        <p:tgtEl>
                                          <p:spTgt spid="59"/>
                                        </p:tgtEl>
                                        <p:attrNameLst>
                                          <p:attrName>ppt_x</p:attrName>
                                        </p:attrNameLst>
                                      </p:cBhvr>
                                      <p:tavLst>
                                        <p:tav tm="0">
                                          <p:val>
                                            <p:fltVal val="0.5"/>
                                          </p:val>
                                        </p:tav>
                                        <p:tav tm="100000">
                                          <p:val>
                                            <p:strVal val="#ppt_x"/>
                                          </p:val>
                                        </p:tav>
                                      </p:tavLst>
                                    </p:anim>
                                    <p:anim calcmode="lin" valueType="num">
                                      <p:cBhvr>
                                        <p:cTn id="180" dur="500" fill="hold"/>
                                        <p:tgtEl>
                                          <p:spTgt spid="5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127" grpId="0" animBg="1"/>
      <p:bldP spid="56" grpId="0"/>
      <p:bldP spid="57" grpId="0"/>
      <p:bldP spid="58" grpId="0"/>
      <p:bldP spid="59" grpId="0"/>
      <p:bldP spid="60" grpId="0"/>
      <p:bldP spid="61" grpId="0"/>
      <p:bldP spid="81" grpId="0" animBg="1"/>
      <p:bldP spid="82" grpId="0" animBg="1"/>
      <p:bldP spid="83" grpId="0" animBg="1"/>
      <p:bldP spid="84" grpId="0" animBg="1"/>
      <p:bldP spid="85" grpId="0" animBg="1"/>
      <p:bldP spid="86" grpId="0" animBg="1"/>
      <p:bldP spid="87" grpId="0"/>
      <p:bldP spid="88" grpId="0"/>
      <p:bldP spid="89" grpId="0"/>
      <p:bldP spid="90" grpId="0"/>
      <p:bldP spid="91" grpId="0"/>
      <p:bldP spid="9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1672</TotalTime>
  <Words>5509</Words>
  <Application>Microsoft Office PowerPoint</Application>
  <PresentationFormat>Widescreen</PresentationFormat>
  <Paragraphs>507</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Calibri</vt:lpstr>
      <vt:lpstr>Calibri Light</vt:lpstr>
      <vt:lpstr>Candara</vt:lpstr>
      <vt:lpstr>Estrangelo Edessa</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423</cp:revision>
  <dcterms:created xsi:type="dcterms:W3CDTF">2016-09-28T22:08:47Z</dcterms:created>
  <dcterms:modified xsi:type="dcterms:W3CDTF">2016-12-07T21:01:07Z</dcterms:modified>
</cp:coreProperties>
</file>