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430" r:id="rId3"/>
    <p:sldId id="1535" r:id="rId4"/>
    <p:sldId id="1164" r:id="rId5"/>
    <p:sldId id="1711" r:id="rId6"/>
    <p:sldId id="1295" r:id="rId7"/>
    <p:sldId id="1000" r:id="rId8"/>
    <p:sldId id="1774" r:id="rId9"/>
    <p:sldId id="1752" r:id="rId10"/>
    <p:sldId id="1820" r:id="rId11"/>
    <p:sldId id="1819" r:id="rId12"/>
    <p:sldId id="1712" r:id="rId13"/>
    <p:sldId id="1235" r:id="rId14"/>
    <p:sldId id="1827" r:id="rId15"/>
    <p:sldId id="1828" r:id="rId16"/>
    <p:sldId id="1829" r:id="rId17"/>
    <p:sldId id="1812" r:id="rId18"/>
    <p:sldId id="1811" r:id="rId19"/>
    <p:sldId id="1485" r:id="rId20"/>
    <p:sldId id="1765" r:id="rId21"/>
    <p:sldId id="1801" r:id="rId22"/>
    <p:sldId id="1809" r:id="rId23"/>
    <p:sldId id="1793" r:id="rId24"/>
    <p:sldId id="1808" r:id="rId25"/>
    <p:sldId id="1795"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0" d="100"/>
          <a:sy n="70" d="100"/>
        </p:scale>
        <p:origin x="96" y="81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4.svg"/><Relationship Id="rId4" Type="http://schemas.openxmlformats.org/officeDocument/2006/relationships/image" Target="../media/image20.sv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57.svg"/><Relationship Id="rId4" Type="http://schemas.openxmlformats.org/officeDocument/2006/relationships/image" Target="../media/image14.svg"/><Relationship Id="rId9"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64.png"/><Relationship Id="rId5" Type="http://schemas.openxmlformats.org/officeDocument/2006/relationships/image" Target="../media/image15.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2.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17.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6.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14.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15.png"/><Relationship Id="rId5" Type="http://schemas.openxmlformats.org/officeDocument/2006/relationships/image" Target="../media/image66.png"/><Relationship Id="rId1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18.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50.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4.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19.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9.xml"/><Relationship Id="rId7" Type="http://schemas.openxmlformats.org/officeDocument/2006/relationships/image" Target="../media/image16.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chart" Target="../charts/chart11.xml"/><Relationship Id="rId5" Type="http://schemas.openxmlformats.org/officeDocument/2006/relationships/image" Target="../media/image14.svg"/><Relationship Id="rId10" Type="http://schemas.openxmlformats.org/officeDocument/2006/relationships/chart" Target="../charts/chart10.xml"/><Relationship Id="rId4" Type="http://schemas.openxmlformats.org/officeDocument/2006/relationships/image" Target="../media/image13.png"/><Relationship Id="rId9" Type="http://schemas.openxmlformats.org/officeDocument/2006/relationships/image" Target="../media/image20.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8.jpg"/><Relationship Id="rId5" Type="http://schemas.openxmlformats.org/officeDocument/2006/relationships/image" Target="../media/image109.png"/><Relationship Id="rId4" Type="http://schemas.openxmlformats.org/officeDocument/2006/relationships/image" Target="../media/image29.jpg"/></Relationships>
</file>

<file path=ppt/slides/_rels/slide7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0.jpg"/><Relationship Id="rId4" Type="http://schemas.openxmlformats.org/officeDocument/2006/relationships/image" Target="../media/image3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16.svg"/><Relationship Id="rId3" Type="http://schemas.openxmlformats.org/officeDocument/2006/relationships/image" Target="../media/image33.jpg"/><Relationship Id="rId7" Type="http://schemas.openxmlformats.org/officeDocument/2006/relationships/image" Target="../media/image30.jpg"/><Relationship Id="rId12" Type="http://schemas.openxmlformats.org/officeDocument/2006/relationships/image" Target="../media/image1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57.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30.jpg"/><Relationship Id="rId10" Type="http://schemas.openxmlformats.org/officeDocument/2006/relationships/image" Target="../media/image120.jpg"/><Relationship Id="rId4" Type="http://schemas.openxmlformats.org/officeDocument/2006/relationships/image" Target="../media/image31.jpg"/><Relationship Id="rId9" Type="http://schemas.openxmlformats.org/officeDocument/2006/relationships/image" Target="../media/image27.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386659"/>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22, 2022</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1937</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694</cp:revision>
  <dcterms:created xsi:type="dcterms:W3CDTF">2016-09-28T22:08:47Z</dcterms:created>
  <dcterms:modified xsi:type="dcterms:W3CDTF">2019-09-26T20:01:51Z</dcterms:modified>
</cp:coreProperties>
</file>