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1" r:id="rId3"/>
    <p:sldId id="497" r:id="rId4"/>
    <p:sldId id="500" r:id="rId5"/>
    <p:sldId id="498" r:id="rId6"/>
    <p:sldId id="499" r:id="rId7"/>
    <p:sldId id="495" r:id="rId8"/>
    <p:sldId id="496" r:id="rId9"/>
    <p:sldId id="491" r:id="rId10"/>
    <p:sldId id="492" r:id="rId11"/>
    <p:sldId id="493" r:id="rId12"/>
    <p:sldId id="494" r:id="rId13"/>
    <p:sldId id="490" r:id="rId14"/>
    <p:sldId id="446" r:id="rId15"/>
    <p:sldId id="484" r:id="rId16"/>
    <p:sldId id="483" r:id="rId17"/>
    <p:sldId id="478" r:id="rId18"/>
    <p:sldId id="477" r:id="rId19"/>
    <p:sldId id="479" r:id="rId20"/>
    <p:sldId id="481" r:id="rId21"/>
    <p:sldId id="480" r:id="rId22"/>
    <p:sldId id="488" r:id="rId23"/>
    <p:sldId id="475" r:id="rId24"/>
    <p:sldId id="476" r:id="rId25"/>
    <p:sldId id="473" r:id="rId26"/>
    <p:sldId id="471" r:id="rId27"/>
    <p:sldId id="472" r:id="rId28"/>
    <p:sldId id="474" r:id="rId29"/>
    <p:sldId id="464" r:id="rId30"/>
    <p:sldId id="468" r:id="rId31"/>
    <p:sldId id="470" r:id="rId32"/>
    <p:sldId id="462" r:id="rId33"/>
    <p:sldId id="463"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A5E"/>
    <a:srgbClr val="2B81BB"/>
    <a:srgbClr val="179D83"/>
    <a:srgbClr val="F49D15"/>
    <a:srgbClr val="B7372A"/>
    <a:srgbClr val="96B357"/>
    <a:srgbClr val="70AD47"/>
    <a:srgbClr val="4472C4"/>
    <a:srgbClr val="FFC0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4" d="100"/>
          <a:sy n="64" d="100"/>
        </p:scale>
        <p:origin x="72" y="10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13</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3" r:id="rId15"/>
    <p:sldLayoutId id="2147483674"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0.png"/><Relationship Id="rId4" Type="http://schemas.openxmlformats.org/officeDocument/2006/relationships/image" Target="../media/image52.png"/><Relationship Id="rId9"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2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64.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58.jpg"/></Relationships>
</file>

<file path=ppt/slides/_rels/slide29.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58.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8.jpg"/><Relationship Id="rId5" Type="http://schemas.openxmlformats.org/officeDocument/2006/relationships/image" Target="../media/image70.jpg"/><Relationship Id="rId4" Type="http://schemas.openxmlformats.org/officeDocument/2006/relationships/image" Target="../media/image64.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2.jpg"/><Relationship Id="rId5" Type="http://schemas.openxmlformats.org/officeDocument/2006/relationships/image" Target="../media/image65.jpg"/><Relationship Id="rId4" Type="http://schemas.openxmlformats.org/officeDocument/2006/relationships/image" Target="../media/image68.jpg"/></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03, 2017</a:t>
              </a:r>
              <a:endParaRPr lang="en-US" sz="1400" i="1" dirty="0">
                <a:solidFill>
                  <a:schemeClr val="bg1">
                    <a:lumMod val="7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9400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16096</TotalTime>
  <Words>4762</Words>
  <Application>Microsoft Office PowerPoint</Application>
  <PresentationFormat>Widescreen</PresentationFormat>
  <Paragraphs>382</Paragraphs>
  <Slides>38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2016-06-08T00:44:39Z</dcterms:modified>
</cp:coreProperties>
</file>