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9"/>
  </p:notesMasterIdLst>
  <p:sldIdLst>
    <p:sldId id="573" r:id="rId2"/>
    <p:sldId id="587" r:id="rId3"/>
    <p:sldId id="588" r:id="rId4"/>
    <p:sldId id="580" r:id="rId5"/>
    <p:sldId id="581" r:id="rId6"/>
    <p:sldId id="582" r:id="rId7"/>
    <p:sldId id="583" r:id="rId8"/>
    <p:sldId id="584" r:id="rId9"/>
    <p:sldId id="585" r:id="rId10"/>
    <p:sldId id="586" r:id="rId11"/>
    <p:sldId id="589" r:id="rId12"/>
    <p:sldId id="590" r:id="rId13"/>
    <p:sldId id="591" r:id="rId14"/>
    <p:sldId id="592" r:id="rId15"/>
    <p:sldId id="593" r:id="rId16"/>
    <p:sldId id="594" r:id="rId17"/>
    <p:sldId id="595" r:id="rId18"/>
    <p:sldId id="597" r:id="rId19"/>
    <p:sldId id="596" r:id="rId20"/>
    <p:sldId id="558" r:id="rId21"/>
    <p:sldId id="574" r:id="rId22"/>
    <p:sldId id="559" r:id="rId23"/>
    <p:sldId id="549" r:id="rId24"/>
    <p:sldId id="490" r:id="rId25"/>
    <p:sldId id="510" r:id="rId26"/>
    <p:sldId id="576" r:id="rId27"/>
    <p:sldId id="578" r:id="rId28"/>
    <p:sldId id="579" r:id="rId29"/>
    <p:sldId id="577" r:id="rId30"/>
    <p:sldId id="575" r:id="rId31"/>
    <p:sldId id="551" r:id="rId32"/>
    <p:sldId id="359" r:id="rId33"/>
    <p:sldId id="459" r:id="rId34"/>
    <p:sldId id="360" r:id="rId35"/>
    <p:sldId id="505" r:id="rId36"/>
    <p:sldId id="351" r:id="rId37"/>
    <p:sldId id="355" r:id="rId38"/>
    <p:sldId id="356" r:id="rId39"/>
    <p:sldId id="357" r:id="rId40"/>
    <p:sldId id="358" r:id="rId41"/>
    <p:sldId id="276" r:id="rId42"/>
    <p:sldId id="277" r:id="rId43"/>
    <p:sldId id="278" r:id="rId44"/>
    <p:sldId id="279" r:id="rId45"/>
    <p:sldId id="280" r:id="rId46"/>
    <p:sldId id="281" r:id="rId47"/>
    <p:sldId id="282" r:id="rId4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25623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9" r:id="rId16"/>
    <p:sldLayoutId id="2147483690" r:id="rId17"/>
    <p:sldLayoutId id="2147483692" r:id="rId18"/>
    <p:sldLayoutId id="2147483693"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8.jpg"/><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5.jp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25.jpg"/><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2.jpg"/></Relationships>
</file>

<file path=ppt/slides/_rels/slide28.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32.pn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6.jpg"/><Relationship Id="rId5" Type="http://schemas.openxmlformats.org/officeDocument/2006/relationships/image" Target="../media/image33.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7.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8A46B760-B18A-48C7-91CF-6E14DD9786B8}"/>
              </a:ext>
            </a:extLst>
          </p:cNvPr>
          <p:cNvGrpSpPr>
            <a:grpSpLocks noChangeAspect="1"/>
          </p:cNvGrpSpPr>
          <p:nvPr/>
        </p:nvGrpSpPr>
        <p:grpSpPr>
          <a:xfrm>
            <a:off x="666053" y="1546252"/>
            <a:ext cx="6035040" cy="2066500"/>
            <a:chOff x="3055171" y="1968649"/>
            <a:chExt cx="6628941" cy="2269864"/>
          </a:xfrm>
        </p:grpSpPr>
        <p:sp>
          <p:nvSpPr>
            <p:cNvPr id="38" name="Rounded Rectangle 21">
              <a:extLst>
                <a:ext uri="{FF2B5EF4-FFF2-40B4-BE49-F238E27FC236}">
                  <a16:creationId xmlns:a16="http://schemas.microsoft.com/office/drawing/2014/main" id="{EF17AE84-8261-4E79-ACEC-5D63703438B5}"/>
                </a:ext>
              </a:extLst>
            </p:cNvPr>
            <p:cNvSpPr/>
            <p:nvPr/>
          </p:nvSpPr>
          <p:spPr>
            <a:xfrm>
              <a:off x="3055171" y="1968649"/>
              <a:ext cx="6628941" cy="2269864"/>
            </a:xfrm>
            <a:prstGeom prst="roundRect">
              <a:avLst>
                <a:gd name="adj" fmla="val 4263"/>
              </a:avLst>
            </a:prstGeom>
            <a:solidFill>
              <a:srgbClr val="2C3749">
                <a:alpha val="60000"/>
              </a:srgb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8E8D0B4E-C642-4814-994C-CBED3CECBC81}"/>
                </a:ext>
              </a:extLst>
            </p:cNvPr>
            <p:cNvGrpSpPr/>
            <p:nvPr/>
          </p:nvGrpSpPr>
          <p:grpSpPr>
            <a:xfrm>
              <a:off x="5489968" y="3395327"/>
              <a:ext cx="3931953" cy="640080"/>
              <a:chOff x="7524491" y="5947791"/>
              <a:chExt cx="3931953" cy="640080"/>
            </a:xfrm>
          </p:grpSpPr>
          <p:grpSp>
            <p:nvGrpSpPr>
              <p:cNvPr id="41" name="Group 40">
                <a:extLst>
                  <a:ext uri="{FF2B5EF4-FFF2-40B4-BE49-F238E27FC236}">
                    <a16:creationId xmlns:a16="http://schemas.microsoft.com/office/drawing/2014/main" id="{8C2D5FFD-0FE6-46CB-B795-F6BCAA5E0791}"/>
                  </a:ext>
                </a:extLst>
              </p:cNvPr>
              <p:cNvGrpSpPr/>
              <p:nvPr/>
            </p:nvGrpSpPr>
            <p:grpSpPr>
              <a:xfrm>
                <a:off x="7524491" y="6356316"/>
                <a:ext cx="3930105" cy="91440"/>
                <a:chOff x="6447606" y="3817143"/>
                <a:chExt cx="2620070" cy="91440"/>
              </a:xfrm>
            </p:grpSpPr>
            <p:sp>
              <p:nvSpPr>
                <p:cNvPr id="47" name="Rectangle 46">
                  <a:extLst>
                    <a:ext uri="{FF2B5EF4-FFF2-40B4-BE49-F238E27FC236}">
                      <a16:creationId xmlns:a16="http://schemas.microsoft.com/office/drawing/2014/main" id="{373EAC9D-BA55-4E70-AC86-58789CA44B1A}"/>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a:extLst>
                    <a:ext uri="{FF2B5EF4-FFF2-40B4-BE49-F238E27FC236}">
                      <a16:creationId xmlns:a16="http://schemas.microsoft.com/office/drawing/2014/main" id="{C825CD1A-3D23-45AF-9387-2DF239351C20}"/>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F840A2D9-24DD-4C71-82BD-E6783FB427E8}"/>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683F8689-95F2-46F2-B0B1-97A5A92FF9AE}"/>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DC3DEDAA-5240-4DB6-83F3-3DEF223E9A7D}"/>
                  </a:ext>
                </a:extLst>
              </p:cNvPr>
              <p:cNvGrpSpPr/>
              <p:nvPr/>
            </p:nvGrpSpPr>
            <p:grpSpPr>
              <a:xfrm>
                <a:off x="7525717" y="5947791"/>
                <a:ext cx="3930727" cy="640080"/>
                <a:chOff x="6120103" y="5968686"/>
                <a:chExt cx="3930727" cy="640080"/>
              </a:xfrm>
            </p:grpSpPr>
            <p:grpSp>
              <p:nvGrpSpPr>
                <p:cNvPr id="43" name="Group 42">
                  <a:extLst>
                    <a:ext uri="{FF2B5EF4-FFF2-40B4-BE49-F238E27FC236}">
                      <a16:creationId xmlns:a16="http://schemas.microsoft.com/office/drawing/2014/main" id="{E4A11906-30D8-4954-99A8-9669C265808B}"/>
                    </a:ext>
                  </a:extLst>
                </p:cNvPr>
                <p:cNvGrpSpPr>
                  <a:grpSpLocks noChangeAspect="1"/>
                </p:cNvGrpSpPr>
                <p:nvPr/>
              </p:nvGrpSpPr>
              <p:grpSpPr>
                <a:xfrm>
                  <a:off x="6120103" y="6108309"/>
                  <a:ext cx="3930727" cy="304258"/>
                  <a:chOff x="6361219" y="5829606"/>
                  <a:chExt cx="4492260" cy="347723"/>
                </a:xfrm>
              </p:grpSpPr>
              <p:sp>
                <p:nvSpPr>
                  <p:cNvPr id="45" name="Rounded Rectangle 9">
                    <a:extLst>
                      <a:ext uri="{FF2B5EF4-FFF2-40B4-BE49-F238E27FC236}">
                        <a16:creationId xmlns:a16="http://schemas.microsoft.com/office/drawing/2014/main" id="{7B33E300-CCE4-4609-80F7-E8C77B4ED98F}"/>
                      </a:ext>
                    </a:extLst>
                  </p:cNvPr>
                  <p:cNvSpPr/>
                  <p:nvPr/>
                </p:nvSpPr>
                <p:spPr>
                  <a:xfrm>
                    <a:off x="6361219" y="5869472"/>
                    <a:ext cx="4492260" cy="261257"/>
                  </a:xfrm>
                  <a:prstGeom prst="rect">
                    <a:avLst/>
                  </a:prstGeom>
                  <a:solidFill>
                    <a:srgbClr val="2C3749">
                      <a:alpha val="6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TextBox 45">
                    <a:hlinkClick r:id="rId3"/>
                    <a:extLst>
                      <a:ext uri="{FF2B5EF4-FFF2-40B4-BE49-F238E27FC236}">
                        <a16:creationId xmlns:a16="http://schemas.microsoft.com/office/drawing/2014/main" id="{3677E29E-E40F-4D0A-934F-48687746CFEF}"/>
                      </a:ext>
                    </a:extLst>
                  </p:cNvPr>
                  <p:cNvSpPr txBox="1">
                    <a:spLocks noChangeAspect="1"/>
                  </p:cNvSpPr>
                  <p:nvPr/>
                </p:nvSpPr>
                <p:spPr>
                  <a:xfrm>
                    <a:off x="6469618" y="5829606"/>
                    <a:ext cx="26125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12, 2020</a:t>
                    </a:r>
                  </a:p>
                </p:txBody>
              </p:sp>
            </p:grpSp>
            <p:sp>
              <p:nvSpPr>
                <p:cNvPr id="44" name="Oval 43">
                  <a:extLst>
                    <a:ext uri="{FF2B5EF4-FFF2-40B4-BE49-F238E27FC236}">
                      <a16:creationId xmlns:a16="http://schemas.microsoft.com/office/drawing/2014/main" id="{283BC870-BD84-4F0E-BF5F-D0D2E27D5794}"/>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0" name="TextBox 39">
              <a:extLst>
                <a:ext uri="{FF2B5EF4-FFF2-40B4-BE49-F238E27FC236}">
                  <a16:creationId xmlns:a16="http://schemas.microsoft.com/office/drawing/2014/main" id="{EB51A214-8606-4900-B615-7285B0AAE9A5}"/>
                </a:ext>
              </a:extLst>
            </p:cNvPr>
            <p:cNvSpPr txBox="1"/>
            <p:nvPr/>
          </p:nvSpPr>
          <p:spPr>
            <a:xfrm>
              <a:off x="3203027" y="2094942"/>
              <a:ext cx="6301321"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Title Goes Here</a:t>
            </a:r>
            <a:endParaRPr lang="en-US" sz="1600" dirty="0">
              <a:solidFill>
                <a:schemeClr val="bg1"/>
              </a:solidFill>
            </a:endParaRP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9525">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2020</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FE4A1E"/>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5C9AD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939393"/>
          </a:solidFill>
          <a:ln>
            <a:noFill/>
          </a:ln>
          <a:effectLst>
            <a:outerShdw blurRad="50800" dist="38100" dir="2700000" algn="tl"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103" name="Group 102">
            <a:extLst>
              <a:ext uri="{FF2B5EF4-FFF2-40B4-BE49-F238E27FC236}">
                <a16:creationId xmlns:a16="http://schemas.microsoft.com/office/drawing/2014/main" id="{5C6AEF4B-BB4B-4739-8258-24DF2E2714E8}"/>
              </a:ext>
            </a:extLst>
          </p:cNvPr>
          <p:cNvGrpSpPr>
            <a:grpSpLocks noChangeAspect="1"/>
          </p:cNvGrpSpPr>
          <p:nvPr/>
        </p:nvGrpSpPr>
        <p:grpSpPr>
          <a:xfrm>
            <a:off x="834727" y="2771245"/>
            <a:ext cx="640080" cy="2874883"/>
            <a:chOff x="3211620" y="750306"/>
            <a:chExt cx="1586849" cy="5303520"/>
          </a:xfrm>
          <a:solidFill>
            <a:srgbClr val="FE4A1E"/>
          </a:solidFill>
        </p:grpSpPr>
        <p:sp>
          <p:nvSpPr>
            <p:cNvPr id="100" name="Freeform: Shape 99">
              <a:extLst>
                <a:ext uri="{FF2B5EF4-FFF2-40B4-BE49-F238E27FC236}">
                  <a16:creationId xmlns:a16="http://schemas.microsoft.com/office/drawing/2014/main" id="{E0C0C796-9E56-42A2-BD0C-DF30449F1916}"/>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2" name="Freeform: Shape 101">
              <a:extLst>
                <a:ext uri="{FF2B5EF4-FFF2-40B4-BE49-F238E27FC236}">
                  <a16:creationId xmlns:a16="http://schemas.microsoft.com/office/drawing/2014/main" id="{2B7B0FC5-C44F-4BC5-9830-D0F20A91170D}"/>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FF7A4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4" name="Rectangle 93">
              <a:extLst>
                <a:ext uri="{FF2B5EF4-FFF2-40B4-BE49-F238E27FC236}">
                  <a16:creationId xmlns:a16="http://schemas.microsoft.com/office/drawing/2014/main" id="{EA4EE6B3-0870-4D51-B1A6-0C99DF5823C9}"/>
                </a:ext>
              </a:extLst>
            </p:cNvPr>
            <p:cNvSpPr/>
            <p:nvPr/>
          </p:nvSpPr>
          <p:spPr>
            <a:xfrm>
              <a:off x="3211620" y="940452"/>
              <a:ext cx="1319973" cy="5102983"/>
            </a:xfrm>
            <a:prstGeom prst="rect">
              <a:avLst/>
            </a:prstGeom>
            <a:grp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4" name="Group 103">
            <a:extLst>
              <a:ext uri="{FF2B5EF4-FFF2-40B4-BE49-F238E27FC236}">
                <a16:creationId xmlns:a16="http://schemas.microsoft.com/office/drawing/2014/main" id="{A7956533-2919-4FA8-8F51-326D1EFD60A2}"/>
              </a:ext>
            </a:extLst>
          </p:cNvPr>
          <p:cNvGrpSpPr>
            <a:grpSpLocks noChangeAspect="1"/>
          </p:cNvGrpSpPr>
          <p:nvPr/>
        </p:nvGrpSpPr>
        <p:grpSpPr>
          <a:xfrm>
            <a:off x="1900252" y="1845961"/>
            <a:ext cx="640080" cy="3800166"/>
            <a:chOff x="3211620" y="750306"/>
            <a:chExt cx="1586849" cy="5303520"/>
          </a:xfrm>
          <a:solidFill>
            <a:srgbClr val="ED7D31"/>
          </a:solidFill>
        </p:grpSpPr>
        <p:sp>
          <p:nvSpPr>
            <p:cNvPr id="105" name="Freeform: Shape 104">
              <a:extLst>
                <a:ext uri="{FF2B5EF4-FFF2-40B4-BE49-F238E27FC236}">
                  <a16:creationId xmlns:a16="http://schemas.microsoft.com/office/drawing/2014/main" id="{576B158C-F3F9-4B4D-90CC-7BAE995BAA5A}"/>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6" name="Freeform: Shape 105">
              <a:extLst>
                <a:ext uri="{FF2B5EF4-FFF2-40B4-BE49-F238E27FC236}">
                  <a16:creationId xmlns:a16="http://schemas.microsoft.com/office/drawing/2014/main" id="{A6AFC4D9-DE73-4466-8B30-B363083E0BE9}"/>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7AB8F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7" name="Rectangle 106">
              <a:extLst>
                <a:ext uri="{FF2B5EF4-FFF2-40B4-BE49-F238E27FC236}">
                  <a16:creationId xmlns:a16="http://schemas.microsoft.com/office/drawing/2014/main" id="{55785EB7-8784-42D8-BFB5-AE328F9B70D4}"/>
                </a:ext>
              </a:extLst>
            </p:cNvPr>
            <p:cNvSpPr/>
            <p:nvPr/>
          </p:nvSpPr>
          <p:spPr>
            <a:xfrm>
              <a:off x="3211620" y="940452"/>
              <a:ext cx="1319973" cy="5102983"/>
            </a:xfrm>
            <a:prstGeom prst="rect">
              <a:avLst/>
            </a:prstGeom>
            <a:solidFill>
              <a:srgbClr val="5C9AD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a:extLst>
              <a:ext uri="{FF2B5EF4-FFF2-40B4-BE49-F238E27FC236}">
                <a16:creationId xmlns:a16="http://schemas.microsoft.com/office/drawing/2014/main" id="{36D182C9-0FAA-4724-85DE-460A9BDF0905}"/>
              </a:ext>
            </a:extLst>
          </p:cNvPr>
          <p:cNvGrpSpPr>
            <a:grpSpLocks noChangeAspect="1"/>
          </p:cNvGrpSpPr>
          <p:nvPr/>
        </p:nvGrpSpPr>
        <p:grpSpPr>
          <a:xfrm>
            <a:off x="2969640" y="3158744"/>
            <a:ext cx="640080" cy="2479700"/>
            <a:chOff x="3211620" y="750306"/>
            <a:chExt cx="1586849" cy="5303520"/>
          </a:xfrm>
          <a:solidFill>
            <a:srgbClr val="A5A5A5"/>
          </a:solidFill>
        </p:grpSpPr>
        <p:sp>
          <p:nvSpPr>
            <p:cNvPr id="109" name="Freeform: Shape 108">
              <a:extLst>
                <a:ext uri="{FF2B5EF4-FFF2-40B4-BE49-F238E27FC236}">
                  <a16:creationId xmlns:a16="http://schemas.microsoft.com/office/drawing/2014/main" id="{E2C108A2-4F27-4B3A-8400-2027C51EC30C}"/>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0" name="Freeform: Shape 109">
              <a:extLst>
                <a:ext uri="{FF2B5EF4-FFF2-40B4-BE49-F238E27FC236}">
                  <a16:creationId xmlns:a16="http://schemas.microsoft.com/office/drawing/2014/main" id="{170B4C59-4240-4E6C-884D-8EA2AD55C414}"/>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62728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1" name="Rectangle 110">
              <a:extLst>
                <a:ext uri="{FF2B5EF4-FFF2-40B4-BE49-F238E27FC236}">
                  <a16:creationId xmlns:a16="http://schemas.microsoft.com/office/drawing/2014/main" id="{D26B7083-D23E-4F76-B81B-222532DBBCBF}"/>
                </a:ext>
              </a:extLst>
            </p:cNvPr>
            <p:cNvSpPr/>
            <p:nvPr/>
          </p:nvSpPr>
          <p:spPr>
            <a:xfrm>
              <a:off x="3211620" y="940452"/>
              <a:ext cx="1319973" cy="5102983"/>
            </a:xfrm>
            <a:prstGeom prst="rect">
              <a:avLst/>
            </a:prstGeom>
            <a:solidFill>
              <a:srgbClr val="44546B"/>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2" name="Group 111">
            <a:extLst>
              <a:ext uri="{FF2B5EF4-FFF2-40B4-BE49-F238E27FC236}">
                <a16:creationId xmlns:a16="http://schemas.microsoft.com/office/drawing/2014/main" id="{46A8C8F2-F936-4B2D-8038-9736AE7AAB3D}"/>
              </a:ext>
            </a:extLst>
          </p:cNvPr>
          <p:cNvGrpSpPr>
            <a:grpSpLocks noChangeAspect="1"/>
          </p:cNvGrpSpPr>
          <p:nvPr/>
        </p:nvGrpSpPr>
        <p:grpSpPr>
          <a:xfrm>
            <a:off x="4042369" y="2690102"/>
            <a:ext cx="640080" cy="2956025"/>
            <a:chOff x="3211620" y="750306"/>
            <a:chExt cx="1586849" cy="5303520"/>
          </a:xfrm>
          <a:solidFill>
            <a:srgbClr val="548235"/>
          </a:solidFill>
        </p:grpSpPr>
        <p:sp>
          <p:nvSpPr>
            <p:cNvPr id="113" name="Freeform: Shape 112">
              <a:extLst>
                <a:ext uri="{FF2B5EF4-FFF2-40B4-BE49-F238E27FC236}">
                  <a16:creationId xmlns:a16="http://schemas.microsoft.com/office/drawing/2014/main" id="{54A53105-08DE-44C3-A82C-E1096A00D263}"/>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A53B0031-6E82-4666-87C5-C8B292F39BD7}"/>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98989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5" name="Rectangle 114">
              <a:extLst>
                <a:ext uri="{FF2B5EF4-FFF2-40B4-BE49-F238E27FC236}">
                  <a16:creationId xmlns:a16="http://schemas.microsoft.com/office/drawing/2014/main" id="{2C9108EE-D74F-455C-AB2D-4EFB50FB0DB7}"/>
                </a:ext>
              </a:extLst>
            </p:cNvPr>
            <p:cNvSpPr/>
            <p:nvPr/>
          </p:nvSpPr>
          <p:spPr>
            <a:xfrm>
              <a:off x="3211620" y="940452"/>
              <a:ext cx="1319973" cy="5102983"/>
            </a:xfrm>
            <a:prstGeom prst="rect">
              <a:avLst/>
            </a:prstGeom>
            <a:solidFill>
              <a:srgbClr val="7A7A7A"/>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9E6F9756-4891-4A33-B84D-7C9254AFA0AA}"/>
              </a:ext>
            </a:extLst>
          </p:cNvPr>
          <p:cNvGrpSpPr>
            <a:grpSpLocks noChangeAspect="1"/>
          </p:cNvGrpSpPr>
          <p:nvPr/>
        </p:nvGrpSpPr>
        <p:grpSpPr>
          <a:xfrm>
            <a:off x="5109911" y="706582"/>
            <a:ext cx="640080" cy="4918744"/>
            <a:chOff x="3211620" y="750306"/>
            <a:chExt cx="1586849" cy="5303520"/>
          </a:xfrm>
          <a:solidFill>
            <a:srgbClr val="FFC000"/>
          </a:solidFill>
        </p:grpSpPr>
        <p:sp>
          <p:nvSpPr>
            <p:cNvPr id="117" name="Freeform: Shape 116">
              <a:extLst>
                <a:ext uri="{FF2B5EF4-FFF2-40B4-BE49-F238E27FC236}">
                  <a16:creationId xmlns:a16="http://schemas.microsoft.com/office/drawing/2014/main" id="{6BE8E23A-A10E-4785-A682-5433FDF5BD6E}"/>
                </a:ext>
              </a:extLst>
            </p:cNvPr>
            <p:cNvSpPr/>
            <p:nvPr/>
          </p:nvSpPr>
          <p:spPr>
            <a:xfrm>
              <a:off x="4505831" y="750306"/>
              <a:ext cx="272031" cy="5303520"/>
            </a:xfrm>
            <a:custGeom>
              <a:avLst/>
              <a:gdLst>
                <a:gd name="connsiteX0" fmla="*/ 236061 w 249799"/>
                <a:gd name="connsiteY0" fmla="*/ 0 h 5303520"/>
                <a:gd name="connsiteX1" fmla="*/ 249799 w 249799"/>
                <a:gd name="connsiteY1" fmla="*/ 0 h 5303520"/>
                <a:gd name="connsiteX2" fmla="*/ 249799 w 249799"/>
                <a:gd name="connsiteY2" fmla="*/ 5094954 h 5303520"/>
                <a:gd name="connsiteX3" fmla="*/ 7138 w 249799"/>
                <a:gd name="connsiteY3" fmla="*/ 5303520 h 5303520"/>
                <a:gd name="connsiteX4" fmla="*/ 0 w 249799"/>
                <a:gd name="connsiteY4" fmla="*/ 5303520 h 5303520"/>
                <a:gd name="connsiteX5" fmla="*/ 0 w 249799"/>
                <a:gd name="connsiteY5" fmla="*/ 187828 h 5303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99" h="5303520">
                  <a:moveTo>
                    <a:pt x="236061" y="0"/>
                  </a:moveTo>
                  <a:lnTo>
                    <a:pt x="249799" y="0"/>
                  </a:lnTo>
                  <a:lnTo>
                    <a:pt x="249799" y="5094954"/>
                  </a:lnTo>
                  <a:lnTo>
                    <a:pt x="7138" y="5303520"/>
                  </a:lnTo>
                  <a:lnTo>
                    <a:pt x="0" y="5303520"/>
                  </a:lnTo>
                  <a:lnTo>
                    <a:pt x="0" y="187828"/>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9" name="Rectangle 118">
              <a:extLst>
                <a:ext uri="{FF2B5EF4-FFF2-40B4-BE49-F238E27FC236}">
                  <a16:creationId xmlns:a16="http://schemas.microsoft.com/office/drawing/2014/main" id="{86B52E8C-454D-456E-A3E2-8AD936711785}"/>
                </a:ext>
              </a:extLst>
            </p:cNvPr>
            <p:cNvSpPr/>
            <p:nvPr/>
          </p:nvSpPr>
          <p:spPr>
            <a:xfrm>
              <a:off x="3211620" y="940452"/>
              <a:ext cx="1319973" cy="5102983"/>
            </a:xfrm>
            <a:prstGeom prst="rect">
              <a:avLst/>
            </a:prstGeom>
            <a:solidFill>
              <a:srgbClr val="939393"/>
            </a:solidFill>
            <a:ln>
              <a:noFill/>
            </a:ln>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Freeform: Shape 117">
              <a:extLst>
                <a:ext uri="{FF2B5EF4-FFF2-40B4-BE49-F238E27FC236}">
                  <a16:creationId xmlns:a16="http://schemas.microsoft.com/office/drawing/2014/main" id="{59928B7A-F028-4070-BAF8-9DD8F0341565}"/>
                </a:ext>
              </a:extLst>
            </p:cNvPr>
            <p:cNvSpPr/>
            <p:nvPr/>
          </p:nvSpPr>
          <p:spPr>
            <a:xfrm>
              <a:off x="3211620" y="750306"/>
              <a:ext cx="1586849" cy="192007"/>
            </a:xfrm>
            <a:custGeom>
              <a:avLst/>
              <a:gdLst>
                <a:gd name="connsiteX0" fmla="*/ 1569771 w 1569772"/>
                <a:gd name="connsiteY0" fmla="*/ 0 h 192007"/>
                <a:gd name="connsiteX1" fmla="*/ 1569772 w 1569772"/>
                <a:gd name="connsiteY1" fmla="*/ 0 h 192007"/>
                <a:gd name="connsiteX2" fmla="*/ 1569772 w 1569772"/>
                <a:gd name="connsiteY2" fmla="*/ 192007 h 192007"/>
                <a:gd name="connsiteX3" fmla="*/ 1569771 w 1569772"/>
                <a:gd name="connsiteY3" fmla="*/ 192007 h 192007"/>
                <a:gd name="connsiteX4" fmla="*/ 234134 w 1569772"/>
                <a:gd name="connsiteY4" fmla="*/ 0 h 192007"/>
                <a:gd name="connsiteX5" fmla="*/ 1556033 w 1569772"/>
                <a:gd name="connsiteY5" fmla="*/ 0 h 192007"/>
                <a:gd name="connsiteX6" fmla="*/ 1319972 w 1569772"/>
                <a:gd name="connsiteY6" fmla="*/ 187828 h 192007"/>
                <a:gd name="connsiteX7" fmla="*/ 1319972 w 1569772"/>
                <a:gd name="connsiteY7" fmla="*/ 192007 h 192007"/>
                <a:gd name="connsiteX8" fmla="*/ 0 w 1569772"/>
                <a:gd name="connsiteY8" fmla="*/ 192007 h 192007"/>
                <a:gd name="connsiteX9" fmla="*/ 0 w 1569772"/>
                <a:gd name="connsiteY9" fmla="*/ 186294 h 1920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9772" h="192007">
                  <a:moveTo>
                    <a:pt x="1569771" y="0"/>
                  </a:moveTo>
                  <a:lnTo>
                    <a:pt x="1569772" y="0"/>
                  </a:lnTo>
                  <a:lnTo>
                    <a:pt x="1569772" y="192007"/>
                  </a:lnTo>
                  <a:lnTo>
                    <a:pt x="1569771" y="192007"/>
                  </a:lnTo>
                  <a:close/>
                  <a:moveTo>
                    <a:pt x="234134" y="0"/>
                  </a:moveTo>
                  <a:lnTo>
                    <a:pt x="1556033" y="0"/>
                  </a:lnTo>
                  <a:lnTo>
                    <a:pt x="1319972" y="187828"/>
                  </a:lnTo>
                  <a:lnTo>
                    <a:pt x="1319972" y="192007"/>
                  </a:lnTo>
                  <a:lnTo>
                    <a:pt x="0" y="192007"/>
                  </a:lnTo>
                  <a:lnTo>
                    <a:pt x="0" y="186294"/>
                  </a:lnTo>
                  <a:close/>
                </a:path>
              </a:pathLst>
            </a:custGeom>
            <a:solidFill>
              <a:srgbClr val="B1B1B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cxnSp>
        <p:nvCxnSpPr>
          <p:cNvPr id="3" name="Straight Connector 2">
            <a:extLst>
              <a:ext uri="{FF2B5EF4-FFF2-40B4-BE49-F238E27FC236}">
                <a16:creationId xmlns:a16="http://schemas.microsoft.com/office/drawing/2014/main" id="{BA7010B0-2657-4277-8906-EEA5E8D0B761}"/>
              </a:ext>
            </a:extLst>
          </p:cNvPr>
          <p:cNvCxnSpPr>
            <a:cxnSpLocks/>
            <a:stCxn id="94" idx="0"/>
            <a:endCxn id="107" idx="0"/>
          </p:cNvCxnSpPr>
          <p:nvPr/>
        </p:nvCxnSpPr>
        <p:spPr>
          <a:xfrm flipV="1">
            <a:off x="1100943" y="1982208"/>
            <a:ext cx="1065525" cy="89211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6" name="Straight Connector 85">
            <a:extLst>
              <a:ext uri="{FF2B5EF4-FFF2-40B4-BE49-F238E27FC236}">
                <a16:creationId xmlns:a16="http://schemas.microsoft.com/office/drawing/2014/main" id="{991304DC-7F21-4AA2-A64C-8270DC31B8CC}"/>
              </a:ext>
            </a:extLst>
          </p:cNvPr>
          <p:cNvCxnSpPr>
            <a:cxnSpLocks/>
            <a:stCxn id="115" idx="0"/>
            <a:endCxn id="111" idx="0"/>
          </p:cNvCxnSpPr>
          <p:nvPr/>
        </p:nvCxnSpPr>
        <p:spPr>
          <a:xfrm flipH="1">
            <a:off x="3235856" y="2796084"/>
            <a:ext cx="1072729" cy="451564"/>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87" name="Straight Connector 86">
            <a:extLst>
              <a:ext uri="{FF2B5EF4-FFF2-40B4-BE49-F238E27FC236}">
                <a16:creationId xmlns:a16="http://schemas.microsoft.com/office/drawing/2014/main" id="{ECEA80E1-ACCC-41D7-BEED-18C523C2F4F7}"/>
              </a:ext>
            </a:extLst>
          </p:cNvPr>
          <p:cNvCxnSpPr>
            <a:cxnSpLocks/>
            <a:stCxn id="119" idx="0"/>
            <a:endCxn id="115" idx="0"/>
          </p:cNvCxnSpPr>
          <p:nvPr/>
        </p:nvCxnSpPr>
        <p:spPr>
          <a:xfrm flipH="1">
            <a:off x="4308585" y="882933"/>
            <a:ext cx="1067542" cy="1913151"/>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cxnSp>
        <p:nvCxnSpPr>
          <p:cNvPr id="93" name="Straight Connector 92">
            <a:extLst>
              <a:ext uri="{FF2B5EF4-FFF2-40B4-BE49-F238E27FC236}">
                <a16:creationId xmlns:a16="http://schemas.microsoft.com/office/drawing/2014/main" id="{30A28326-540D-4AD3-A998-D0E42F3AE00D}"/>
              </a:ext>
            </a:extLst>
          </p:cNvPr>
          <p:cNvCxnSpPr>
            <a:cxnSpLocks/>
            <a:stCxn id="111" idx="0"/>
            <a:endCxn id="107" idx="0"/>
          </p:cNvCxnSpPr>
          <p:nvPr/>
        </p:nvCxnSpPr>
        <p:spPr>
          <a:xfrm flipH="1" flipV="1">
            <a:off x="2166468" y="1982208"/>
            <a:ext cx="1069388" cy="1265440"/>
          </a:xfrm>
          <a:prstGeom prst="line">
            <a:avLst/>
          </a:prstGeom>
          <a:ln w="25400" cap="flat" cmpd="sng" algn="ctr">
            <a:solidFill>
              <a:schemeClr val="bg1"/>
            </a:solidFill>
            <a:prstDash val="dash"/>
            <a:round/>
            <a:headEnd type="none" w="med" len="med"/>
            <a:tailEnd type="none" w="med" len="med"/>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8533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83"/>
                                        </p:tgtEl>
                                        <p:attrNameLst>
                                          <p:attrName>style.visibility</p:attrName>
                                        </p:attrNameLst>
                                      </p:cBhvr>
                                      <p:to>
                                        <p:strVal val="visible"/>
                                      </p:to>
                                    </p:set>
                                    <p:anim calcmode="lin" valueType="num">
                                      <p:cBhvr additive="base">
                                        <p:cTn id="11" dur="1000" fill="hold"/>
                                        <p:tgtEl>
                                          <p:spTgt spid="83"/>
                                        </p:tgtEl>
                                        <p:attrNameLst>
                                          <p:attrName>ppt_x</p:attrName>
                                        </p:attrNameLst>
                                      </p:cBhvr>
                                      <p:tavLst>
                                        <p:tav tm="0">
                                          <p:val>
                                            <p:strVal val="#ppt_x"/>
                                          </p:val>
                                        </p:tav>
                                        <p:tav tm="100000">
                                          <p:val>
                                            <p:strVal val="#ppt_x"/>
                                          </p:val>
                                        </p:tav>
                                      </p:tavLst>
                                    </p:anim>
                                    <p:anim calcmode="lin" valueType="num">
                                      <p:cBhvr additive="base">
                                        <p:cTn id="12" dur="1000" fill="hold"/>
                                        <p:tgtEl>
                                          <p:spTgt spid="8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80"/>
                                        </p:tgtEl>
                                        <p:attrNameLst>
                                          <p:attrName>style.visibility</p:attrName>
                                        </p:attrNameLst>
                                      </p:cBhvr>
                                      <p:to>
                                        <p:strVal val="visible"/>
                                      </p:to>
                                    </p:set>
                                    <p:anim calcmode="lin" valueType="num">
                                      <p:cBhvr additive="base">
                                        <p:cTn id="15" dur="1000" fill="hold"/>
                                        <p:tgtEl>
                                          <p:spTgt spid="80"/>
                                        </p:tgtEl>
                                        <p:attrNameLst>
                                          <p:attrName>ppt_x</p:attrName>
                                        </p:attrNameLst>
                                      </p:cBhvr>
                                      <p:tavLst>
                                        <p:tav tm="0">
                                          <p:val>
                                            <p:strVal val="#ppt_x"/>
                                          </p:val>
                                        </p:tav>
                                        <p:tav tm="100000">
                                          <p:val>
                                            <p:strVal val="#ppt_x"/>
                                          </p:val>
                                        </p:tav>
                                      </p:tavLst>
                                    </p:anim>
                                    <p:anim calcmode="lin" valueType="num">
                                      <p:cBhvr additive="base">
                                        <p:cTn id="16" dur="1000" fill="hold"/>
                                        <p:tgtEl>
                                          <p:spTgt spid="80"/>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77"/>
                                        </p:tgtEl>
                                        <p:attrNameLst>
                                          <p:attrName>style.visibility</p:attrName>
                                        </p:attrNameLst>
                                      </p:cBhvr>
                                      <p:to>
                                        <p:strVal val="visible"/>
                                      </p:to>
                                    </p:set>
                                    <p:anim calcmode="lin" valueType="num">
                                      <p:cBhvr additive="base">
                                        <p:cTn id="19" dur="1000" fill="hold"/>
                                        <p:tgtEl>
                                          <p:spTgt spid="77"/>
                                        </p:tgtEl>
                                        <p:attrNameLst>
                                          <p:attrName>ppt_x</p:attrName>
                                        </p:attrNameLst>
                                      </p:cBhvr>
                                      <p:tavLst>
                                        <p:tav tm="0">
                                          <p:val>
                                            <p:strVal val="#ppt_x"/>
                                          </p:val>
                                        </p:tav>
                                        <p:tav tm="100000">
                                          <p:val>
                                            <p:strVal val="#ppt_x"/>
                                          </p:val>
                                        </p:tav>
                                      </p:tavLst>
                                    </p:anim>
                                    <p:anim calcmode="lin" valueType="num">
                                      <p:cBhvr additive="base">
                                        <p:cTn id="20" dur="1000" fill="hold"/>
                                        <p:tgtEl>
                                          <p:spTgt spid="77"/>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73"/>
                                        </p:tgtEl>
                                        <p:attrNameLst>
                                          <p:attrName>style.visibility</p:attrName>
                                        </p:attrNameLst>
                                      </p:cBhvr>
                                      <p:to>
                                        <p:strVal val="visible"/>
                                      </p:to>
                                    </p:set>
                                    <p:anim calcmode="lin" valueType="num">
                                      <p:cBhvr additive="base">
                                        <p:cTn id="23" dur="1000" fill="hold"/>
                                        <p:tgtEl>
                                          <p:spTgt spid="73"/>
                                        </p:tgtEl>
                                        <p:attrNameLst>
                                          <p:attrName>ppt_x</p:attrName>
                                        </p:attrNameLst>
                                      </p:cBhvr>
                                      <p:tavLst>
                                        <p:tav tm="0">
                                          <p:val>
                                            <p:strVal val="#ppt_x"/>
                                          </p:val>
                                        </p:tav>
                                        <p:tav tm="100000">
                                          <p:val>
                                            <p:strVal val="#ppt_x"/>
                                          </p:val>
                                        </p:tav>
                                      </p:tavLst>
                                    </p:anim>
                                    <p:anim calcmode="lin" valueType="num">
                                      <p:cBhvr additive="base">
                                        <p:cTn id="24" dur="1000" fill="hold"/>
                                        <p:tgtEl>
                                          <p:spTgt spid="73"/>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2"/>
                                        </p:tgtEl>
                                        <p:attrNameLst>
                                          <p:attrName>style.visibility</p:attrName>
                                        </p:attrNameLst>
                                      </p:cBhvr>
                                      <p:to>
                                        <p:strVal val="visible"/>
                                      </p:to>
                                    </p:set>
                                    <p:anim calcmode="lin" valueType="num">
                                      <p:cBhvr additive="base">
                                        <p:cTn id="27" dur="1000" fill="hold"/>
                                        <p:tgtEl>
                                          <p:spTgt spid="72"/>
                                        </p:tgtEl>
                                        <p:attrNameLst>
                                          <p:attrName>ppt_x</p:attrName>
                                        </p:attrNameLst>
                                      </p:cBhvr>
                                      <p:tavLst>
                                        <p:tav tm="0">
                                          <p:val>
                                            <p:strVal val="#ppt_x"/>
                                          </p:val>
                                        </p:tav>
                                        <p:tav tm="100000">
                                          <p:val>
                                            <p:strVal val="#ppt_x"/>
                                          </p:val>
                                        </p:tav>
                                      </p:tavLst>
                                    </p:anim>
                                    <p:anim calcmode="lin" valueType="num">
                                      <p:cBhvr additive="base">
                                        <p:cTn id="28" dur="1000" fill="hold"/>
                                        <p:tgtEl>
                                          <p:spTgt spid="72"/>
                                        </p:tgtEl>
                                        <p:attrNameLst>
                                          <p:attrName>ppt_y</p:attrName>
                                        </p:attrNameLst>
                                      </p:cBhvr>
                                      <p:tavLst>
                                        <p:tav tm="0">
                                          <p:val>
                                            <p:strVal val="1+#ppt_h/2"/>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2000"/>
                            </p:stCondLst>
                            <p:childTnLst>
                              <p:par>
                                <p:cTn id="36" presetID="22" presetClass="entr" presetSubtype="4" fill="hold" nodeType="afterEffect">
                                  <p:stCondLst>
                                    <p:cond delay="0"/>
                                  </p:stCondLst>
                                  <p:childTnLst>
                                    <p:set>
                                      <p:cBhvr>
                                        <p:cTn id="37" dur="1" fill="hold">
                                          <p:stCondLst>
                                            <p:cond delay="0"/>
                                          </p:stCondLst>
                                        </p:cTn>
                                        <p:tgtEl>
                                          <p:spTgt spid="103"/>
                                        </p:tgtEl>
                                        <p:attrNameLst>
                                          <p:attrName>style.visibility</p:attrName>
                                        </p:attrNameLst>
                                      </p:cBhvr>
                                      <p:to>
                                        <p:strVal val="visible"/>
                                      </p:to>
                                    </p:set>
                                    <p:animEffect transition="in" filter="wipe(down)">
                                      <p:cBhvr>
                                        <p:cTn id="38" dur="1000"/>
                                        <p:tgtEl>
                                          <p:spTgt spid="103"/>
                                        </p:tgtEl>
                                      </p:cBhvr>
                                    </p:animEffect>
                                  </p:childTnLst>
                                </p:cTn>
                              </p:par>
                            </p:childTnLst>
                          </p:cTn>
                        </p:par>
                        <p:par>
                          <p:cTn id="39" fill="hold">
                            <p:stCondLst>
                              <p:cond delay="3000"/>
                            </p:stCondLst>
                            <p:childTnLst>
                              <p:par>
                                <p:cTn id="40" presetID="37"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900" decel="100000" fill="hold"/>
                                        <p:tgtEl>
                                          <p:spTgt spid="45"/>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500"/>
                                        <p:tgtEl>
                                          <p:spTgt spid="42"/>
                                        </p:tgtEl>
                                      </p:cBhvr>
                                    </p:animEffect>
                                  </p:childTnLst>
                                </p:cTn>
                              </p:par>
                            </p:childTnLst>
                          </p:cTn>
                        </p:par>
                        <p:par>
                          <p:cTn id="50" fill="hold">
                            <p:stCondLst>
                              <p:cond delay="4500"/>
                            </p:stCondLst>
                            <p:childTnLst>
                              <p:par>
                                <p:cTn id="51" presetID="53" presetClass="entr" presetSubtype="16" fill="hold" grpId="0"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p:cTn id="53" dur="500" fill="hold"/>
                                        <p:tgtEl>
                                          <p:spTgt spid="25"/>
                                        </p:tgtEl>
                                        <p:attrNameLst>
                                          <p:attrName>ppt_w</p:attrName>
                                        </p:attrNameLst>
                                      </p:cBhvr>
                                      <p:tavLst>
                                        <p:tav tm="0">
                                          <p:val>
                                            <p:fltVal val="0"/>
                                          </p:val>
                                        </p:tav>
                                        <p:tav tm="100000">
                                          <p:val>
                                            <p:strVal val="#ppt_w"/>
                                          </p:val>
                                        </p:tav>
                                      </p:tavLst>
                                    </p:anim>
                                    <p:anim calcmode="lin" valueType="num">
                                      <p:cBhvr>
                                        <p:cTn id="54" dur="500" fill="hold"/>
                                        <p:tgtEl>
                                          <p:spTgt spid="25"/>
                                        </p:tgtEl>
                                        <p:attrNameLst>
                                          <p:attrName>ppt_h</p:attrName>
                                        </p:attrNameLst>
                                      </p:cBhvr>
                                      <p:tavLst>
                                        <p:tav tm="0">
                                          <p:val>
                                            <p:fltVal val="0"/>
                                          </p:val>
                                        </p:tav>
                                        <p:tav tm="100000">
                                          <p:val>
                                            <p:strVal val="#ppt_h"/>
                                          </p:val>
                                        </p:tav>
                                      </p:tavLst>
                                    </p:anim>
                                    <p:animEffect transition="in" filter="fade">
                                      <p:cBhvr>
                                        <p:cTn id="55" dur="500"/>
                                        <p:tgtEl>
                                          <p:spTgt spid="25"/>
                                        </p:tgtEl>
                                      </p:cBhvr>
                                    </p:animEffect>
                                  </p:childTnLst>
                                </p:cTn>
                              </p:par>
                            </p:childTnLst>
                          </p:cTn>
                        </p:par>
                        <p:par>
                          <p:cTn id="56" fill="hold">
                            <p:stCondLst>
                              <p:cond delay="5000"/>
                            </p:stCondLst>
                            <p:childTnLst>
                              <p:par>
                                <p:cTn id="57" presetID="22" presetClass="entr" presetSubtype="4" fill="hold" nodeType="afterEffect">
                                  <p:stCondLst>
                                    <p:cond delay="0"/>
                                  </p:stCondLst>
                                  <p:childTnLst>
                                    <p:set>
                                      <p:cBhvr>
                                        <p:cTn id="58" dur="1" fill="hold">
                                          <p:stCondLst>
                                            <p:cond delay="0"/>
                                          </p:stCondLst>
                                        </p:cTn>
                                        <p:tgtEl>
                                          <p:spTgt spid="104"/>
                                        </p:tgtEl>
                                        <p:attrNameLst>
                                          <p:attrName>style.visibility</p:attrName>
                                        </p:attrNameLst>
                                      </p:cBhvr>
                                      <p:to>
                                        <p:strVal val="visible"/>
                                      </p:to>
                                    </p:set>
                                    <p:animEffect transition="in" filter="wipe(down)">
                                      <p:cBhvr>
                                        <p:cTn id="59" dur="1000"/>
                                        <p:tgtEl>
                                          <p:spTgt spid="104"/>
                                        </p:tgtEl>
                                      </p:cBhvr>
                                    </p:animEffect>
                                  </p:childTnLst>
                                </p:cTn>
                              </p:par>
                              <p:par>
                                <p:cTn id="60" presetID="22" presetClass="entr" presetSubtype="4"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wipe(down)">
                                      <p:cBhvr>
                                        <p:cTn id="62" dur="1000"/>
                                        <p:tgtEl>
                                          <p:spTgt spid="3"/>
                                        </p:tgtEl>
                                      </p:cBhvr>
                                    </p:animEffect>
                                  </p:childTnLst>
                                </p:cTn>
                              </p:par>
                            </p:childTnLst>
                          </p:cTn>
                        </p:par>
                        <p:par>
                          <p:cTn id="63" fill="hold">
                            <p:stCondLst>
                              <p:cond delay="6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7000"/>
                            </p:stCondLst>
                            <p:childTnLst>
                              <p:par>
                                <p:cTn id="71" presetID="22" presetClass="entr" presetSubtype="8"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left)">
                                      <p:cBhvr>
                                        <p:cTn id="73" dur="500"/>
                                        <p:tgtEl>
                                          <p:spTgt spid="55"/>
                                        </p:tgtEl>
                                      </p:cBhvr>
                                    </p:animEffect>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30"/>
                                        </p:tgtEl>
                                        <p:attrNameLst>
                                          <p:attrName>style.visibility</p:attrName>
                                        </p:attrNameLst>
                                      </p:cBhvr>
                                      <p:to>
                                        <p:strVal val="visible"/>
                                      </p:to>
                                    </p:set>
                                    <p:anim calcmode="lin" valueType="num">
                                      <p:cBhvr>
                                        <p:cTn id="77" dur="500" fill="hold"/>
                                        <p:tgtEl>
                                          <p:spTgt spid="30"/>
                                        </p:tgtEl>
                                        <p:attrNameLst>
                                          <p:attrName>ppt_w</p:attrName>
                                        </p:attrNameLst>
                                      </p:cBhvr>
                                      <p:tavLst>
                                        <p:tav tm="0">
                                          <p:val>
                                            <p:fltVal val="0"/>
                                          </p:val>
                                        </p:tav>
                                        <p:tav tm="100000">
                                          <p:val>
                                            <p:strVal val="#ppt_w"/>
                                          </p:val>
                                        </p:tav>
                                      </p:tavLst>
                                    </p:anim>
                                    <p:anim calcmode="lin" valueType="num">
                                      <p:cBhvr>
                                        <p:cTn id="78" dur="500" fill="hold"/>
                                        <p:tgtEl>
                                          <p:spTgt spid="30"/>
                                        </p:tgtEl>
                                        <p:attrNameLst>
                                          <p:attrName>ppt_h</p:attrName>
                                        </p:attrNameLst>
                                      </p:cBhvr>
                                      <p:tavLst>
                                        <p:tav tm="0">
                                          <p:val>
                                            <p:fltVal val="0"/>
                                          </p:val>
                                        </p:tav>
                                        <p:tav tm="100000">
                                          <p:val>
                                            <p:strVal val="#ppt_h"/>
                                          </p:val>
                                        </p:tav>
                                      </p:tavLst>
                                    </p:anim>
                                    <p:animEffect transition="in" filter="fade">
                                      <p:cBhvr>
                                        <p:cTn id="79" dur="500"/>
                                        <p:tgtEl>
                                          <p:spTgt spid="30"/>
                                        </p:tgtEl>
                                      </p:cBhvr>
                                    </p:animEffect>
                                  </p:childTnLst>
                                </p:cTn>
                              </p:par>
                            </p:childTnLst>
                          </p:cTn>
                        </p:par>
                        <p:par>
                          <p:cTn id="80" fill="hold">
                            <p:stCondLst>
                              <p:cond delay="8000"/>
                            </p:stCondLst>
                            <p:childTnLst>
                              <p:par>
                                <p:cTn id="81" presetID="22" presetClass="entr" presetSubtype="4" fill="hold" nodeType="afterEffect">
                                  <p:stCondLst>
                                    <p:cond delay="0"/>
                                  </p:stCondLst>
                                  <p:childTnLst>
                                    <p:set>
                                      <p:cBhvr>
                                        <p:cTn id="82" dur="1" fill="hold">
                                          <p:stCondLst>
                                            <p:cond delay="0"/>
                                          </p:stCondLst>
                                        </p:cTn>
                                        <p:tgtEl>
                                          <p:spTgt spid="108"/>
                                        </p:tgtEl>
                                        <p:attrNameLst>
                                          <p:attrName>style.visibility</p:attrName>
                                        </p:attrNameLst>
                                      </p:cBhvr>
                                      <p:to>
                                        <p:strVal val="visible"/>
                                      </p:to>
                                    </p:set>
                                    <p:animEffect transition="in" filter="wipe(down)">
                                      <p:cBhvr>
                                        <p:cTn id="83" dur="1000"/>
                                        <p:tgtEl>
                                          <p:spTgt spid="108"/>
                                        </p:tgtEl>
                                      </p:cBhvr>
                                    </p:animEffect>
                                  </p:childTnLst>
                                </p:cTn>
                              </p:par>
                              <p:par>
                                <p:cTn id="84" presetID="22" presetClass="entr" presetSubtype="8" fill="hold" nodeType="withEffect">
                                  <p:stCondLst>
                                    <p:cond delay="0"/>
                                  </p:stCondLst>
                                  <p:childTnLst>
                                    <p:set>
                                      <p:cBhvr>
                                        <p:cTn id="85" dur="1" fill="hold">
                                          <p:stCondLst>
                                            <p:cond delay="0"/>
                                          </p:stCondLst>
                                        </p:cTn>
                                        <p:tgtEl>
                                          <p:spTgt spid="93"/>
                                        </p:tgtEl>
                                        <p:attrNameLst>
                                          <p:attrName>style.visibility</p:attrName>
                                        </p:attrNameLst>
                                      </p:cBhvr>
                                      <p:to>
                                        <p:strVal val="visible"/>
                                      </p:to>
                                    </p:set>
                                    <p:animEffect transition="in" filter="wipe(left)">
                                      <p:cBhvr>
                                        <p:cTn id="86" dur="1000"/>
                                        <p:tgtEl>
                                          <p:spTgt spid="93"/>
                                        </p:tgtEl>
                                      </p:cBhvr>
                                    </p:animEffect>
                                  </p:childTnLst>
                                </p:cTn>
                              </p:par>
                            </p:childTnLst>
                          </p:cTn>
                        </p:par>
                        <p:par>
                          <p:cTn id="87" fill="hold">
                            <p:stCondLst>
                              <p:cond delay="9000"/>
                            </p:stCondLst>
                            <p:childTnLst>
                              <p:par>
                                <p:cTn id="88" presetID="37" presetClass="entr" presetSubtype="0" fill="hold" grpId="0" nodeType="afterEffect">
                                  <p:stCondLst>
                                    <p:cond delay="0"/>
                                  </p:stCondLst>
                                  <p:childTnLst>
                                    <p:set>
                                      <p:cBhvr>
                                        <p:cTn id="89" dur="1" fill="hold">
                                          <p:stCondLst>
                                            <p:cond delay="0"/>
                                          </p:stCondLst>
                                        </p:cTn>
                                        <p:tgtEl>
                                          <p:spTgt spid="62"/>
                                        </p:tgtEl>
                                        <p:attrNameLst>
                                          <p:attrName>style.visibility</p:attrName>
                                        </p:attrNameLst>
                                      </p:cBhvr>
                                      <p:to>
                                        <p:strVal val="visible"/>
                                      </p:to>
                                    </p:set>
                                    <p:animEffect transition="in" filter="fade">
                                      <p:cBhvr>
                                        <p:cTn id="90" dur="1000"/>
                                        <p:tgtEl>
                                          <p:spTgt spid="62"/>
                                        </p:tgtEl>
                                      </p:cBhvr>
                                    </p:animEffect>
                                    <p:anim calcmode="lin" valueType="num">
                                      <p:cBhvr>
                                        <p:cTn id="91" dur="1000" fill="hold"/>
                                        <p:tgtEl>
                                          <p:spTgt spid="62"/>
                                        </p:tgtEl>
                                        <p:attrNameLst>
                                          <p:attrName>ppt_x</p:attrName>
                                        </p:attrNameLst>
                                      </p:cBhvr>
                                      <p:tavLst>
                                        <p:tav tm="0">
                                          <p:val>
                                            <p:strVal val="#ppt_x"/>
                                          </p:val>
                                        </p:tav>
                                        <p:tav tm="100000">
                                          <p:val>
                                            <p:strVal val="#ppt_x"/>
                                          </p:val>
                                        </p:tav>
                                      </p:tavLst>
                                    </p:anim>
                                    <p:anim calcmode="lin" valueType="num">
                                      <p:cBhvr>
                                        <p:cTn id="92" dur="900" decel="100000" fill="hold"/>
                                        <p:tgtEl>
                                          <p:spTgt spid="62"/>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94" fill="hold">
                            <p:stCondLst>
                              <p:cond delay="10000"/>
                            </p:stCondLst>
                            <p:childTnLst>
                              <p:par>
                                <p:cTn id="95" presetID="22" presetClass="entr" presetSubtype="8" fill="hold" nodeType="afterEffect">
                                  <p:stCondLst>
                                    <p:cond delay="0"/>
                                  </p:stCondLst>
                                  <p:childTnLst>
                                    <p:set>
                                      <p:cBhvr>
                                        <p:cTn id="96" dur="1" fill="hold">
                                          <p:stCondLst>
                                            <p:cond delay="0"/>
                                          </p:stCondLst>
                                        </p:cTn>
                                        <p:tgtEl>
                                          <p:spTgt spid="59"/>
                                        </p:tgtEl>
                                        <p:attrNameLst>
                                          <p:attrName>style.visibility</p:attrName>
                                        </p:attrNameLst>
                                      </p:cBhvr>
                                      <p:to>
                                        <p:strVal val="visible"/>
                                      </p:to>
                                    </p:set>
                                    <p:animEffect transition="in" filter="wipe(left)">
                                      <p:cBhvr>
                                        <p:cTn id="97" dur="500"/>
                                        <p:tgtEl>
                                          <p:spTgt spid="59"/>
                                        </p:tgtEl>
                                      </p:cBhvr>
                                    </p:animEffect>
                                  </p:childTnLst>
                                </p:cTn>
                              </p:par>
                            </p:childTnLst>
                          </p:cTn>
                        </p:par>
                        <p:par>
                          <p:cTn id="98" fill="hold">
                            <p:stCondLst>
                              <p:cond delay="10500"/>
                            </p:stCondLst>
                            <p:childTnLst>
                              <p:par>
                                <p:cTn id="99" presetID="53" presetClass="entr" presetSubtype="16" fill="hold" grpId="0" nodeType="afterEffect">
                                  <p:stCondLst>
                                    <p:cond delay="0"/>
                                  </p:stCondLst>
                                  <p:childTnLst>
                                    <p:set>
                                      <p:cBhvr>
                                        <p:cTn id="100" dur="1" fill="hold">
                                          <p:stCondLst>
                                            <p:cond delay="0"/>
                                          </p:stCondLst>
                                        </p:cTn>
                                        <p:tgtEl>
                                          <p:spTgt spid="35"/>
                                        </p:tgtEl>
                                        <p:attrNameLst>
                                          <p:attrName>style.visibility</p:attrName>
                                        </p:attrNameLst>
                                      </p:cBhvr>
                                      <p:to>
                                        <p:strVal val="visible"/>
                                      </p:to>
                                    </p:set>
                                    <p:anim calcmode="lin" valueType="num">
                                      <p:cBhvr>
                                        <p:cTn id="101" dur="500" fill="hold"/>
                                        <p:tgtEl>
                                          <p:spTgt spid="35"/>
                                        </p:tgtEl>
                                        <p:attrNameLst>
                                          <p:attrName>ppt_w</p:attrName>
                                        </p:attrNameLst>
                                      </p:cBhvr>
                                      <p:tavLst>
                                        <p:tav tm="0">
                                          <p:val>
                                            <p:fltVal val="0"/>
                                          </p:val>
                                        </p:tav>
                                        <p:tav tm="100000">
                                          <p:val>
                                            <p:strVal val="#ppt_w"/>
                                          </p:val>
                                        </p:tav>
                                      </p:tavLst>
                                    </p:anim>
                                    <p:anim calcmode="lin" valueType="num">
                                      <p:cBhvr>
                                        <p:cTn id="102" dur="500" fill="hold"/>
                                        <p:tgtEl>
                                          <p:spTgt spid="35"/>
                                        </p:tgtEl>
                                        <p:attrNameLst>
                                          <p:attrName>ppt_h</p:attrName>
                                        </p:attrNameLst>
                                      </p:cBhvr>
                                      <p:tavLst>
                                        <p:tav tm="0">
                                          <p:val>
                                            <p:fltVal val="0"/>
                                          </p:val>
                                        </p:tav>
                                        <p:tav tm="100000">
                                          <p:val>
                                            <p:strVal val="#ppt_h"/>
                                          </p:val>
                                        </p:tav>
                                      </p:tavLst>
                                    </p:anim>
                                    <p:animEffect transition="in" filter="fade">
                                      <p:cBhvr>
                                        <p:cTn id="103" dur="500"/>
                                        <p:tgtEl>
                                          <p:spTgt spid="35"/>
                                        </p:tgtEl>
                                      </p:cBhvr>
                                    </p:animEffect>
                                  </p:childTnLst>
                                </p:cTn>
                              </p:par>
                            </p:childTnLst>
                          </p:cTn>
                        </p:par>
                        <p:par>
                          <p:cTn id="104" fill="hold">
                            <p:stCondLst>
                              <p:cond delay="11000"/>
                            </p:stCondLst>
                            <p:childTnLst>
                              <p:par>
                                <p:cTn id="105" presetID="22" presetClass="entr" presetSubtype="4" fill="hold" nodeType="afterEffect">
                                  <p:stCondLst>
                                    <p:cond delay="0"/>
                                  </p:stCondLst>
                                  <p:childTnLst>
                                    <p:set>
                                      <p:cBhvr>
                                        <p:cTn id="106" dur="1" fill="hold">
                                          <p:stCondLst>
                                            <p:cond delay="0"/>
                                          </p:stCondLst>
                                        </p:cTn>
                                        <p:tgtEl>
                                          <p:spTgt spid="112"/>
                                        </p:tgtEl>
                                        <p:attrNameLst>
                                          <p:attrName>style.visibility</p:attrName>
                                        </p:attrNameLst>
                                      </p:cBhvr>
                                      <p:to>
                                        <p:strVal val="visible"/>
                                      </p:to>
                                    </p:set>
                                    <p:animEffect transition="in" filter="wipe(down)">
                                      <p:cBhvr>
                                        <p:cTn id="107" dur="1000"/>
                                        <p:tgtEl>
                                          <p:spTgt spid="112"/>
                                        </p:tgtEl>
                                      </p:cBhvr>
                                    </p:animEffect>
                                  </p:childTnLst>
                                </p:cTn>
                              </p:par>
                              <p:par>
                                <p:cTn id="108" presetID="22" presetClass="entr" presetSubtype="8" fill="hold" nodeType="withEffect">
                                  <p:stCondLst>
                                    <p:cond delay="0"/>
                                  </p:stCondLst>
                                  <p:childTnLst>
                                    <p:set>
                                      <p:cBhvr>
                                        <p:cTn id="109" dur="1" fill="hold">
                                          <p:stCondLst>
                                            <p:cond delay="0"/>
                                          </p:stCondLst>
                                        </p:cTn>
                                        <p:tgtEl>
                                          <p:spTgt spid="86"/>
                                        </p:tgtEl>
                                        <p:attrNameLst>
                                          <p:attrName>style.visibility</p:attrName>
                                        </p:attrNameLst>
                                      </p:cBhvr>
                                      <p:to>
                                        <p:strVal val="visible"/>
                                      </p:to>
                                    </p:set>
                                    <p:animEffect transition="in" filter="wipe(left)">
                                      <p:cBhvr>
                                        <p:cTn id="110" dur="1000"/>
                                        <p:tgtEl>
                                          <p:spTgt spid="86"/>
                                        </p:tgtEl>
                                      </p:cBhvr>
                                    </p:animEffect>
                                  </p:childTnLst>
                                </p:cTn>
                              </p:par>
                            </p:childTnLst>
                          </p:cTn>
                        </p:par>
                        <p:par>
                          <p:cTn id="111" fill="hold">
                            <p:stCondLst>
                              <p:cond delay="12000"/>
                            </p:stCondLst>
                            <p:childTnLst>
                              <p:par>
                                <p:cTn id="112" presetID="37" presetClass="entr" presetSubtype="0" fill="hold" grpId="0"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fade">
                                      <p:cBhvr>
                                        <p:cTn id="114" dur="1000"/>
                                        <p:tgtEl>
                                          <p:spTgt spid="66"/>
                                        </p:tgtEl>
                                      </p:cBhvr>
                                    </p:animEffect>
                                    <p:anim calcmode="lin" valueType="num">
                                      <p:cBhvr>
                                        <p:cTn id="115" dur="1000" fill="hold"/>
                                        <p:tgtEl>
                                          <p:spTgt spid="66"/>
                                        </p:tgtEl>
                                        <p:attrNameLst>
                                          <p:attrName>ppt_x</p:attrName>
                                        </p:attrNameLst>
                                      </p:cBhvr>
                                      <p:tavLst>
                                        <p:tav tm="0">
                                          <p:val>
                                            <p:strVal val="#ppt_x"/>
                                          </p:val>
                                        </p:tav>
                                        <p:tav tm="100000">
                                          <p:val>
                                            <p:strVal val="#ppt_x"/>
                                          </p:val>
                                        </p:tav>
                                      </p:tavLst>
                                    </p:anim>
                                    <p:anim calcmode="lin" valueType="num">
                                      <p:cBhvr>
                                        <p:cTn id="116" dur="900" decel="100000" fill="hold"/>
                                        <p:tgtEl>
                                          <p:spTgt spid="66"/>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118" fill="hold">
                            <p:stCondLst>
                              <p:cond delay="13000"/>
                            </p:stCondLst>
                            <p:childTnLst>
                              <p:par>
                                <p:cTn id="119" presetID="22" presetClass="entr" presetSubtype="8"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wipe(left)">
                                      <p:cBhvr>
                                        <p:cTn id="121" dur="500"/>
                                        <p:tgtEl>
                                          <p:spTgt spid="63"/>
                                        </p:tgtEl>
                                      </p:cBhvr>
                                    </p:animEffect>
                                  </p:childTnLst>
                                </p:cTn>
                              </p:par>
                            </p:childTnLst>
                          </p:cTn>
                        </p:par>
                        <p:par>
                          <p:cTn id="122" fill="hold">
                            <p:stCondLst>
                              <p:cond delay="13500"/>
                            </p:stCondLst>
                            <p:childTnLst>
                              <p:par>
                                <p:cTn id="123" presetID="53" presetClass="entr" presetSubtype="16" fill="hold" grpId="0" nodeType="afterEffect">
                                  <p:stCondLst>
                                    <p:cond delay="0"/>
                                  </p:stCondLst>
                                  <p:childTnLst>
                                    <p:set>
                                      <p:cBhvr>
                                        <p:cTn id="124" dur="1" fill="hold">
                                          <p:stCondLst>
                                            <p:cond delay="0"/>
                                          </p:stCondLst>
                                        </p:cTn>
                                        <p:tgtEl>
                                          <p:spTgt spid="40"/>
                                        </p:tgtEl>
                                        <p:attrNameLst>
                                          <p:attrName>style.visibility</p:attrName>
                                        </p:attrNameLst>
                                      </p:cBhvr>
                                      <p:to>
                                        <p:strVal val="visible"/>
                                      </p:to>
                                    </p:set>
                                    <p:anim calcmode="lin" valueType="num">
                                      <p:cBhvr>
                                        <p:cTn id="125" dur="500" fill="hold"/>
                                        <p:tgtEl>
                                          <p:spTgt spid="40"/>
                                        </p:tgtEl>
                                        <p:attrNameLst>
                                          <p:attrName>ppt_w</p:attrName>
                                        </p:attrNameLst>
                                      </p:cBhvr>
                                      <p:tavLst>
                                        <p:tav tm="0">
                                          <p:val>
                                            <p:fltVal val="0"/>
                                          </p:val>
                                        </p:tav>
                                        <p:tav tm="100000">
                                          <p:val>
                                            <p:strVal val="#ppt_w"/>
                                          </p:val>
                                        </p:tav>
                                      </p:tavLst>
                                    </p:anim>
                                    <p:anim calcmode="lin" valueType="num">
                                      <p:cBhvr>
                                        <p:cTn id="126" dur="500" fill="hold"/>
                                        <p:tgtEl>
                                          <p:spTgt spid="40"/>
                                        </p:tgtEl>
                                        <p:attrNameLst>
                                          <p:attrName>ppt_h</p:attrName>
                                        </p:attrNameLst>
                                      </p:cBhvr>
                                      <p:tavLst>
                                        <p:tav tm="0">
                                          <p:val>
                                            <p:fltVal val="0"/>
                                          </p:val>
                                        </p:tav>
                                        <p:tav tm="100000">
                                          <p:val>
                                            <p:strVal val="#ppt_h"/>
                                          </p:val>
                                        </p:tav>
                                      </p:tavLst>
                                    </p:anim>
                                    <p:animEffect transition="in" filter="fade">
                                      <p:cBhvr>
                                        <p:cTn id="127" dur="500"/>
                                        <p:tgtEl>
                                          <p:spTgt spid="40"/>
                                        </p:tgtEl>
                                      </p:cBhvr>
                                    </p:animEffect>
                                  </p:childTnLst>
                                </p:cTn>
                              </p:par>
                            </p:childTnLst>
                          </p:cTn>
                        </p:par>
                        <p:par>
                          <p:cTn id="128" fill="hold">
                            <p:stCondLst>
                              <p:cond delay="14000"/>
                            </p:stCondLst>
                            <p:childTnLst>
                              <p:par>
                                <p:cTn id="129" presetID="22" presetClass="entr" presetSubtype="4" fill="hold" nodeType="afterEffect">
                                  <p:stCondLst>
                                    <p:cond delay="0"/>
                                  </p:stCondLst>
                                  <p:childTnLst>
                                    <p:set>
                                      <p:cBhvr>
                                        <p:cTn id="130" dur="1" fill="hold">
                                          <p:stCondLst>
                                            <p:cond delay="0"/>
                                          </p:stCondLst>
                                        </p:cTn>
                                        <p:tgtEl>
                                          <p:spTgt spid="116"/>
                                        </p:tgtEl>
                                        <p:attrNameLst>
                                          <p:attrName>style.visibility</p:attrName>
                                        </p:attrNameLst>
                                      </p:cBhvr>
                                      <p:to>
                                        <p:strVal val="visible"/>
                                      </p:to>
                                    </p:set>
                                    <p:animEffect transition="in" filter="wipe(down)">
                                      <p:cBhvr>
                                        <p:cTn id="131" dur="1000"/>
                                        <p:tgtEl>
                                          <p:spTgt spid="116"/>
                                        </p:tgtEl>
                                      </p:cBhvr>
                                    </p:animEffect>
                                  </p:childTnLst>
                                </p:cTn>
                              </p:par>
                              <p:par>
                                <p:cTn id="132" presetID="22" presetClass="entr" presetSubtype="4" fill="hold" nodeType="withEffect">
                                  <p:stCondLst>
                                    <p:cond delay="0"/>
                                  </p:stCondLst>
                                  <p:childTnLst>
                                    <p:set>
                                      <p:cBhvr>
                                        <p:cTn id="133" dur="1" fill="hold">
                                          <p:stCondLst>
                                            <p:cond delay="0"/>
                                          </p:stCondLst>
                                        </p:cTn>
                                        <p:tgtEl>
                                          <p:spTgt spid="87"/>
                                        </p:tgtEl>
                                        <p:attrNameLst>
                                          <p:attrName>style.visibility</p:attrName>
                                        </p:attrNameLst>
                                      </p:cBhvr>
                                      <p:to>
                                        <p:strVal val="visible"/>
                                      </p:to>
                                    </p:set>
                                    <p:animEffect transition="in" filter="wipe(down)">
                                      <p:cBhvr>
                                        <p:cTn id="134" dur="1000"/>
                                        <p:tgtEl>
                                          <p:spTgt spid="87"/>
                                        </p:tgtEl>
                                      </p:cBhvr>
                                    </p:animEffect>
                                  </p:childTnLst>
                                </p:cTn>
                              </p:par>
                            </p:childTnLst>
                          </p:cTn>
                        </p:par>
                        <p:par>
                          <p:cTn id="135" fill="hold">
                            <p:stCondLst>
                              <p:cond delay="15000"/>
                            </p:stCondLst>
                            <p:childTnLst>
                              <p:par>
                                <p:cTn id="136" presetID="37" presetClass="entr" presetSubtype="0" fill="hold" grpId="0" nodeType="afterEffect">
                                  <p:stCondLst>
                                    <p:cond delay="0"/>
                                  </p:stCondLst>
                                  <p:childTnLst>
                                    <p:set>
                                      <p:cBhvr>
                                        <p:cTn id="137" dur="1" fill="hold">
                                          <p:stCondLst>
                                            <p:cond delay="0"/>
                                          </p:stCondLst>
                                        </p:cTn>
                                        <p:tgtEl>
                                          <p:spTgt spid="70"/>
                                        </p:tgtEl>
                                        <p:attrNameLst>
                                          <p:attrName>style.visibility</p:attrName>
                                        </p:attrNameLst>
                                      </p:cBhvr>
                                      <p:to>
                                        <p:strVal val="visible"/>
                                      </p:to>
                                    </p:set>
                                    <p:animEffect transition="in" filter="fade">
                                      <p:cBhvr>
                                        <p:cTn id="138" dur="1000"/>
                                        <p:tgtEl>
                                          <p:spTgt spid="70"/>
                                        </p:tgtEl>
                                      </p:cBhvr>
                                    </p:animEffect>
                                    <p:anim calcmode="lin" valueType="num">
                                      <p:cBhvr>
                                        <p:cTn id="139" dur="1000" fill="hold"/>
                                        <p:tgtEl>
                                          <p:spTgt spid="70"/>
                                        </p:tgtEl>
                                        <p:attrNameLst>
                                          <p:attrName>ppt_x</p:attrName>
                                        </p:attrNameLst>
                                      </p:cBhvr>
                                      <p:tavLst>
                                        <p:tav tm="0">
                                          <p:val>
                                            <p:strVal val="#ppt_x"/>
                                          </p:val>
                                        </p:tav>
                                        <p:tav tm="100000">
                                          <p:val>
                                            <p:strVal val="#ppt_x"/>
                                          </p:val>
                                        </p:tav>
                                      </p:tavLst>
                                    </p:anim>
                                    <p:anim calcmode="lin" valueType="num">
                                      <p:cBhvr>
                                        <p:cTn id="140" dur="900" decel="100000" fill="hold"/>
                                        <p:tgtEl>
                                          <p:spTgt spid="70"/>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142" fill="hold">
                            <p:stCondLst>
                              <p:cond delay="16000"/>
                            </p:stCondLst>
                            <p:childTnLst>
                              <p:par>
                                <p:cTn id="143" presetID="22" presetClass="entr" presetSubtype="8" fill="hold" nodeType="afterEffect">
                                  <p:stCondLst>
                                    <p:cond delay="0"/>
                                  </p:stCondLst>
                                  <p:childTnLst>
                                    <p:set>
                                      <p:cBhvr>
                                        <p:cTn id="144" dur="1" fill="hold">
                                          <p:stCondLst>
                                            <p:cond delay="0"/>
                                          </p:stCondLst>
                                        </p:cTn>
                                        <p:tgtEl>
                                          <p:spTgt spid="67"/>
                                        </p:tgtEl>
                                        <p:attrNameLst>
                                          <p:attrName>style.visibility</p:attrName>
                                        </p:attrNameLst>
                                      </p:cBhvr>
                                      <p:to>
                                        <p:strVal val="visible"/>
                                      </p:to>
                                    </p:set>
                                    <p:animEffect transition="in" filter="wipe(left)">
                                      <p:cBhvr>
                                        <p:cTn id="145"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5" grpId="0"/>
      <p:bldP spid="30" grpId="0"/>
      <p:bldP spid="35" grpId="0"/>
      <p:bldP spid="40" grpId="0"/>
      <p:bldP spid="41" grpId="0"/>
      <p:bldP spid="45" grpId="0" animBg="1"/>
      <p:bldP spid="58" grpId="0" animBg="1"/>
      <p:bldP spid="62" grpId="0" animBg="1"/>
      <p:bldP spid="66" grpId="0" animBg="1"/>
      <p:bldP spid="7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9D3A3148-88B8-4B63-B935-8F5F12D8869B}"/>
              </a:ext>
            </a:extLst>
          </p:cNvPr>
          <p:cNvSpPr>
            <a:spLocks noChangeAspect="1"/>
          </p:cNvSpPr>
          <p:nvPr/>
        </p:nvSpPr>
        <p:spPr>
          <a:xfrm rot="3600000">
            <a:off x="3631440" y="408433"/>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A83309DA-73A1-485B-BB63-062FBE9643FB}"/>
              </a:ext>
            </a:extLst>
          </p:cNvPr>
          <p:cNvSpPr>
            <a:spLocks noChangeAspect="1"/>
          </p:cNvSpPr>
          <p:nvPr/>
        </p:nvSpPr>
        <p:spPr>
          <a:xfrm rot="3600000">
            <a:off x="3700526" y="850395"/>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8900000" algn="b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BE0BFD8-5BBF-4301-8571-755526471AF1}"/>
              </a:ext>
            </a:extLst>
          </p:cNvPr>
          <p:cNvSpPr>
            <a:spLocks noChangeAspect="1"/>
          </p:cNvSpPr>
          <p:nvPr/>
        </p:nvSpPr>
        <p:spPr>
          <a:xfrm rot="10800000">
            <a:off x="4162364" y="3374652"/>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7A7A7A"/>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D5B7CCD2-C644-48E5-B081-5BF0D70DAC2B}"/>
              </a:ext>
            </a:extLst>
          </p:cNvPr>
          <p:cNvSpPr>
            <a:spLocks noChangeAspect="1"/>
          </p:cNvSpPr>
          <p:nvPr/>
        </p:nvSpPr>
        <p:spPr>
          <a:xfrm rot="10800000">
            <a:off x="4162142" y="33626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455F873-CBD1-4D65-A292-5E20ECEA1801}"/>
              </a:ext>
            </a:extLst>
          </p:cNvPr>
          <p:cNvSpPr>
            <a:spLocks noChangeAspect="1"/>
          </p:cNvSpPr>
          <p:nvPr/>
        </p:nvSpPr>
        <p:spPr>
          <a:xfrm rot="18012770">
            <a:off x="1300381" y="2399927"/>
            <a:ext cx="2377440" cy="2801370"/>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BFBFBF"/>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741137A-2209-4ACA-8D5D-61995F5A65C5}"/>
              </a:ext>
            </a:extLst>
          </p:cNvPr>
          <p:cNvSpPr>
            <a:spLocks noChangeAspect="1"/>
          </p:cNvSpPr>
          <p:nvPr/>
        </p:nvSpPr>
        <p:spPr>
          <a:xfrm rot="18012770">
            <a:off x="1728089" y="2555867"/>
            <a:ext cx="2046489" cy="241140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453A6015-E5F8-47B1-B486-FF791455E7CF}"/>
              </a:ext>
            </a:extLst>
          </p:cNvPr>
          <p:cNvSpPr>
            <a:spLocks noChangeAspect="1"/>
          </p:cNvSpPr>
          <p:nvPr/>
        </p:nvSpPr>
        <p:spPr>
          <a:xfrm>
            <a:off x="1579951" y="361426"/>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B846B58D-73E0-4385-A642-F27CDBFED16B}"/>
              </a:ext>
            </a:extLst>
          </p:cNvPr>
          <p:cNvSpPr>
            <a:spLocks noChangeAspect="1"/>
          </p:cNvSpPr>
          <p:nvPr/>
        </p:nvSpPr>
        <p:spPr>
          <a:xfrm>
            <a:off x="1949087" y="809332"/>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3A3CA12D-5660-4AD9-9733-553CC82B8394}"/>
              </a:ext>
            </a:extLst>
          </p:cNvPr>
          <p:cNvSpPr>
            <a:spLocks noChangeAspect="1"/>
          </p:cNvSpPr>
          <p:nvPr/>
        </p:nvSpPr>
        <p:spPr>
          <a:xfrm rot="7165001">
            <a:off x="4929203" y="1544205"/>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9A8885B6-45C5-464B-A1AF-734B54883425}"/>
              </a:ext>
            </a:extLst>
          </p:cNvPr>
          <p:cNvSpPr>
            <a:spLocks noChangeAspect="1"/>
          </p:cNvSpPr>
          <p:nvPr/>
        </p:nvSpPr>
        <p:spPr>
          <a:xfrm rot="7165001">
            <a:off x="4822401" y="1809280"/>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6DE2DBD-4910-474B-A715-7C6330BC5C0F}"/>
              </a:ext>
            </a:extLst>
          </p:cNvPr>
          <p:cNvSpPr>
            <a:spLocks noChangeAspect="1"/>
          </p:cNvSpPr>
          <p:nvPr/>
        </p:nvSpPr>
        <p:spPr>
          <a:xfrm rot="14439509">
            <a:off x="2162642" y="3864361"/>
            <a:ext cx="2651760" cy="3124606"/>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38140ED-A1A7-45AD-8445-FF9C3C491EAE}"/>
              </a:ext>
            </a:extLst>
          </p:cNvPr>
          <p:cNvSpPr>
            <a:spLocks noChangeAspect="1"/>
          </p:cNvSpPr>
          <p:nvPr/>
        </p:nvSpPr>
        <p:spPr>
          <a:xfrm rot="14439509">
            <a:off x="2457635" y="3808037"/>
            <a:ext cx="2282624" cy="2689648"/>
          </a:xfrm>
          <a:custGeom>
            <a:avLst/>
            <a:gdLst>
              <a:gd name="connsiteX0" fmla="*/ 4673079 w 4780228"/>
              <a:gd name="connsiteY0" fmla="*/ 0 h 5632616"/>
              <a:gd name="connsiteX1" fmla="*/ 4695154 w 4780228"/>
              <a:gd name="connsiteY1" fmla="*/ 8054 h 5632616"/>
              <a:gd name="connsiteX2" fmla="*/ 4768790 w 4780228"/>
              <a:gd name="connsiteY2" fmla="*/ 81690 h 5632616"/>
              <a:gd name="connsiteX3" fmla="*/ 4780228 w 4780228"/>
              <a:gd name="connsiteY3" fmla="*/ 113041 h 5632616"/>
              <a:gd name="connsiteX4" fmla="*/ 4780228 w 4780228"/>
              <a:gd name="connsiteY4" fmla="*/ 5632616 h 5632616"/>
              <a:gd name="connsiteX5" fmla="*/ 47437 w 4780228"/>
              <a:gd name="connsiteY5" fmla="*/ 2900133 h 5632616"/>
              <a:gd name="connsiteX6" fmla="*/ 14372 w 4780228"/>
              <a:gd name="connsiteY6" fmla="*/ 2851091 h 5632616"/>
              <a:gd name="connsiteX7" fmla="*/ 0 w 4780228"/>
              <a:gd name="connsiteY7" fmla="*/ 2779906 h 5632616"/>
              <a:gd name="connsiteX8" fmla="*/ 14372 w 4780228"/>
              <a:gd name="connsiteY8" fmla="*/ 2708721 h 5632616"/>
              <a:gd name="connsiteX9" fmla="*/ 24450 w 4780228"/>
              <a:gd name="connsiteY9" fmla="*/ 2693773 h 5632616"/>
              <a:gd name="connsiteX10" fmla="*/ 20908 w 4780228"/>
              <a:gd name="connsiteY10" fmla="*/ 2691385 h 5632616"/>
              <a:gd name="connsiteX11" fmla="*/ 168308 w 4780228"/>
              <a:gd name="connsiteY11" fmla="*/ 2448758 h 5632616"/>
              <a:gd name="connsiteX12" fmla="*/ 4423040 w 4780228"/>
              <a:gd name="connsiteY12" fmla="*/ 7900 h 5632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780228" h="5632616">
                <a:moveTo>
                  <a:pt x="4673079" y="0"/>
                </a:moveTo>
                <a:lnTo>
                  <a:pt x="4695154" y="8054"/>
                </a:lnTo>
                <a:cubicBezTo>
                  <a:pt x="4726249" y="24947"/>
                  <a:pt x="4751898" y="50595"/>
                  <a:pt x="4768790" y="81690"/>
                </a:cubicBezTo>
                <a:lnTo>
                  <a:pt x="4780228" y="113041"/>
                </a:lnTo>
                <a:lnTo>
                  <a:pt x="4780228" y="5632616"/>
                </a:lnTo>
                <a:lnTo>
                  <a:pt x="47437" y="2900133"/>
                </a:lnTo>
                <a:lnTo>
                  <a:pt x="14372" y="2851091"/>
                </a:lnTo>
                <a:cubicBezTo>
                  <a:pt x="5118" y="2829212"/>
                  <a:pt x="0" y="2805157"/>
                  <a:pt x="0" y="2779906"/>
                </a:cubicBezTo>
                <a:cubicBezTo>
                  <a:pt x="0" y="2754656"/>
                  <a:pt x="5118" y="2730600"/>
                  <a:pt x="14372" y="2708721"/>
                </a:cubicBezTo>
                <a:lnTo>
                  <a:pt x="24450" y="2693773"/>
                </a:lnTo>
                <a:lnTo>
                  <a:pt x="20908" y="2691385"/>
                </a:lnTo>
                <a:lnTo>
                  <a:pt x="168308" y="2448758"/>
                </a:lnTo>
                <a:cubicBezTo>
                  <a:pt x="1105332" y="1061776"/>
                  <a:pt x="2651551" y="120182"/>
                  <a:pt x="4423040" y="7900"/>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A52B473-8C0C-4ABB-8B88-AE5C3ACFB885}"/>
              </a:ext>
            </a:extLst>
          </p:cNvPr>
          <p:cNvSpPr>
            <a:spLocks noChangeAspect="1"/>
          </p:cNvSpPr>
          <p:nvPr/>
        </p:nvSpPr>
        <p:spPr>
          <a:xfrm>
            <a:off x="3542310" y="2799164"/>
            <a:ext cx="1371600" cy="1371600"/>
          </a:xfrm>
          <a:prstGeom prst="ellipse">
            <a:avLst/>
          </a:prstGeom>
          <a:blipFill>
            <a:blip r:embed="rId3"/>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slope"/>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141015AD-79A0-4711-8FD8-E78D7ADE95BA}"/>
              </a:ext>
            </a:extLst>
          </p:cNvPr>
          <p:cNvSpPr txBox="1"/>
          <p:nvPr/>
        </p:nvSpPr>
        <p:spPr>
          <a:xfrm>
            <a:off x="7580156" y="1713263"/>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chemeClr val="bg1">
                    <a:lumMod val="85000"/>
                  </a:schemeClr>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lumMod val="85000"/>
                  </a:schemeClr>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C5EA7573-38CE-4425-9992-7A9B7144B27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2" name="Oval 41">
            <a:extLst>
              <a:ext uri="{FF2B5EF4-FFF2-40B4-BE49-F238E27FC236}">
                <a16:creationId xmlns:a16="http://schemas.microsoft.com/office/drawing/2014/main" id="{673B87BD-5DF1-4B31-AF21-0782F864D0EE}"/>
              </a:ext>
            </a:extLst>
          </p:cNvPr>
          <p:cNvSpPr>
            <a:spLocks noChangeAspect="1"/>
          </p:cNvSpPr>
          <p:nvPr/>
        </p:nvSpPr>
        <p:spPr>
          <a:xfrm>
            <a:off x="2174320" y="1846342"/>
            <a:ext cx="365760" cy="365760"/>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43" name="Oval 42">
            <a:extLst>
              <a:ext uri="{FF2B5EF4-FFF2-40B4-BE49-F238E27FC236}">
                <a16:creationId xmlns:a16="http://schemas.microsoft.com/office/drawing/2014/main" id="{789DD45C-C503-4C62-BA0C-1E2067F0BDE2}"/>
              </a:ext>
            </a:extLst>
          </p:cNvPr>
          <p:cNvSpPr>
            <a:spLocks noChangeAspect="1"/>
          </p:cNvSpPr>
          <p:nvPr/>
        </p:nvSpPr>
        <p:spPr>
          <a:xfrm>
            <a:off x="4305102" y="1259809"/>
            <a:ext cx="365760" cy="365760"/>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44" name="Oval 43">
            <a:extLst>
              <a:ext uri="{FF2B5EF4-FFF2-40B4-BE49-F238E27FC236}">
                <a16:creationId xmlns:a16="http://schemas.microsoft.com/office/drawing/2014/main" id="{9F21120A-073C-4AC7-AC03-28D25CCC7CF3}"/>
              </a:ext>
            </a:extLst>
          </p:cNvPr>
          <p:cNvSpPr>
            <a:spLocks noChangeAspect="1"/>
          </p:cNvSpPr>
          <p:nvPr/>
        </p:nvSpPr>
        <p:spPr>
          <a:xfrm>
            <a:off x="6264935" y="2378172"/>
            <a:ext cx="365760" cy="365760"/>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45" name="Oval 44">
            <a:extLst>
              <a:ext uri="{FF2B5EF4-FFF2-40B4-BE49-F238E27FC236}">
                <a16:creationId xmlns:a16="http://schemas.microsoft.com/office/drawing/2014/main" id="{A5C9263C-AF96-40E0-89BF-3B6048C1818D}"/>
              </a:ext>
            </a:extLst>
          </p:cNvPr>
          <p:cNvSpPr>
            <a:spLocks noChangeAspect="1"/>
          </p:cNvSpPr>
          <p:nvPr/>
        </p:nvSpPr>
        <p:spPr>
          <a:xfrm>
            <a:off x="5622182" y="4539578"/>
            <a:ext cx="365760" cy="365760"/>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46" name="Oval 45">
            <a:extLst>
              <a:ext uri="{FF2B5EF4-FFF2-40B4-BE49-F238E27FC236}">
                <a16:creationId xmlns:a16="http://schemas.microsoft.com/office/drawing/2014/main" id="{3C373A49-DBC5-492A-B788-A91F69C3FD56}"/>
              </a:ext>
            </a:extLst>
          </p:cNvPr>
          <p:cNvSpPr>
            <a:spLocks noChangeAspect="1"/>
          </p:cNvSpPr>
          <p:nvPr/>
        </p:nvSpPr>
        <p:spPr>
          <a:xfrm>
            <a:off x="3679536" y="5695512"/>
            <a:ext cx="365760" cy="365760"/>
          </a:xfrm>
          <a:prstGeom prst="ellipse">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47" name="Oval 46">
            <a:extLst>
              <a:ext uri="{FF2B5EF4-FFF2-40B4-BE49-F238E27FC236}">
                <a16:creationId xmlns:a16="http://schemas.microsoft.com/office/drawing/2014/main" id="{990D404C-F4AE-41F3-B296-AE53180E0737}"/>
              </a:ext>
            </a:extLst>
          </p:cNvPr>
          <p:cNvSpPr>
            <a:spLocks noChangeAspect="1"/>
          </p:cNvSpPr>
          <p:nvPr/>
        </p:nvSpPr>
        <p:spPr>
          <a:xfrm>
            <a:off x="2123341" y="4055133"/>
            <a:ext cx="365760" cy="365760"/>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48" name="Text Box 10">
            <a:extLst>
              <a:ext uri="{FF2B5EF4-FFF2-40B4-BE49-F238E27FC236}">
                <a16:creationId xmlns:a16="http://schemas.microsoft.com/office/drawing/2014/main" id="{F2647241-EFC7-4FBF-889B-2A3444A5F5D7}"/>
              </a:ext>
            </a:extLst>
          </p:cNvPr>
          <p:cNvSpPr txBox="1">
            <a:spLocks noChangeArrowheads="1"/>
          </p:cNvSpPr>
          <p:nvPr/>
        </p:nvSpPr>
        <p:spPr bwMode="auto">
          <a:xfrm>
            <a:off x="2659395" y="1338953"/>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49" name="Text Box 10">
            <a:extLst>
              <a:ext uri="{FF2B5EF4-FFF2-40B4-BE49-F238E27FC236}">
                <a16:creationId xmlns:a16="http://schemas.microsoft.com/office/drawing/2014/main" id="{C1C72DAF-3065-4C41-9614-A8A5EEFA0E7D}"/>
              </a:ext>
            </a:extLst>
          </p:cNvPr>
          <p:cNvSpPr txBox="1">
            <a:spLocks noChangeArrowheads="1"/>
          </p:cNvSpPr>
          <p:nvPr/>
        </p:nvSpPr>
        <p:spPr bwMode="auto">
          <a:xfrm>
            <a:off x="4303327" y="163990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0" name="Text Box 10">
            <a:extLst>
              <a:ext uri="{FF2B5EF4-FFF2-40B4-BE49-F238E27FC236}">
                <a16:creationId xmlns:a16="http://schemas.microsoft.com/office/drawing/2014/main" id="{203AA002-2A0B-44F0-8CDA-3F4C68CC8658}"/>
              </a:ext>
            </a:extLst>
          </p:cNvPr>
          <p:cNvSpPr txBox="1">
            <a:spLocks noChangeArrowheads="1"/>
          </p:cNvSpPr>
          <p:nvPr/>
        </p:nvSpPr>
        <p:spPr bwMode="auto">
          <a:xfrm>
            <a:off x="5314259" y="290336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1" name="Text Box 10">
            <a:extLst>
              <a:ext uri="{FF2B5EF4-FFF2-40B4-BE49-F238E27FC236}">
                <a16:creationId xmlns:a16="http://schemas.microsoft.com/office/drawing/2014/main" id="{28B9F91C-7DE2-42B9-B4D1-56B45EF6EC03}"/>
              </a:ext>
            </a:extLst>
          </p:cNvPr>
          <p:cNvSpPr txBox="1">
            <a:spLocks noChangeArrowheads="1"/>
          </p:cNvSpPr>
          <p:nvPr/>
        </p:nvSpPr>
        <p:spPr bwMode="auto">
          <a:xfrm>
            <a:off x="4256330" y="4262618"/>
            <a:ext cx="1409361" cy="1169551"/>
          </a:xfrm>
          <a:prstGeom prst="rect">
            <a:avLst/>
          </a:prstGeom>
          <a:noFill/>
          <a:ln w="9525">
            <a:noFill/>
            <a:miter lim="800000"/>
            <a:headEnd/>
            <a:tailEnd/>
          </a:ln>
        </p:spPr>
        <p:txBody>
          <a:bodyPr wrap="square" lIns="60960" tIns="30480" rIns="60960" bIns="30480">
            <a:spAutoFit/>
          </a:bodyPr>
          <a:lstStyle/>
          <a:p>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2" name="Text Box 10">
            <a:extLst>
              <a:ext uri="{FF2B5EF4-FFF2-40B4-BE49-F238E27FC236}">
                <a16:creationId xmlns:a16="http://schemas.microsoft.com/office/drawing/2014/main" id="{DEEC7BCB-9C9F-4F86-9EC5-377A075BEDA0}"/>
              </a:ext>
            </a:extLst>
          </p:cNvPr>
          <p:cNvSpPr txBox="1">
            <a:spLocks noChangeArrowheads="1"/>
          </p:cNvSpPr>
          <p:nvPr/>
        </p:nvSpPr>
        <p:spPr bwMode="auto">
          <a:xfrm>
            <a:off x="2691741" y="4278419"/>
            <a:ext cx="1409361" cy="1169551"/>
          </a:xfrm>
          <a:prstGeom prst="rect">
            <a:avLst/>
          </a:prstGeom>
          <a:noFill/>
          <a:ln w="9525">
            <a:noFill/>
            <a:miter lim="800000"/>
            <a:headEnd/>
            <a:tailEnd/>
          </a:ln>
        </p:spPr>
        <p:txBody>
          <a:bodyPr wrap="square" lIns="60960" tIns="30480" rIns="60960" bIns="30480">
            <a:spAutoFit/>
          </a:bodyPr>
          <a:lstStyle/>
          <a:p>
            <a:pPr algn="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
        <p:nvSpPr>
          <p:cNvPr id="53" name="Text Box 10">
            <a:extLst>
              <a:ext uri="{FF2B5EF4-FFF2-40B4-BE49-F238E27FC236}">
                <a16:creationId xmlns:a16="http://schemas.microsoft.com/office/drawing/2014/main" id="{9813F36F-C1DA-4407-8306-267E2D8B2546}"/>
              </a:ext>
            </a:extLst>
          </p:cNvPr>
          <p:cNvSpPr txBox="1">
            <a:spLocks noChangeArrowheads="1"/>
          </p:cNvSpPr>
          <p:nvPr/>
        </p:nvSpPr>
        <p:spPr bwMode="auto">
          <a:xfrm>
            <a:off x="1977093" y="2879238"/>
            <a:ext cx="1409361"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2">
                    <a:lumMod val="25000"/>
                  </a:schemeClr>
                </a:solidFill>
                <a:latin typeface="Candara" panose="020E0502030303020204" pitchFamily="34" charset="0"/>
              </a:rPr>
              <a:t>Lorem ipsum dolor sit amet, con sectetur adipiscing elit, sed do eiusmod tempor incididunt ut labor. </a:t>
            </a:r>
          </a:p>
        </p:txBody>
      </p:sp>
    </p:spTree>
    <p:extLst>
      <p:ext uri="{BB962C8B-B14F-4D97-AF65-F5344CB8AC3E}">
        <p14:creationId xmlns:p14="http://schemas.microsoft.com/office/powerpoint/2010/main" val="1968790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1000"/>
                                        <p:tgtEl>
                                          <p:spTgt spid="40"/>
                                        </p:tgtEl>
                                      </p:cBhvr>
                                    </p:animEffect>
                                    <p:anim calcmode="lin" valueType="num">
                                      <p:cBhvr>
                                        <p:cTn id="12" dur="1000" fill="hold"/>
                                        <p:tgtEl>
                                          <p:spTgt spid="40"/>
                                        </p:tgtEl>
                                        <p:attrNameLst>
                                          <p:attrName>ppt_x</p:attrName>
                                        </p:attrNameLst>
                                      </p:cBhvr>
                                      <p:tavLst>
                                        <p:tav tm="0">
                                          <p:val>
                                            <p:strVal val="#ppt_x"/>
                                          </p:val>
                                        </p:tav>
                                        <p:tav tm="100000">
                                          <p:val>
                                            <p:strVal val="#ppt_x"/>
                                          </p:val>
                                        </p:tav>
                                      </p:tavLst>
                                    </p:anim>
                                    <p:anim calcmode="lin" valueType="num">
                                      <p:cBhvr>
                                        <p:cTn id="13" dur="1000" fill="hold"/>
                                        <p:tgtEl>
                                          <p:spTgt spid="4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9"/>
                                        </p:tgtEl>
                                        <p:attrNameLst>
                                          <p:attrName>style.visibility</p:attrName>
                                        </p:attrNameLst>
                                      </p:cBhvr>
                                      <p:to>
                                        <p:strVal val="visible"/>
                                      </p:to>
                                    </p:set>
                                    <p:anim calcmode="lin" valueType="num">
                                      <p:cBhvr>
                                        <p:cTn id="17" dur="500" fill="hold"/>
                                        <p:tgtEl>
                                          <p:spTgt spid="39"/>
                                        </p:tgtEl>
                                        <p:attrNameLst>
                                          <p:attrName>ppt_w</p:attrName>
                                        </p:attrNameLst>
                                      </p:cBhvr>
                                      <p:tavLst>
                                        <p:tav tm="0">
                                          <p:val>
                                            <p:fltVal val="0"/>
                                          </p:val>
                                        </p:tav>
                                        <p:tav tm="100000">
                                          <p:val>
                                            <p:strVal val="#ppt_w"/>
                                          </p:val>
                                        </p:tav>
                                      </p:tavLst>
                                    </p:anim>
                                    <p:anim calcmode="lin" valueType="num">
                                      <p:cBhvr>
                                        <p:cTn id="18" dur="500" fill="hold"/>
                                        <p:tgtEl>
                                          <p:spTgt spid="39"/>
                                        </p:tgtEl>
                                        <p:attrNameLst>
                                          <p:attrName>ppt_h</p:attrName>
                                        </p:attrNameLst>
                                      </p:cBhvr>
                                      <p:tavLst>
                                        <p:tav tm="0">
                                          <p:val>
                                            <p:fltVal val="0"/>
                                          </p:val>
                                        </p:tav>
                                        <p:tav tm="100000">
                                          <p:val>
                                            <p:strVal val="#ppt_h"/>
                                          </p:val>
                                        </p:tav>
                                      </p:tavLst>
                                    </p:anim>
                                    <p:animEffect transition="in" filter="fade">
                                      <p:cBhvr>
                                        <p:cTn id="19" dur="500"/>
                                        <p:tgtEl>
                                          <p:spTgt spid="39"/>
                                        </p:tgtEl>
                                      </p:cBhvr>
                                    </p:animEffect>
                                  </p:childTnLst>
                                </p:cTn>
                              </p:par>
                            </p:childTnLst>
                          </p:cTn>
                        </p:par>
                        <p:par>
                          <p:cTn id="20" fill="hold">
                            <p:stCondLst>
                              <p:cond delay="2000"/>
                            </p:stCondLst>
                            <p:childTnLst>
                              <p:par>
                                <p:cTn id="21" presetID="18" presetClass="entr" presetSubtype="9"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trips(upLeft)">
                                      <p:cBhvr>
                                        <p:cTn id="23" dur="1000"/>
                                        <p:tgtEl>
                                          <p:spTgt spid="20"/>
                                        </p:tgtEl>
                                      </p:cBhvr>
                                    </p:animEffect>
                                  </p:childTnLst>
                                </p:cTn>
                              </p:par>
                              <p:par>
                                <p:cTn id="24" presetID="18" presetClass="entr" presetSubtype="9"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strips(upLeft)">
                                      <p:cBhvr>
                                        <p:cTn id="26" dur="1000"/>
                                        <p:tgtEl>
                                          <p:spTgt spid="21"/>
                                        </p:tgtEl>
                                      </p:cBhvr>
                                    </p:animEffect>
                                  </p:childTnLst>
                                </p:cTn>
                              </p:par>
                              <p:par>
                                <p:cTn id="27" presetID="18" presetClass="entr" presetSubtype="9" fill="hold" grpId="0" nodeType="withEffect">
                                  <p:stCondLst>
                                    <p:cond delay="0"/>
                                  </p:stCondLst>
                                  <p:childTnLst>
                                    <p:set>
                                      <p:cBhvr>
                                        <p:cTn id="28" dur="1" fill="hold">
                                          <p:stCondLst>
                                            <p:cond delay="0"/>
                                          </p:stCondLst>
                                        </p:cTn>
                                        <p:tgtEl>
                                          <p:spTgt spid="42"/>
                                        </p:tgtEl>
                                        <p:attrNameLst>
                                          <p:attrName>style.visibility</p:attrName>
                                        </p:attrNameLst>
                                      </p:cBhvr>
                                      <p:to>
                                        <p:strVal val="visible"/>
                                      </p:to>
                                    </p:set>
                                    <p:animEffect transition="in" filter="strips(upLeft)">
                                      <p:cBhvr>
                                        <p:cTn id="29" dur="1000"/>
                                        <p:tgtEl>
                                          <p:spTgt spid="42"/>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48"/>
                                        </p:tgtEl>
                                        <p:attrNameLst>
                                          <p:attrName>style.visibility</p:attrName>
                                        </p:attrNameLst>
                                      </p:cBhvr>
                                      <p:to>
                                        <p:strVal val="visible"/>
                                      </p:to>
                                    </p:set>
                                    <p:animEffect transition="in" filter="wipe(left)">
                                      <p:cBhvr>
                                        <p:cTn id="33" dur="500"/>
                                        <p:tgtEl>
                                          <p:spTgt spid="48"/>
                                        </p:tgtEl>
                                      </p:cBhvr>
                                    </p:animEffect>
                                  </p:childTnLst>
                                </p:cTn>
                              </p:par>
                            </p:childTnLst>
                          </p:cTn>
                        </p:par>
                        <p:par>
                          <p:cTn id="34" fill="hold">
                            <p:stCondLst>
                              <p:cond delay="3500"/>
                            </p:stCondLst>
                            <p:childTnLst>
                              <p:par>
                                <p:cTn id="35" presetID="18" presetClass="entr" presetSubtype="3"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Effect transition="in" filter="strips(upRight)">
                                      <p:cBhvr>
                                        <p:cTn id="37" dur="1000"/>
                                        <p:tgtEl>
                                          <p:spTgt spid="35"/>
                                        </p:tgtEl>
                                      </p:cBhvr>
                                    </p:animEffect>
                                  </p:childTnLst>
                                </p:cTn>
                              </p:par>
                              <p:par>
                                <p:cTn id="38" presetID="18" presetClass="entr" presetSubtype="3" fill="hold" grpId="0" nodeType="with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strips(upRight)">
                                      <p:cBhvr>
                                        <p:cTn id="40" dur="1000"/>
                                        <p:tgtEl>
                                          <p:spTgt spid="43"/>
                                        </p:tgtEl>
                                      </p:cBhvr>
                                    </p:animEffect>
                                  </p:childTnLst>
                                </p:cTn>
                              </p:par>
                              <p:par>
                                <p:cTn id="41" presetID="18" presetClass="entr" presetSubtype="3"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strips(upRight)">
                                      <p:cBhvr>
                                        <p:cTn id="43" dur="1000"/>
                                        <p:tgtEl>
                                          <p:spTgt spid="34"/>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wipe(left)">
                                      <p:cBhvr>
                                        <p:cTn id="47" dur="500"/>
                                        <p:tgtEl>
                                          <p:spTgt spid="49"/>
                                        </p:tgtEl>
                                      </p:cBhvr>
                                    </p:animEffect>
                                  </p:childTnLst>
                                </p:cTn>
                              </p:par>
                            </p:childTnLst>
                          </p:cTn>
                        </p:par>
                        <p:par>
                          <p:cTn id="48" fill="hold">
                            <p:stCondLst>
                              <p:cond delay="5000"/>
                            </p:stCondLst>
                            <p:childTnLst>
                              <p:par>
                                <p:cTn id="49" presetID="18" presetClass="entr" presetSubtype="6"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strips(downRight)">
                                      <p:cBhvr>
                                        <p:cTn id="51" dur="1000"/>
                                        <p:tgtEl>
                                          <p:spTgt spid="26"/>
                                        </p:tgtEl>
                                      </p:cBhvr>
                                    </p:animEffect>
                                  </p:childTnLst>
                                </p:cTn>
                              </p:par>
                              <p:par>
                                <p:cTn id="52" presetID="18" presetClass="entr" presetSubtype="6" fill="hold" grpId="0" nodeType="with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strips(downRight)">
                                      <p:cBhvr>
                                        <p:cTn id="54" dur="1000"/>
                                        <p:tgtEl>
                                          <p:spTgt spid="44"/>
                                        </p:tgtEl>
                                      </p:cBhvr>
                                    </p:animEffect>
                                  </p:childTnLst>
                                </p:cTn>
                              </p:par>
                              <p:par>
                                <p:cTn id="55" presetID="18" presetClass="entr" presetSubtype="6" fill="hold" grpId="0" nodeType="with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strips(downRight)">
                                      <p:cBhvr>
                                        <p:cTn id="57" dur="1000"/>
                                        <p:tgtEl>
                                          <p:spTgt spid="25"/>
                                        </p:tgtEl>
                                      </p:cBhvr>
                                    </p:animEffect>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wipe(left)">
                                      <p:cBhvr>
                                        <p:cTn id="61" dur="500"/>
                                        <p:tgtEl>
                                          <p:spTgt spid="50"/>
                                        </p:tgtEl>
                                      </p:cBhvr>
                                    </p:animEffect>
                                  </p:childTnLst>
                                </p:cTn>
                              </p:par>
                            </p:childTnLst>
                          </p:cTn>
                        </p:par>
                        <p:par>
                          <p:cTn id="62" fill="hold">
                            <p:stCondLst>
                              <p:cond delay="6500"/>
                            </p:stCondLst>
                            <p:childTnLst>
                              <p:par>
                                <p:cTn id="63" presetID="18" presetClass="entr" presetSubtype="6" fill="hold" grpId="0" nodeType="afterEffect">
                                  <p:stCondLst>
                                    <p:cond delay="0"/>
                                  </p:stCondLst>
                                  <p:childTnLst>
                                    <p:set>
                                      <p:cBhvr>
                                        <p:cTn id="64" dur="1" fill="hold">
                                          <p:stCondLst>
                                            <p:cond delay="0"/>
                                          </p:stCondLst>
                                        </p:cTn>
                                        <p:tgtEl>
                                          <p:spTgt spid="38"/>
                                        </p:tgtEl>
                                        <p:attrNameLst>
                                          <p:attrName>style.visibility</p:attrName>
                                        </p:attrNameLst>
                                      </p:cBhvr>
                                      <p:to>
                                        <p:strVal val="visible"/>
                                      </p:to>
                                    </p:set>
                                    <p:animEffect transition="in" filter="strips(downRight)">
                                      <p:cBhvr>
                                        <p:cTn id="65" dur="1000"/>
                                        <p:tgtEl>
                                          <p:spTgt spid="38"/>
                                        </p:tgtEl>
                                      </p:cBhvr>
                                    </p:animEffect>
                                  </p:childTnLst>
                                </p:cTn>
                              </p:par>
                              <p:par>
                                <p:cTn id="66" presetID="18" presetClass="entr" presetSubtype="6" fill="hold" grpId="0" nodeType="withEffect">
                                  <p:stCondLst>
                                    <p:cond delay="0"/>
                                  </p:stCondLst>
                                  <p:childTnLst>
                                    <p:set>
                                      <p:cBhvr>
                                        <p:cTn id="67" dur="1" fill="hold">
                                          <p:stCondLst>
                                            <p:cond delay="0"/>
                                          </p:stCondLst>
                                        </p:cTn>
                                        <p:tgtEl>
                                          <p:spTgt spid="45"/>
                                        </p:tgtEl>
                                        <p:attrNameLst>
                                          <p:attrName>style.visibility</p:attrName>
                                        </p:attrNameLst>
                                      </p:cBhvr>
                                      <p:to>
                                        <p:strVal val="visible"/>
                                      </p:to>
                                    </p:set>
                                    <p:animEffect transition="in" filter="strips(downRight)">
                                      <p:cBhvr>
                                        <p:cTn id="68" dur="1000"/>
                                        <p:tgtEl>
                                          <p:spTgt spid="45"/>
                                        </p:tgtEl>
                                      </p:cBhvr>
                                    </p:animEffect>
                                  </p:childTnLst>
                                </p:cTn>
                              </p:par>
                              <p:par>
                                <p:cTn id="69" presetID="18" presetClass="entr" presetSubtype="6"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strips(downRight)">
                                      <p:cBhvr>
                                        <p:cTn id="71" dur="1000"/>
                                        <p:tgtEl>
                                          <p:spTgt spid="37"/>
                                        </p:tgtEl>
                                      </p:cBhvr>
                                    </p:animEffect>
                                  </p:childTnLst>
                                </p:cTn>
                              </p:par>
                            </p:childTnLst>
                          </p:cTn>
                        </p:par>
                        <p:par>
                          <p:cTn id="72" fill="hold">
                            <p:stCondLst>
                              <p:cond delay="7500"/>
                            </p:stCondLst>
                            <p:childTnLst>
                              <p:par>
                                <p:cTn id="73" presetID="22" presetClass="entr" presetSubtype="8" fill="hold" grpId="0" nodeType="afterEffect">
                                  <p:stCondLst>
                                    <p:cond delay="0"/>
                                  </p:stCondLst>
                                  <p:childTnLst>
                                    <p:set>
                                      <p:cBhvr>
                                        <p:cTn id="74" dur="1" fill="hold">
                                          <p:stCondLst>
                                            <p:cond delay="0"/>
                                          </p:stCondLst>
                                        </p:cTn>
                                        <p:tgtEl>
                                          <p:spTgt spid="51"/>
                                        </p:tgtEl>
                                        <p:attrNameLst>
                                          <p:attrName>style.visibility</p:attrName>
                                        </p:attrNameLst>
                                      </p:cBhvr>
                                      <p:to>
                                        <p:strVal val="visible"/>
                                      </p:to>
                                    </p:set>
                                    <p:animEffect transition="in" filter="wipe(left)">
                                      <p:cBhvr>
                                        <p:cTn id="75" dur="500"/>
                                        <p:tgtEl>
                                          <p:spTgt spid="51"/>
                                        </p:tgtEl>
                                      </p:cBhvr>
                                    </p:animEffect>
                                  </p:childTnLst>
                                </p:cTn>
                              </p:par>
                            </p:childTnLst>
                          </p:cTn>
                        </p:par>
                        <p:par>
                          <p:cTn id="76" fill="hold">
                            <p:stCondLst>
                              <p:cond delay="8000"/>
                            </p:stCondLst>
                            <p:childTnLst>
                              <p:par>
                                <p:cTn id="77" presetID="18" presetClass="entr" presetSubtype="12" fill="hold" grpId="0" nodeType="afterEffect">
                                  <p:stCondLst>
                                    <p:cond delay="0"/>
                                  </p:stCondLst>
                                  <p:childTnLst>
                                    <p:set>
                                      <p:cBhvr>
                                        <p:cTn id="78" dur="1" fill="hold">
                                          <p:stCondLst>
                                            <p:cond delay="0"/>
                                          </p:stCondLst>
                                        </p:cTn>
                                        <p:tgtEl>
                                          <p:spTgt spid="29"/>
                                        </p:tgtEl>
                                        <p:attrNameLst>
                                          <p:attrName>style.visibility</p:attrName>
                                        </p:attrNameLst>
                                      </p:cBhvr>
                                      <p:to>
                                        <p:strVal val="visible"/>
                                      </p:to>
                                    </p:set>
                                    <p:animEffect transition="in" filter="strips(downLeft)">
                                      <p:cBhvr>
                                        <p:cTn id="79" dur="1000"/>
                                        <p:tgtEl>
                                          <p:spTgt spid="29"/>
                                        </p:tgtEl>
                                      </p:cBhvr>
                                    </p:animEffect>
                                  </p:childTnLst>
                                </p:cTn>
                              </p:par>
                              <p:par>
                                <p:cTn id="80" presetID="18" presetClass="entr" presetSubtype="12"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strips(downLeft)">
                                      <p:cBhvr>
                                        <p:cTn id="82" dur="1000"/>
                                        <p:tgtEl>
                                          <p:spTgt spid="28"/>
                                        </p:tgtEl>
                                      </p:cBhvr>
                                    </p:animEffect>
                                  </p:childTnLst>
                                </p:cTn>
                              </p:par>
                              <p:par>
                                <p:cTn id="83" presetID="18" presetClass="entr" presetSubtype="12" fill="hold" grpId="0" nodeType="withEffect">
                                  <p:stCondLst>
                                    <p:cond delay="0"/>
                                  </p:stCondLst>
                                  <p:childTnLst>
                                    <p:set>
                                      <p:cBhvr>
                                        <p:cTn id="84" dur="1" fill="hold">
                                          <p:stCondLst>
                                            <p:cond delay="0"/>
                                          </p:stCondLst>
                                        </p:cTn>
                                        <p:tgtEl>
                                          <p:spTgt spid="46"/>
                                        </p:tgtEl>
                                        <p:attrNameLst>
                                          <p:attrName>style.visibility</p:attrName>
                                        </p:attrNameLst>
                                      </p:cBhvr>
                                      <p:to>
                                        <p:strVal val="visible"/>
                                      </p:to>
                                    </p:set>
                                    <p:animEffect transition="in" filter="strips(downLeft)">
                                      <p:cBhvr>
                                        <p:cTn id="85" dur="1000"/>
                                        <p:tgtEl>
                                          <p:spTgt spid="46"/>
                                        </p:tgtEl>
                                      </p:cBhvr>
                                    </p:animEffect>
                                  </p:childTnLst>
                                </p:cTn>
                              </p:par>
                            </p:childTnLst>
                          </p:cTn>
                        </p:par>
                        <p:par>
                          <p:cTn id="86" fill="hold">
                            <p:stCondLst>
                              <p:cond delay="9000"/>
                            </p:stCondLst>
                            <p:childTnLst>
                              <p:par>
                                <p:cTn id="87" presetID="22" presetClass="entr" presetSubtype="8"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wipe(left)">
                                      <p:cBhvr>
                                        <p:cTn id="89" dur="500"/>
                                        <p:tgtEl>
                                          <p:spTgt spid="52"/>
                                        </p:tgtEl>
                                      </p:cBhvr>
                                    </p:animEffect>
                                  </p:childTnLst>
                                </p:cTn>
                              </p:par>
                            </p:childTnLst>
                          </p:cTn>
                        </p:par>
                        <p:par>
                          <p:cTn id="90" fill="hold">
                            <p:stCondLst>
                              <p:cond delay="9500"/>
                            </p:stCondLst>
                            <p:childTnLst>
                              <p:par>
                                <p:cTn id="91" presetID="18" presetClass="entr" presetSubtype="9" fill="hold" grpId="0" nodeType="afterEffect">
                                  <p:stCondLst>
                                    <p:cond delay="0"/>
                                  </p:stCondLst>
                                  <p:childTnLst>
                                    <p:set>
                                      <p:cBhvr>
                                        <p:cTn id="92" dur="1" fill="hold">
                                          <p:stCondLst>
                                            <p:cond delay="0"/>
                                          </p:stCondLst>
                                        </p:cTn>
                                        <p:tgtEl>
                                          <p:spTgt spid="32"/>
                                        </p:tgtEl>
                                        <p:attrNameLst>
                                          <p:attrName>style.visibility</p:attrName>
                                        </p:attrNameLst>
                                      </p:cBhvr>
                                      <p:to>
                                        <p:strVal val="visible"/>
                                      </p:to>
                                    </p:set>
                                    <p:animEffect transition="in" filter="strips(upLeft)">
                                      <p:cBhvr>
                                        <p:cTn id="93" dur="1000"/>
                                        <p:tgtEl>
                                          <p:spTgt spid="32"/>
                                        </p:tgtEl>
                                      </p:cBhvr>
                                    </p:animEffect>
                                  </p:childTnLst>
                                </p:cTn>
                              </p:par>
                              <p:par>
                                <p:cTn id="94" presetID="18" presetClass="entr" presetSubtype="9" fill="hold" grpId="0" nodeType="withEffect">
                                  <p:stCondLst>
                                    <p:cond delay="0"/>
                                  </p:stCondLst>
                                  <p:childTnLst>
                                    <p:set>
                                      <p:cBhvr>
                                        <p:cTn id="95" dur="1" fill="hold">
                                          <p:stCondLst>
                                            <p:cond delay="0"/>
                                          </p:stCondLst>
                                        </p:cTn>
                                        <p:tgtEl>
                                          <p:spTgt spid="47"/>
                                        </p:tgtEl>
                                        <p:attrNameLst>
                                          <p:attrName>style.visibility</p:attrName>
                                        </p:attrNameLst>
                                      </p:cBhvr>
                                      <p:to>
                                        <p:strVal val="visible"/>
                                      </p:to>
                                    </p:set>
                                    <p:animEffect transition="in" filter="strips(upLeft)">
                                      <p:cBhvr>
                                        <p:cTn id="96" dur="1000"/>
                                        <p:tgtEl>
                                          <p:spTgt spid="47"/>
                                        </p:tgtEl>
                                      </p:cBhvr>
                                    </p:animEffect>
                                  </p:childTnLst>
                                </p:cTn>
                              </p:par>
                              <p:par>
                                <p:cTn id="97" presetID="18" presetClass="entr" presetSubtype="9" fill="hold" grpId="0" nodeType="with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strips(upLeft)">
                                      <p:cBhvr>
                                        <p:cTn id="99"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7" grpId="0" animBg="1"/>
      <p:bldP spid="38" grpId="0" animBg="1"/>
      <p:bldP spid="31" grpId="0" animBg="1"/>
      <p:bldP spid="32" grpId="0" animBg="1"/>
      <p:bldP spid="20" grpId="0" animBg="1"/>
      <p:bldP spid="21" grpId="0" animBg="1"/>
      <p:bldP spid="25" grpId="0" animBg="1"/>
      <p:bldP spid="26" grpId="0" animBg="1"/>
      <p:bldP spid="28" grpId="0" animBg="1"/>
      <p:bldP spid="29" grpId="0" animBg="1"/>
      <p:bldP spid="39" grpId="0" animBg="1"/>
      <p:bldP spid="40" grpId="0"/>
      <p:bldP spid="41" grpId="0"/>
      <p:bldP spid="42" grpId="0" animBg="1"/>
      <p:bldP spid="43" grpId="0" animBg="1"/>
      <p:bldP spid="44" grpId="0" animBg="1"/>
      <p:bldP spid="45" grpId="0" animBg="1"/>
      <p:bldP spid="46" grpId="0" animBg="1"/>
      <p:bldP spid="47" grpId="0" animBg="1"/>
      <p:bldP spid="48" grpId="0"/>
      <p:bldP spid="49" grpId="0"/>
      <p:bldP spid="50" grpId="0"/>
      <p:bldP spid="51" grpId="0"/>
      <p:bldP spid="5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50" name="Rectangle: Rounded Corners 49">
            <a:extLst>
              <a:ext uri="{FF2B5EF4-FFF2-40B4-BE49-F238E27FC236}">
                <a16:creationId xmlns:a16="http://schemas.microsoft.com/office/drawing/2014/main" id="{3CD470BF-7CD2-4DB2-9962-F6FCE98B4B23}"/>
              </a:ext>
            </a:extLst>
          </p:cNvPr>
          <p:cNvSpPr/>
          <p:nvPr/>
        </p:nvSpPr>
        <p:spPr>
          <a:xfrm>
            <a:off x="1057618" y="5916213"/>
            <a:ext cx="6081310" cy="308472"/>
          </a:xfrm>
          <a:prstGeom prst="roundRect">
            <a:avLst/>
          </a:prstGeom>
          <a:solidFill>
            <a:schemeClr val="tx1">
              <a:alpha val="25000"/>
            </a:schemeClr>
          </a:solidFill>
          <a:ln w="25400">
            <a:solidFill>
              <a:srgbClr val="93939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082082B7-9F40-4F0A-BC23-0BAA62CCB681}"/>
              </a:ext>
            </a:extLst>
          </p:cNvPr>
          <p:cNvSpPr/>
          <p:nvPr/>
        </p:nvSpPr>
        <p:spPr>
          <a:xfrm>
            <a:off x="1046602" y="5455565"/>
            <a:ext cx="6081310" cy="308472"/>
          </a:xfrm>
          <a:prstGeom prst="roundRect">
            <a:avLst/>
          </a:prstGeom>
          <a:solidFill>
            <a:schemeClr val="tx1">
              <a:alpha val="25000"/>
            </a:schemeClr>
          </a:solidFill>
          <a:ln w="25400">
            <a:solidFill>
              <a:srgbClr val="7A7A7A"/>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AE6D3A83-8154-4A9F-943E-1BC8EC7AA19A}"/>
              </a:ext>
            </a:extLst>
          </p:cNvPr>
          <p:cNvSpPr/>
          <p:nvPr/>
        </p:nvSpPr>
        <p:spPr>
          <a:xfrm>
            <a:off x="1046602" y="4994221"/>
            <a:ext cx="6081310" cy="308472"/>
          </a:xfrm>
          <a:prstGeom prst="roundRect">
            <a:avLst/>
          </a:prstGeom>
          <a:solidFill>
            <a:schemeClr val="tx1">
              <a:alpha val="25000"/>
            </a:schemeClr>
          </a:solidFill>
          <a:ln w="25400">
            <a:solidFill>
              <a:srgbClr val="44546B"/>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Rounded Corners 21">
            <a:extLst>
              <a:ext uri="{FF2B5EF4-FFF2-40B4-BE49-F238E27FC236}">
                <a16:creationId xmlns:a16="http://schemas.microsoft.com/office/drawing/2014/main" id="{F578BE46-EB5B-409D-840C-F2B1CF283B60}"/>
              </a:ext>
            </a:extLst>
          </p:cNvPr>
          <p:cNvSpPr/>
          <p:nvPr/>
        </p:nvSpPr>
        <p:spPr>
          <a:xfrm>
            <a:off x="1046602" y="4532181"/>
            <a:ext cx="6081310" cy="308472"/>
          </a:xfrm>
          <a:prstGeom prst="roundRect">
            <a:avLst/>
          </a:prstGeom>
          <a:solidFill>
            <a:schemeClr val="tx1">
              <a:alpha val="25000"/>
            </a:schemeClr>
          </a:solidFill>
          <a:ln w="254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5EEF37DE-0D5A-47B5-B66B-871BE98E3DD4}"/>
              </a:ext>
            </a:extLst>
          </p:cNvPr>
          <p:cNvSpPr/>
          <p:nvPr/>
        </p:nvSpPr>
        <p:spPr>
          <a:xfrm>
            <a:off x="1046602" y="4067102"/>
            <a:ext cx="6081310" cy="308472"/>
          </a:xfrm>
          <a:prstGeom prst="roundRect">
            <a:avLst/>
          </a:prstGeom>
          <a:solidFill>
            <a:schemeClr val="tx1">
              <a:alpha val="25000"/>
            </a:schemeClr>
          </a:solidFill>
          <a:ln w="25400">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0F7C545-6294-43DC-8BCC-885452C6F822}"/>
              </a:ext>
            </a:extLst>
          </p:cNvPr>
          <p:cNvSpPr/>
          <p:nvPr/>
        </p:nvSpPr>
        <p:spPr>
          <a:xfrm>
            <a:off x="5188944" y="1850834"/>
            <a:ext cx="2851532" cy="1784732"/>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F9386BAD-D577-42D2-A614-6ADA37BE8BC4}"/>
              </a:ext>
            </a:extLst>
          </p:cNvPr>
          <p:cNvSpPr/>
          <p:nvPr/>
        </p:nvSpPr>
        <p:spPr>
          <a:xfrm>
            <a:off x="-1" y="1850834"/>
            <a:ext cx="5188945" cy="1784732"/>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A64AF082-769C-46DE-8385-5CDA04A2B12A}"/>
              </a:ext>
            </a:extLst>
          </p:cNvPr>
          <p:cNvSpPr txBox="1"/>
          <p:nvPr/>
        </p:nvSpPr>
        <p:spPr>
          <a:xfrm>
            <a:off x="6579243" y="4067101"/>
            <a:ext cx="517795" cy="307777"/>
          </a:xfrm>
          <a:prstGeom prst="rect">
            <a:avLst/>
          </a:prstGeom>
          <a:noFill/>
        </p:spPr>
        <p:txBody>
          <a:bodyPr wrap="square" rtlCol="0">
            <a:spAutoFit/>
          </a:bodyPr>
          <a:lstStyle/>
          <a:p>
            <a:r>
              <a:rPr lang="en-US" sz="1400" dirty="0">
                <a:solidFill>
                  <a:schemeClr val="bg1"/>
                </a:solidFill>
              </a:rPr>
              <a:t>32%</a:t>
            </a:r>
          </a:p>
        </p:txBody>
      </p:sp>
      <p:sp>
        <p:nvSpPr>
          <p:cNvPr id="12" name="Text Box 10">
            <a:extLst>
              <a:ext uri="{FF2B5EF4-FFF2-40B4-BE49-F238E27FC236}">
                <a16:creationId xmlns:a16="http://schemas.microsoft.com/office/drawing/2014/main" id="{CBFDD499-225A-403C-A42E-852DDCF6C210}"/>
              </a:ext>
            </a:extLst>
          </p:cNvPr>
          <p:cNvSpPr txBox="1">
            <a:spLocks noChangeArrowheads="1"/>
          </p:cNvSpPr>
          <p:nvPr/>
        </p:nvSpPr>
        <p:spPr bwMode="auto">
          <a:xfrm>
            <a:off x="1589189" y="2066554"/>
            <a:ext cx="3109305" cy="1538883"/>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 Box 10">
            <a:extLst>
              <a:ext uri="{FF2B5EF4-FFF2-40B4-BE49-F238E27FC236}">
                <a16:creationId xmlns:a16="http://schemas.microsoft.com/office/drawing/2014/main" id="{D0C27339-C552-433C-B1A5-D31411262597}"/>
              </a:ext>
            </a:extLst>
          </p:cNvPr>
          <p:cNvSpPr txBox="1">
            <a:spLocks noChangeArrowheads="1"/>
          </p:cNvSpPr>
          <p:nvPr/>
        </p:nvSpPr>
        <p:spPr bwMode="auto">
          <a:xfrm>
            <a:off x="5864818" y="2070548"/>
            <a:ext cx="2199738" cy="1261884"/>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Jane Doe</a:t>
            </a:r>
          </a:p>
          <a:p>
            <a:r>
              <a:rPr lang="en-US" sz="1300" dirty="0">
                <a:solidFill>
                  <a:schemeClr val="bg1"/>
                </a:solidFill>
                <a:latin typeface="Candara" panose="020E0502030303020204" pitchFamily="34" charset="0"/>
              </a:rPr>
              <a:t>Lorem ipsum dolor sit amet</a:t>
            </a:r>
          </a:p>
          <a:p>
            <a:endParaRPr lang="en-US" sz="13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p>
        </p:txBody>
      </p:sp>
      <p:grpSp>
        <p:nvGrpSpPr>
          <p:cNvPr id="16" name="Group 15">
            <a:extLst>
              <a:ext uri="{FF2B5EF4-FFF2-40B4-BE49-F238E27FC236}">
                <a16:creationId xmlns:a16="http://schemas.microsoft.com/office/drawing/2014/main" id="{599342F6-33E4-4B11-9AE8-3F6E92F91FD4}"/>
              </a:ext>
            </a:extLst>
          </p:cNvPr>
          <p:cNvGrpSpPr/>
          <p:nvPr/>
        </p:nvGrpSpPr>
        <p:grpSpPr>
          <a:xfrm>
            <a:off x="8967109" y="1801662"/>
            <a:ext cx="2513085" cy="2560320"/>
            <a:chOff x="3386780" y="2600009"/>
            <a:chExt cx="1884814" cy="1920240"/>
          </a:xfrm>
        </p:grpSpPr>
        <p:sp>
          <p:nvSpPr>
            <p:cNvPr id="17" name="Freeform: Shape 16">
              <a:extLst>
                <a:ext uri="{FF2B5EF4-FFF2-40B4-BE49-F238E27FC236}">
                  <a16:creationId xmlns:a16="http://schemas.microsoft.com/office/drawing/2014/main" id="{E63F8BB5-6F5A-4401-A7E9-654DC22467EA}"/>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CDA5F5CD-5385-4191-91AA-392F25A7FC2F}"/>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dpi="0" rotWithShape="0">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D44FA0CD-8C21-4468-8EA5-6E3DF62521F6}"/>
              </a:ext>
            </a:extLst>
          </p:cNvPr>
          <p:cNvGrpSpPr/>
          <p:nvPr/>
        </p:nvGrpSpPr>
        <p:grpSpPr>
          <a:xfrm>
            <a:off x="1046602" y="4067101"/>
            <a:ext cx="1737362" cy="308474"/>
            <a:chOff x="1046602" y="4054205"/>
            <a:chExt cx="1737362" cy="308474"/>
          </a:xfrm>
        </p:grpSpPr>
        <p:sp>
          <p:nvSpPr>
            <p:cNvPr id="8" name="Rectangle: Rounded Corners 7">
              <a:extLst>
                <a:ext uri="{FF2B5EF4-FFF2-40B4-BE49-F238E27FC236}">
                  <a16:creationId xmlns:a16="http://schemas.microsoft.com/office/drawing/2014/main" id="{83341437-B7B8-4BB6-9B1E-164971AB911C}"/>
                </a:ext>
              </a:extLst>
            </p:cNvPr>
            <p:cNvSpPr/>
            <p:nvPr/>
          </p:nvSpPr>
          <p:spPr>
            <a:xfrm>
              <a:off x="1046604" y="4054207"/>
              <a:ext cx="1737360" cy="308472"/>
            </a:xfrm>
            <a:prstGeom prst="roundRect">
              <a:avLst/>
            </a:prstGeom>
            <a:solidFill>
              <a:srgbClr val="FE4A1E"/>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36F1933D-0AE4-4007-964A-90542612C1F4}"/>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1" name="TextBox 20">
            <a:extLst>
              <a:ext uri="{FF2B5EF4-FFF2-40B4-BE49-F238E27FC236}">
                <a16:creationId xmlns:a16="http://schemas.microsoft.com/office/drawing/2014/main" id="{60EA5D2E-281A-4BFB-A6C8-62ACF3104FC1}"/>
              </a:ext>
            </a:extLst>
          </p:cNvPr>
          <p:cNvSpPr txBox="1"/>
          <p:nvPr/>
        </p:nvSpPr>
        <p:spPr>
          <a:xfrm>
            <a:off x="6579243" y="4532180"/>
            <a:ext cx="517795" cy="307777"/>
          </a:xfrm>
          <a:prstGeom prst="rect">
            <a:avLst/>
          </a:prstGeom>
          <a:noFill/>
        </p:spPr>
        <p:txBody>
          <a:bodyPr wrap="square" rtlCol="0">
            <a:spAutoFit/>
          </a:bodyPr>
          <a:lstStyle/>
          <a:p>
            <a:r>
              <a:rPr lang="en-US" sz="1400" dirty="0">
                <a:solidFill>
                  <a:schemeClr val="bg1"/>
                </a:solidFill>
              </a:rPr>
              <a:t>54%</a:t>
            </a:r>
          </a:p>
        </p:txBody>
      </p:sp>
      <p:grpSp>
        <p:nvGrpSpPr>
          <p:cNvPr id="23" name="Group 22">
            <a:extLst>
              <a:ext uri="{FF2B5EF4-FFF2-40B4-BE49-F238E27FC236}">
                <a16:creationId xmlns:a16="http://schemas.microsoft.com/office/drawing/2014/main" id="{F7506A7A-4A5D-4FBB-B2F5-BB6F80AAA6F8}"/>
              </a:ext>
            </a:extLst>
          </p:cNvPr>
          <p:cNvGrpSpPr/>
          <p:nvPr/>
        </p:nvGrpSpPr>
        <p:grpSpPr>
          <a:xfrm>
            <a:off x="1046602" y="4532180"/>
            <a:ext cx="3200402" cy="308474"/>
            <a:chOff x="1046602" y="4054205"/>
            <a:chExt cx="3200402" cy="308474"/>
          </a:xfrm>
        </p:grpSpPr>
        <p:sp>
          <p:nvSpPr>
            <p:cNvPr id="24" name="Rectangle: Rounded Corners 23">
              <a:extLst>
                <a:ext uri="{FF2B5EF4-FFF2-40B4-BE49-F238E27FC236}">
                  <a16:creationId xmlns:a16="http://schemas.microsoft.com/office/drawing/2014/main" id="{3C231AFF-89F4-4290-87CE-2B136EC2476A}"/>
                </a:ext>
              </a:extLst>
            </p:cNvPr>
            <p:cNvSpPr/>
            <p:nvPr/>
          </p:nvSpPr>
          <p:spPr>
            <a:xfrm>
              <a:off x="1046604" y="4054207"/>
              <a:ext cx="3200400" cy="308472"/>
            </a:xfrm>
            <a:prstGeom prst="roundRect">
              <a:avLst/>
            </a:prstGeom>
            <a:solidFill>
              <a:srgbClr val="5C9AD3"/>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B5A845B1-C288-4D5D-9ECB-472EAE86E573}"/>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27" name="TextBox 26">
            <a:extLst>
              <a:ext uri="{FF2B5EF4-FFF2-40B4-BE49-F238E27FC236}">
                <a16:creationId xmlns:a16="http://schemas.microsoft.com/office/drawing/2014/main" id="{CB2C4CA1-F774-4966-AFC1-C8E7F477C2C6}"/>
              </a:ext>
            </a:extLst>
          </p:cNvPr>
          <p:cNvSpPr txBox="1"/>
          <p:nvPr/>
        </p:nvSpPr>
        <p:spPr>
          <a:xfrm>
            <a:off x="6579243" y="4994220"/>
            <a:ext cx="517795" cy="307777"/>
          </a:xfrm>
          <a:prstGeom prst="rect">
            <a:avLst/>
          </a:prstGeom>
          <a:noFill/>
        </p:spPr>
        <p:txBody>
          <a:bodyPr wrap="square" rtlCol="0">
            <a:spAutoFit/>
          </a:bodyPr>
          <a:lstStyle/>
          <a:p>
            <a:r>
              <a:rPr lang="en-US" sz="1400" dirty="0">
                <a:solidFill>
                  <a:schemeClr val="bg1"/>
                </a:solidFill>
              </a:rPr>
              <a:t>48%</a:t>
            </a:r>
          </a:p>
        </p:txBody>
      </p:sp>
      <p:grpSp>
        <p:nvGrpSpPr>
          <p:cNvPr id="29" name="Group 28">
            <a:extLst>
              <a:ext uri="{FF2B5EF4-FFF2-40B4-BE49-F238E27FC236}">
                <a16:creationId xmlns:a16="http://schemas.microsoft.com/office/drawing/2014/main" id="{10F5D8C9-2DFA-48EC-A7E9-5B11EA02853B}"/>
              </a:ext>
            </a:extLst>
          </p:cNvPr>
          <p:cNvGrpSpPr/>
          <p:nvPr/>
        </p:nvGrpSpPr>
        <p:grpSpPr>
          <a:xfrm>
            <a:off x="1046602" y="4994220"/>
            <a:ext cx="2834642" cy="308474"/>
            <a:chOff x="1046602" y="4054205"/>
            <a:chExt cx="2834642" cy="308474"/>
          </a:xfrm>
        </p:grpSpPr>
        <p:sp>
          <p:nvSpPr>
            <p:cNvPr id="30" name="Rectangle: Rounded Corners 29">
              <a:extLst>
                <a:ext uri="{FF2B5EF4-FFF2-40B4-BE49-F238E27FC236}">
                  <a16:creationId xmlns:a16="http://schemas.microsoft.com/office/drawing/2014/main" id="{9F1D9FB9-2DB8-423E-AB68-396A28924858}"/>
                </a:ext>
              </a:extLst>
            </p:cNvPr>
            <p:cNvSpPr/>
            <p:nvPr/>
          </p:nvSpPr>
          <p:spPr>
            <a:xfrm>
              <a:off x="1046604" y="4054207"/>
              <a:ext cx="2834640" cy="308472"/>
            </a:xfrm>
            <a:prstGeom prst="roundRect">
              <a:avLst/>
            </a:prstGeom>
            <a:solidFill>
              <a:srgbClr val="44546B"/>
            </a:solidFill>
            <a:ln>
              <a:no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AA235A6E-7D1B-481E-A530-F84B4BCFC2B9}"/>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3" name="TextBox 32">
            <a:extLst>
              <a:ext uri="{FF2B5EF4-FFF2-40B4-BE49-F238E27FC236}">
                <a16:creationId xmlns:a16="http://schemas.microsoft.com/office/drawing/2014/main" id="{29A382DD-B82E-4714-8C3D-D6A44602549B}"/>
              </a:ext>
            </a:extLst>
          </p:cNvPr>
          <p:cNvSpPr txBox="1"/>
          <p:nvPr/>
        </p:nvSpPr>
        <p:spPr>
          <a:xfrm>
            <a:off x="6579243" y="5455564"/>
            <a:ext cx="517795" cy="307777"/>
          </a:xfrm>
          <a:prstGeom prst="rect">
            <a:avLst/>
          </a:prstGeom>
          <a:noFill/>
        </p:spPr>
        <p:txBody>
          <a:bodyPr wrap="square" rtlCol="0">
            <a:spAutoFit/>
          </a:bodyPr>
          <a:lstStyle/>
          <a:p>
            <a:r>
              <a:rPr lang="en-US" sz="1400" dirty="0">
                <a:solidFill>
                  <a:schemeClr val="bg1"/>
                </a:solidFill>
              </a:rPr>
              <a:t>69%</a:t>
            </a:r>
          </a:p>
        </p:txBody>
      </p:sp>
      <p:grpSp>
        <p:nvGrpSpPr>
          <p:cNvPr id="35" name="Group 34">
            <a:extLst>
              <a:ext uri="{FF2B5EF4-FFF2-40B4-BE49-F238E27FC236}">
                <a16:creationId xmlns:a16="http://schemas.microsoft.com/office/drawing/2014/main" id="{92D5464A-5F49-45A3-B28D-B64BB47C8D77}"/>
              </a:ext>
            </a:extLst>
          </p:cNvPr>
          <p:cNvGrpSpPr/>
          <p:nvPr/>
        </p:nvGrpSpPr>
        <p:grpSpPr>
          <a:xfrm>
            <a:off x="1046602" y="5455564"/>
            <a:ext cx="3931922" cy="308474"/>
            <a:chOff x="1046602" y="4054205"/>
            <a:chExt cx="3931922" cy="308474"/>
          </a:xfrm>
        </p:grpSpPr>
        <p:sp>
          <p:nvSpPr>
            <p:cNvPr id="36" name="Rectangle: Rounded Corners 35">
              <a:extLst>
                <a:ext uri="{FF2B5EF4-FFF2-40B4-BE49-F238E27FC236}">
                  <a16:creationId xmlns:a16="http://schemas.microsoft.com/office/drawing/2014/main" id="{3FD8B60B-ABDB-4B0B-B07F-E1DF0FA58272}"/>
                </a:ext>
              </a:extLst>
            </p:cNvPr>
            <p:cNvSpPr/>
            <p:nvPr/>
          </p:nvSpPr>
          <p:spPr>
            <a:xfrm>
              <a:off x="1046604" y="4054207"/>
              <a:ext cx="3931920" cy="308472"/>
            </a:xfrm>
            <a:prstGeom prst="roundRect">
              <a:avLst/>
            </a:prstGeom>
            <a:solidFill>
              <a:srgbClr val="7A7A7A"/>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2CEA1C49-F873-44CB-8FE4-E7A198E718A7}"/>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38" name="TextBox 37">
            <a:extLst>
              <a:ext uri="{FF2B5EF4-FFF2-40B4-BE49-F238E27FC236}">
                <a16:creationId xmlns:a16="http://schemas.microsoft.com/office/drawing/2014/main" id="{A9931A99-6858-46C0-84AD-AB52D8A4541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9" name="Group 38">
            <a:extLst>
              <a:ext uri="{FF2B5EF4-FFF2-40B4-BE49-F238E27FC236}">
                <a16:creationId xmlns:a16="http://schemas.microsoft.com/office/drawing/2014/main" id="{00380A28-2391-4D2B-B019-2081EE95B040}"/>
              </a:ext>
            </a:extLst>
          </p:cNvPr>
          <p:cNvGrpSpPr>
            <a:grpSpLocks noChangeAspect="1"/>
          </p:cNvGrpSpPr>
          <p:nvPr/>
        </p:nvGrpSpPr>
        <p:grpSpPr>
          <a:xfrm>
            <a:off x="8910741" y="4372695"/>
            <a:ext cx="987284" cy="1005840"/>
            <a:chOff x="3386780" y="2600009"/>
            <a:chExt cx="1884814" cy="1920240"/>
          </a:xfrm>
        </p:grpSpPr>
        <p:sp>
          <p:nvSpPr>
            <p:cNvPr id="40" name="Freeform: Shape 39">
              <a:extLst>
                <a:ext uri="{FF2B5EF4-FFF2-40B4-BE49-F238E27FC236}">
                  <a16:creationId xmlns:a16="http://schemas.microsoft.com/office/drawing/2014/main" id="{E3ACFD75-256F-4C51-A834-CBD37A7D212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513AC1E-8B7A-4AC8-B7DC-80126A3BA957}"/>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67171"/>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a:extLst>
              <a:ext uri="{FF2B5EF4-FFF2-40B4-BE49-F238E27FC236}">
                <a16:creationId xmlns:a16="http://schemas.microsoft.com/office/drawing/2014/main" id="{BC607945-F13D-4DE5-98FC-87232072F71A}"/>
              </a:ext>
            </a:extLst>
          </p:cNvPr>
          <p:cNvGrpSpPr>
            <a:grpSpLocks noChangeAspect="1"/>
          </p:cNvGrpSpPr>
          <p:nvPr/>
        </p:nvGrpSpPr>
        <p:grpSpPr>
          <a:xfrm>
            <a:off x="8664842" y="3826495"/>
            <a:ext cx="548640" cy="558951"/>
            <a:chOff x="3386780" y="2600009"/>
            <a:chExt cx="1884814" cy="1920240"/>
          </a:xfrm>
        </p:grpSpPr>
        <p:sp>
          <p:nvSpPr>
            <p:cNvPr id="43" name="Freeform: Shape 42">
              <a:extLst>
                <a:ext uri="{FF2B5EF4-FFF2-40B4-BE49-F238E27FC236}">
                  <a16:creationId xmlns:a16="http://schemas.microsoft.com/office/drawing/2014/main" id="{54A706C7-E546-4BC2-BA6D-81D36B4087CD}"/>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D662ED97-A341-4515-94A4-1AC78D068A61}"/>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AFABAB"/>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a:extLst>
              <a:ext uri="{FF2B5EF4-FFF2-40B4-BE49-F238E27FC236}">
                <a16:creationId xmlns:a16="http://schemas.microsoft.com/office/drawing/2014/main" id="{C8D2F957-AD1F-466F-B270-DEFB8BC4E600}"/>
              </a:ext>
            </a:extLst>
          </p:cNvPr>
          <p:cNvGrpSpPr>
            <a:grpSpLocks noChangeAspect="1"/>
          </p:cNvGrpSpPr>
          <p:nvPr/>
        </p:nvGrpSpPr>
        <p:grpSpPr>
          <a:xfrm>
            <a:off x="10422757" y="4627069"/>
            <a:ext cx="548640" cy="558951"/>
            <a:chOff x="3386780" y="2600009"/>
            <a:chExt cx="1884814" cy="1920240"/>
          </a:xfrm>
        </p:grpSpPr>
        <p:sp>
          <p:nvSpPr>
            <p:cNvPr id="46" name="Freeform: Shape 45">
              <a:extLst>
                <a:ext uri="{FF2B5EF4-FFF2-40B4-BE49-F238E27FC236}">
                  <a16:creationId xmlns:a16="http://schemas.microsoft.com/office/drawing/2014/main" id="{EFF9FC58-C059-41FE-9B4A-197FAD84B0FB}"/>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85F78B8-43F0-4397-A498-8D5BA0879B6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2">
                <a:lumMod val="75000"/>
              </a:schemeClr>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a:extLst>
              <a:ext uri="{FF2B5EF4-FFF2-40B4-BE49-F238E27FC236}">
                <a16:creationId xmlns:a16="http://schemas.microsoft.com/office/drawing/2014/main" id="{E3F532D2-565E-423F-B678-F1CF97FD6D97}"/>
              </a:ext>
            </a:extLst>
          </p:cNvPr>
          <p:cNvSpPr txBox="1"/>
          <p:nvPr/>
        </p:nvSpPr>
        <p:spPr>
          <a:xfrm>
            <a:off x="6590259" y="5916212"/>
            <a:ext cx="517795" cy="307777"/>
          </a:xfrm>
          <a:prstGeom prst="rect">
            <a:avLst/>
          </a:prstGeom>
          <a:noFill/>
        </p:spPr>
        <p:txBody>
          <a:bodyPr wrap="square" rtlCol="0">
            <a:spAutoFit/>
          </a:bodyPr>
          <a:lstStyle/>
          <a:p>
            <a:r>
              <a:rPr lang="en-US" sz="1400" dirty="0">
                <a:solidFill>
                  <a:schemeClr val="bg1"/>
                </a:solidFill>
              </a:rPr>
              <a:t>87%</a:t>
            </a:r>
          </a:p>
        </p:txBody>
      </p:sp>
      <p:grpSp>
        <p:nvGrpSpPr>
          <p:cNvPr id="51" name="Group 50">
            <a:extLst>
              <a:ext uri="{FF2B5EF4-FFF2-40B4-BE49-F238E27FC236}">
                <a16:creationId xmlns:a16="http://schemas.microsoft.com/office/drawing/2014/main" id="{EECEA91C-167E-4CDA-8625-5B8A520D8D9A}"/>
              </a:ext>
            </a:extLst>
          </p:cNvPr>
          <p:cNvGrpSpPr/>
          <p:nvPr/>
        </p:nvGrpSpPr>
        <p:grpSpPr>
          <a:xfrm>
            <a:off x="1057618" y="5916212"/>
            <a:ext cx="5120642" cy="308474"/>
            <a:chOff x="1046602" y="4054205"/>
            <a:chExt cx="5120642" cy="308474"/>
          </a:xfrm>
        </p:grpSpPr>
        <p:sp>
          <p:nvSpPr>
            <p:cNvPr id="52" name="Rectangle: Rounded Corners 51">
              <a:extLst>
                <a:ext uri="{FF2B5EF4-FFF2-40B4-BE49-F238E27FC236}">
                  <a16:creationId xmlns:a16="http://schemas.microsoft.com/office/drawing/2014/main" id="{4AA800A1-E013-45E0-85D7-59620A0FDBB8}"/>
                </a:ext>
              </a:extLst>
            </p:cNvPr>
            <p:cNvSpPr/>
            <p:nvPr/>
          </p:nvSpPr>
          <p:spPr>
            <a:xfrm>
              <a:off x="1046604" y="4054207"/>
              <a:ext cx="5120640" cy="308472"/>
            </a:xfrm>
            <a:prstGeom prst="roundRect">
              <a:avLst/>
            </a:prstGeom>
            <a:solidFill>
              <a:srgbClr val="939393"/>
            </a:solidFill>
            <a:ln>
              <a:no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A3F344CC-46DD-4A11-A0B3-B416C87A72C5}"/>
                </a:ext>
              </a:extLst>
            </p:cNvPr>
            <p:cNvSpPr txBox="1"/>
            <p:nvPr/>
          </p:nvSpPr>
          <p:spPr>
            <a:xfrm>
              <a:off x="1046602" y="4054205"/>
              <a:ext cx="1564395" cy="307777"/>
            </a:xfrm>
            <a:prstGeom prst="rect">
              <a:avLst/>
            </a:prstGeom>
            <a:noFill/>
          </p:spPr>
          <p:txBody>
            <a:bodyPr wrap="square" rtlCol="0">
              <a:spAutoFit/>
            </a:bodyPr>
            <a:lstStyle/>
            <a:p>
              <a:r>
                <a:rPr lang="en-US" sz="1400" dirty="0">
                  <a:solidFill>
                    <a:schemeClr val="bg1"/>
                  </a:solidFill>
                </a:rPr>
                <a:t>Lorem Ipsum</a:t>
              </a:r>
            </a:p>
          </p:txBody>
        </p:sp>
      </p:grpSp>
      <p:sp>
        <p:nvSpPr>
          <p:cNvPr id="54" name="Freeform 10">
            <a:extLst>
              <a:ext uri="{FF2B5EF4-FFF2-40B4-BE49-F238E27FC236}">
                <a16:creationId xmlns:a16="http://schemas.microsoft.com/office/drawing/2014/main" id="{AA428893-D04A-42D6-8FE5-7E3FBC2D4166}"/>
              </a:ext>
            </a:extLst>
          </p:cNvPr>
          <p:cNvSpPr>
            <a:spLocks noChangeAspect="1" noChangeArrowheads="1"/>
          </p:cNvSpPr>
          <p:nvPr/>
        </p:nvSpPr>
        <p:spPr bwMode="auto">
          <a:xfrm>
            <a:off x="1127425" y="2145019"/>
            <a:ext cx="365760" cy="363271"/>
          </a:xfrm>
          <a:custGeom>
            <a:avLst/>
            <a:gdLst>
              <a:gd name="T0" fmla="*/ 649 w 650"/>
              <a:gd name="T1" fmla="*/ 62 h 644"/>
              <a:gd name="T2" fmla="*/ 587 w 650"/>
              <a:gd name="T3" fmla="*/ 0 h 644"/>
              <a:gd name="T4" fmla="*/ 68 w 650"/>
              <a:gd name="T5" fmla="*/ 0 h 644"/>
              <a:gd name="T6" fmla="*/ 0 w 650"/>
              <a:gd name="T7" fmla="*/ 62 h 644"/>
              <a:gd name="T8" fmla="*/ 0 w 650"/>
              <a:gd name="T9" fmla="*/ 451 h 644"/>
              <a:gd name="T10" fmla="*/ 68 w 650"/>
              <a:gd name="T11" fmla="*/ 513 h 644"/>
              <a:gd name="T12" fmla="*/ 519 w 650"/>
              <a:gd name="T13" fmla="*/ 513 h 644"/>
              <a:gd name="T14" fmla="*/ 649 w 650"/>
              <a:gd name="T15" fmla="*/ 643 h 644"/>
              <a:gd name="T16" fmla="*/ 649 w 650"/>
              <a:gd name="T17" fmla="*/ 62 h 644"/>
              <a:gd name="T18" fmla="*/ 519 w 650"/>
              <a:gd name="T19" fmla="*/ 383 h 644"/>
              <a:gd name="T20" fmla="*/ 129 w 650"/>
              <a:gd name="T21" fmla="*/ 383 h 644"/>
              <a:gd name="T22" fmla="*/ 129 w 650"/>
              <a:gd name="T23" fmla="*/ 322 h 644"/>
              <a:gd name="T24" fmla="*/ 519 w 650"/>
              <a:gd name="T25" fmla="*/ 322 h 644"/>
              <a:gd name="T26" fmla="*/ 519 w 650"/>
              <a:gd name="T27" fmla="*/ 383 h 644"/>
              <a:gd name="T28" fmla="*/ 519 w 650"/>
              <a:gd name="T29" fmla="*/ 291 h 644"/>
              <a:gd name="T30" fmla="*/ 129 w 650"/>
              <a:gd name="T31" fmla="*/ 291 h 644"/>
              <a:gd name="T32" fmla="*/ 129 w 650"/>
              <a:gd name="T33" fmla="*/ 223 h 644"/>
              <a:gd name="T34" fmla="*/ 519 w 650"/>
              <a:gd name="T35" fmla="*/ 223 h 644"/>
              <a:gd name="T36" fmla="*/ 519 w 650"/>
              <a:gd name="T37" fmla="*/ 291 h 644"/>
              <a:gd name="T38" fmla="*/ 519 w 650"/>
              <a:gd name="T39" fmla="*/ 192 h 644"/>
              <a:gd name="T40" fmla="*/ 129 w 650"/>
              <a:gd name="T41" fmla="*/ 192 h 644"/>
              <a:gd name="T42" fmla="*/ 129 w 650"/>
              <a:gd name="T43" fmla="*/ 130 h 644"/>
              <a:gd name="T44" fmla="*/ 519 w 650"/>
              <a:gd name="T45" fmla="*/ 130 h 644"/>
              <a:gd name="T46" fmla="*/ 519 w 650"/>
              <a:gd name="T47" fmla="*/ 192 h 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44">
                <a:moveTo>
                  <a:pt x="649" y="62"/>
                </a:moveTo>
                <a:cubicBezTo>
                  <a:pt x="649" y="25"/>
                  <a:pt x="618" y="0"/>
                  <a:pt x="587" y="0"/>
                </a:cubicBezTo>
                <a:lnTo>
                  <a:pt x="68" y="0"/>
                </a:lnTo>
                <a:cubicBezTo>
                  <a:pt x="31" y="0"/>
                  <a:pt x="0" y="25"/>
                  <a:pt x="0" y="62"/>
                </a:cubicBezTo>
                <a:lnTo>
                  <a:pt x="0" y="451"/>
                </a:lnTo>
                <a:cubicBezTo>
                  <a:pt x="0" y="489"/>
                  <a:pt x="31" y="513"/>
                  <a:pt x="68" y="513"/>
                </a:cubicBezTo>
                <a:lnTo>
                  <a:pt x="519" y="513"/>
                </a:lnTo>
                <a:lnTo>
                  <a:pt x="649" y="643"/>
                </a:lnTo>
                <a:lnTo>
                  <a:pt x="649" y="62"/>
                </a:lnTo>
                <a:close/>
                <a:moveTo>
                  <a:pt x="519" y="383"/>
                </a:moveTo>
                <a:lnTo>
                  <a:pt x="129" y="383"/>
                </a:lnTo>
                <a:lnTo>
                  <a:pt x="129" y="322"/>
                </a:lnTo>
                <a:lnTo>
                  <a:pt x="519" y="322"/>
                </a:lnTo>
                <a:lnTo>
                  <a:pt x="519" y="383"/>
                </a:lnTo>
                <a:close/>
                <a:moveTo>
                  <a:pt x="519" y="291"/>
                </a:moveTo>
                <a:lnTo>
                  <a:pt x="129" y="291"/>
                </a:lnTo>
                <a:lnTo>
                  <a:pt x="129" y="223"/>
                </a:lnTo>
                <a:lnTo>
                  <a:pt x="519" y="223"/>
                </a:lnTo>
                <a:lnTo>
                  <a:pt x="519" y="291"/>
                </a:lnTo>
                <a:close/>
                <a:moveTo>
                  <a:pt x="519" y="192"/>
                </a:moveTo>
                <a:lnTo>
                  <a:pt x="129" y="192"/>
                </a:lnTo>
                <a:lnTo>
                  <a:pt x="129" y="130"/>
                </a:lnTo>
                <a:lnTo>
                  <a:pt x="519" y="130"/>
                </a:lnTo>
                <a:lnTo>
                  <a:pt x="519" y="192"/>
                </a:lnTo>
                <a:close/>
              </a:path>
            </a:pathLst>
          </a:custGeom>
          <a:solidFill>
            <a:srgbClr val="FFFFFF"/>
          </a:solidFill>
          <a:ln>
            <a:noFill/>
          </a:ln>
          <a:effectLst/>
        </p:spPr>
        <p:txBody>
          <a:bodyPr wrap="none" anchor="ctr"/>
          <a:lstStyle/>
          <a:p>
            <a:endParaRPr lang="en-US"/>
          </a:p>
        </p:txBody>
      </p:sp>
      <p:sp>
        <p:nvSpPr>
          <p:cNvPr id="55" name="Freeform 406">
            <a:extLst>
              <a:ext uri="{FF2B5EF4-FFF2-40B4-BE49-F238E27FC236}">
                <a16:creationId xmlns:a16="http://schemas.microsoft.com/office/drawing/2014/main" id="{C066E5F0-2017-43E3-A567-BFD51338B595}"/>
              </a:ext>
            </a:extLst>
          </p:cNvPr>
          <p:cNvSpPr>
            <a:spLocks noChangeAspect="1" noEditPoints="1"/>
          </p:cNvSpPr>
          <p:nvPr/>
        </p:nvSpPr>
        <p:spPr bwMode="auto">
          <a:xfrm>
            <a:off x="5428389" y="2130540"/>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209622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9"/>
                                        </p:tgtEl>
                                        <p:attrNameLst>
                                          <p:attrName>style.visibility</p:attrName>
                                        </p:attrNameLst>
                                      </p:cBhvr>
                                      <p:to>
                                        <p:strVal val="visible"/>
                                      </p:to>
                                    </p:set>
                                    <p:animEffect transition="in" filter="fade">
                                      <p:cBhvr>
                                        <p:cTn id="21" dur="1000"/>
                                        <p:tgtEl>
                                          <p:spTgt spid="39"/>
                                        </p:tgtEl>
                                      </p:cBhvr>
                                    </p:animEffect>
                                    <p:anim calcmode="lin" valueType="num">
                                      <p:cBhvr>
                                        <p:cTn id="22" dur="1000" fill="hold"/>
                                        <p:tgtEl>
                                          <p:spTgt spid="39"/>
                                        </p:tgtEl>
                                        <p:attrNameLst>
                                          <p:attrName>ppt_x</p:attrName>
                                        </p:attrNameLst>
                                      </p:cBhvr>
                                      <p:tavLst>
                                        <p:tav tm="0">
                                          <p:val>
                                            <p:strVal val="#ppt_x"/>
                                          </p:val>
                                        </p:tav>
                                        <p:tav tm="100000">
                                          <p:val>
                                            <p:strVal val="#ppt_x"/>
                                          </p:val>
                                        </p:tav>
                                      </p:tavLst>
                                    </p:anim>
                                    <p:anim calcmode="lin" valueType="num">
                                      <p:cBhvr>
                                        <p:cTn id="23" dur="1000" fill="hold"/>
                                        <p:tgtEl>
                                          <p:spTgt spid="39"/>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45"/>
                                        </p:tgtEl>
                                        <p:attrNameLst>
                                          <p:attrName>style.visibility</p:attrName>
                                        </p:attrNameLst>
                                      </p:cBhvr>
                                      <p:to>
                                        <p:strVal val="visible"/>
                                      </p:to>
                                    </p:set>
                                    <p:animEffect transition="in" filter="fade">
                                      <p:cBhvr>
                                        <p:cTn id="26" dur="1000"/>
                                        <p:tgtEl>
                                          <p:spTgt spid="45"/>
                                        </p:tgtEl>
                                      </p:cBhvr>
                                    </p:animEffect>
                                    <p:anim calcmode="lin" valueType="num">
                                      <p:cBhvr>
                                        <p:cTn id="27" dur="1000" fill="hold"/>
                                        <p:tgtEl>
                                          <p:spTgt spid="45"/>
                                        </p:tgtEl>
                                        <p:attrNameLst>
                                          <p:attrName>ppt_x</p:attrName>
                                        </p:attrNameLst>
                                      </p:cBhvr>
                                      <p:tavLst>
                                        <p:tav tm="0">
                                          <p:val>
                                            <p:strVal val="#ppt_x"/>
                                          </p:val>
                                        </p:tav>
                                        <p:tav tm="100000">
                                          <p:val>
                                            <p:strVal val="#ppt_x"/>
                                          </p:val>
                                        </p:tav>
                                      </p:tavLst>
                                    </p:anim>
                                    <p:anim calcmode="lin" valueType="num">
                                      <p:cBhvr>
                                        <p:cTn id="28" dur="1000" fill="hold"/>
                                        <p:tgtEl>
                                          <p:spTgt spid="45"/>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0-#ppt_w/2"/>
                                          </p:val>
                                        </p:tav>
                                        <p:tav tm="100000">
                                          <p:val>
                                            <p:strVal val="#ppt_x"/>
                                          </p:val>
                                        </p:tav>
                                      </p:tavLst>
                                    </p:anim>
                                    <p:anim calcmode="lin" valueType="num">
                                      <p:cBhvr additive="base">
                                        <p:cTn id="33" dur="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500" fill="hold"/>
                                        <p:tgtEl>
                                          <p:spTgt spid="11"/>
                                        </p:tgtEl>
                                        <p:attrNameLst>
                                          <p:attrName>ppt_x</p:attrName>
                                        </p:attrNameLst>
                                      </p:cBhvr>
                                      <p:tavLst>
                                        <p:tav tm="0">
                                          <p:val>
                                            <p:strVal val="0-#ppt_w/2"/>
                                          </p:val>
                                        </p:tav>
                                        <p:tav tm="100000">
                                          <p:val>
                                            <p:strVal val="#ppt_x"/>
                                          </p:val>
                                        </p:tav>
                                      </p:tavLst>
                                    </p:anim>
                                    <p:anim calcmode="lin" valueType="num">
                                      <p:cBhvr additive="base">
                                        <p:cTn id="37" dur="500" fill="hold"/>
                                        <p:tgtEl>
                                          <p:spTgt spid="11"/>
                                        </p:tgtEl>
                                        <p:attrNameLst>
                                          <p:attrName>ppt_y</p:attrName>
                                        </p:attrNameLst>
                                      </p:cBhvr>
                                      <p:tavLst>
                                        <p:tav tm="0">
                                          <p:val>
                                            <p:strVal val="#ppt_y"/>
                                          </p:val>
                                        </p:tav>
                                        <p:tav tm="100000">
                                          <p:val>
                                            <p:strVal val="#ppt_y"/>
                                          </p:val>
                                        </p:tav>
                                      </p:tavLst>
                                    </p:anim>
                                  </p:childTnLst>
                                </p:cTn>
                              </p:par>
                            </p:childTnLst>
                          </p:cTn>
                        </p:par>
                        <p:par>
                          <p:cTn id="38" fill="hold">
                            <p:stCondLst>
                              <p:cond delay="2000"/>
                            </p:stCondLst>
                            <p:childTnLst>
                              <p:par>
                                <p:cTn id="39" presetID="53" presetClass="entr" presetSubtype="16"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p:cTn id="41" dur="500" fill="hold"/>
                                        <p:tgtEl>
                                          <p:spTgt spid="54"/>
                                        </p:tgtEl>
                                        <p:attrNameLst>
                                          <p:attrName>ppt_w</p:attrName>
                                        </p:attrNameLst>
                                      </p:cBhvr>
                                      <p:tavLst>
                                        <p:tav tm="0">
                                          <p:val>
                                            <p:fltVal val="0"/>
                                          </p:val>
                                        </p:tav>
                                        <p:tav tm="100000">
                                          <p:val>
                                            <p:strVal val="#ppt_w"/>
                                          </p:val>
                                        </p:tav>
                                      </p:tavLst>
                                    </p:anim>
                                    <p:anim calcmode="lin" valueType="num">
                                      <p:cBhvr>
                                        <p:cTn id="42" dur="500" fill="hold"/>
                                        <p:tgtEl>
                                          <p:spTgt spid="54"/>
                                        </p:tgtEl>
                                        <p:attrNameLst>
                                          <p:attrName>ppt_h</p:attrName>
                                        </p:attrNameLst>
                                      </p:cBhvr>
                                      <p:tavLst>
                                        <p:tav tm="0">
                                          <p:val>
                                            <p:fltVal val="0"/>
                                          </p:val>
                                        </p:tav>
                                        <p:tav tm="100000">
                                          <p:val>
                                            <p:strVal val="#ppt_h"/>
                                          </p:val>
                                        </p:tav>
                                      </p:tavLst>
                                    </p:anim>
                                    <p:animEffect transition="in" filter="fade">
                                      <p:cBhvr>
                                        <p:cTn id="43" dur="500"/>
                                        <p:tgtEl>
                                          <p:spTgt spid="54"/>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up)">
                                      <p:cBhvr>
                                        <p:cTn id="47" dur="750"/>
                                        <p:tgtEl>
                                          <p:spTgt spid="12"/>
                                        </p:tgtEl>
                                      </p:cBhvr>
                                    </p:animEffect>
                                  </p:childTnLst>
                                </p:cTn>
                              </p:par>
                            </p:childTnLst>
                          </p:cTn>
                        </p:par>
                        <p:par>
                          <p:cTn id="48" fill="hold">
                            <p:stCondLst>
                              <p:cond delay="3250"/>
                            </p:stCondLst>
                            <p:childTnLst>
                              <p:par>
                                <p:cTn id="49" presetID="53" presetClass="entr" presetSubtype="16"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 calcmode="lin" valueType="num">
                                      <p:cBhvr>
                                        <p:cTn id="51" dur="500" fill="hold"/>
                                        <p:tgtEl>
                                          <p:spTgt spid="55"/>
                                        </p:tgtEl>
                                        <p:attrNameLst>
                                          <p:attrName>ppt_w</p:attrName>
                                        </p:attrNameLst>
                                      </p:cBhvr>
                                      <p:tavLst>
                                        <p:tav tm="0">
                                          <p:val>
                                            <p:fltVal val="0"/>
                                          </p:val>
                                        </p:tav>
                                        <p:tav tm="100000">
                                          <p:val>
                                            <p:strVal val="#ppt_w"/>
                                          </p:val>
                                        </p:tav>
                                      </p:tavLst>
                                    </p:anim>
                                    <p:anim calcmode="lin" valueType="num">
                                      <p:cBhvr>
                                        <p:cTn id="52" dur="500" fill="hold"/>
                                        <p:tgtEl>
                                          <p:spTgt spid="55"/>
                                        </p:tgtEl>
                                        <p:attrNameLst>
                                          <p:attrName>ppt_h</p:attrName>
                                        </p:attrNameLst>
                                      </p:cBhvr>
                                      <p:tavLst>
                                        <p:tav tm="0">
                                          <p:val>
                                            <p:fltVal val="0"/>
                                          </p:val>
                                        </p:tav>
                                        <p:tav tm="100000">
                                          <p:val>
                                            <p:strVal val="#ppt_h"/>
                                          </p:val>
                                        </p:tav>
                                      </p:tavLst>
                                    </p:anim>
                                    <p:animEffect transition="in" filter="fade">
                                      <p:cBhvr>
                                        <p:cTn id="53" dur="500"/>
                                        <p:tgtEl>
                                          <p:spTgt spid="55"/>
                                        </p:tgtEl>
                                      </p:cBhvr>
                                    </p:animEffect>
                                  </p:childTnLst>
                                </p:cTn>
                              </p:par>
                            </p:childTnLst>
                          </p:cTn>
                        </p:par>
                        <p:par>
                          <p:cTn id="54" fill="hold">
                            <p:stCondLst>
                              <p:cond delay="3750"/>
                            </p:stCondLst>
                            <p:childTnLst>
                              <p:par>
                                <p:cTn id="55" presetID="22" presetClass="entr" presetSubtype="1"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up)">
                                      <p:cBhvr>
                                        <p:cTn id="57" dur="750"/>
                                        <p:tgtEl>
                                          <p:spTgt spid="13"/>
                                        </p:tgtEl>
                                      </p:cBhvr>
                                    </p:animEffect>
                                  </p:childTnLst>
                                </p:cTn>
                              </p:par>
                            </p:childTnLst>
                          </p:cTn>
                        </p:par>
                        <p:par>
                          <p:cTn id="58" fill="hold">
                            <p:stCondLst>
                              <p:cond delay="4500"/>
                            </p:stCondLst>
                            <p:childTnLst>
                              <p:par>
                                <p:cTn id="59" presetID="2" presetClass="entr" presetSubtype="4" fill="hold" grpId="0" nodeType="afterEffect">
                                  <p:stCondLst>
                                    <p:cond delay="0"/>
                                  </p:stCondLst>
                                  <p:childTnLst>
                                    <p:set>
                                      <p:cBhvr>
                                        <p:cTn id="60" dur="1" fill="hold">
                                          <p:stCondLst>
                                            <p:cond delay="0"/>
                                          </p:stCondLst>
                                        </p:cTn>
                                        <p:tgtEl>
                                          <p:spTgt spid="2"/>
                                        </p:tgtEl>
                                        <p:attrNameLst>
                                          <p:attrName>style.visibility</p:attrName>
                                        </p:attrNameLst>
                                      </p:cBhvr>
                                      <p:to>
                                        <p:strVal val="visible"/>
                                      </p:to>
                                    </p:set>
                                    <p:anim calcmode="lin" valueType="num">
                                      <p:cBhvr additive="base">
                                        <p:cTn id="61" dur="500" fill="hold"/>
                                        <p:tgtEl>
                                          <p:spTgt spid="2"/>
                                        </p:tgtEl>
                                        <p:attrNameLst>
                                          <p:attrName>ppt_x</p:attrName>
                                        </p:attrNameLst>
                                      </p:cBhvr>
                                      <p:tavLst>
                                        <p:tav tm="0">
                                          <p:val>
                                            <p:strVal val="#ppt_x"/>
                                          </p:val>
                                        </p:tav>
                                        <p:tav tm="100000">
                                          <p:val>
                                            <p:strVal val="#ppt_x"/>
                                          </p:val>
                                        </p:tav>
                                      </p:tavLst>
                                    </p:anim>
                                    <p:anim calcmode="lin" valueType="num">
                                      <p:cBhvr additive="base">
                                        <p:cTn id="62" dur="500" fill="hold"/>
                                        <p:tgtEl>
                                          <p:spTgt spid="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2"/>
                                        </p:tgtEl>
                                        <p:attrNameLst>
                                          <p:attrName>style.visibility</p:attrName>
                                        </p:attrNameLst>
                                      </p:cBhvr>
                                      <p:to>
                                        <p:strVal val="visible"/>
                                      </p:to>
                                    </p:set>
                                    <p:anim calcmode="lin" valueType="num">
                                      <p:cBhvr additive="base">
                                        <p:cTn id="65" dur="500" fill="hold"/>
                                        <p:tgtEl>
                                          <p:spTgt spid="22"/>
                                        </p:tgtEl>
                                        <p:attrNameLst>
                                          <p:attrName>ppt_x</p:attrName>
                                        </p:attrNameLst>
                                      </p:cBhvr>
                                      <p:tavLst>
                                        <p:tav tm="0">
                                          <p:val>
                                            <p:strVal val="#ppt_x"/>
                                          </p:val>
                                        </p:tav>
                                        <p:tav tm="100000">
                                          <p:val>
                                            <p:strVal val="#ppt_x"/>
                                          </p:val>
                                        </p:tav>
                                      </p:tavLst>
                                    </p:anim>
                                    <p:anim calcmode="lin" valueType="num">
                                      <p:cBhvr additive="base">
                                        <p:cTn id="66" dur="500" fill="hold"/>
                                        <p:tgtEl>
                                          <p:spTgt spid="22"/>
                                        </p:tgtEl>
                                        <p:attrNameLst>
                                          <p:attrName>ppt_y</p:attrName>
                                        </p:attrNameLst>
                                      </p:cBhvr>
                                      <p:tavLst>
                                        <p:tav tm="0">
                                          <p:val>
                                            <p:strVal val="1+#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additive="base">
                                        <p:cTn id="69" dur="500" fill="hold"/>
                                        <p:tgtEl>
                                          <p:spTgt spid="28"/>
                                        </p:tgtEl>
                                        <p:attrNameLst>
                                          <p:attrName>ppt_x</p:attrName>
                                        </p:attrNameLst>
                                      </p:cBhvr>
                                      <p:tavLst>
                                        <p:tav tm="0">
                                          <p:val>
                                            <p:strVal val="#ppt_x"/>
                                          </p:val>
                                        </p:tav>
                                        <p:tav tm="100000">
                                          <p:val>
                                            <p:strVal val="#ppt_x"/>
                                          </p:val>
                                        </p:tav>
                                      </p:tavLst>
                                    </p:anim>
                                    <p:anim calcmode="lin" valueType="num">
                                      <p:cBhvr additive="base">
                                        <p:cTn id="70" dur="500" fill="hold"/>
                                        <p:tgtEl>
                                          <p:spTgt spid="28"/>
                                        </p:tgtEl>
                                        <p:attrNameLst>
                                          <p:attrName>ppt_y</p:attrName>
                                        </p:attrNameLst>
                                      </p:cBhvr>
                                      <p:tavLst>
                                        <p:tav tm="0">
                                          <p:val>
                                            <p:strVal val="1+#ppt_h/2"/>
                                          </p:val>
                                        </p:tav>
                                        <p:tav tm="100000">
                                          <p:val>
                                            <p:strVal val="#ppt_y"/>
                                          </p:val>
                                        </p:tav>
                                      </p:tavLst>
                                    </p:anim>
                                  </p:childTnLst>
                                </p:cTn>
                              </p:par>
                              <p:par>
                                <p:cTn id="71" presetID="2" presetClass="entr" presetSubtype="4" fill="hold" grpId="0" nodeType="withEffect">
                                  <p:stCondLst>
                                    <p:cond delay="0"/>
                                  </p:stCondLst>
                                  <p:childTnLst>
                                    <p:set>
                                      <p:cBhvr>
                                        <p:cTn id="72" dur="1" fill="hold">
                                          <p:stCondLst>
                                            <p:cond delay="0"/>
                                          </p:stCondLst>
                                        </p:cTn>
                                        <p:tgtEl>
                                          <p:spTgt spid="34"/>
                                        </p:tgtEl>
                                        <p:attrNameLst>
                                          <p:attrName>style.visibility</p:attrName>
                                        </p:attrNameLst>
                                      </p:cBhvr>
                                      <p:to>
                                        <p:strVal val="visible"/>
                                      </p:to>
                                    </p:set>
                                    <p:anim calcmode="lin" valueType="num">
                                      <p:cBhvr additive="base">
                                        <p:cTn id="73" dur="500" fill="hold"/>
                                        <p:tgtEl>
                                          <p:spTgt spid="34"/>
                                        </p:tgtEl>
                                        <p:attrNameLst>
                                          <p:attrName>ppt_x</p:attrName>
                                        </p:attrNameLst>
                                      </p:cBhvr>
                                      <p:tavLst>
                                        <p:tav tm="0">
                                          <p:val>
                                            <p:strVal val="#ppt_x"/>
                                          </p:val>
                                        </p:tav>
                                        <p:tav tm="100000">
                                          <p:val>
                                            <p:strVal val="#ppt_x"/>
                                          </p:val>
                                        </p:tav>
                                      </p:tavLst>
                                    </p:anim>
                                    <p:anim calcmode="lin" valueType="num">
                                      <p:cBhvr additive="base">
                                        <p:cTn id="74" dur="500" fill="hold"/>
                                        <p:tgtEl>
                                          <p:spTgt spid="34"/>
                                        </p:tgtEl>
                                        <p:attrNameLst>
                                          <p:attrName>ppt_y</p:attrName>
                                        </p:attrNameLst>
                                      </p:cBhvr>
                                      <p:tavLst>
                                        <p:tav tm="0">
                                          <p:val>
                                            <p:strVal val="1+#ppt_h/2"/>
                                          </p:val>
                                        </p:tav>
                                        <p:tav tm="100000">
                                          <p:val>
                                            <p:strVal val="#ppt_y"/>
                                          </p:val>
                                        </p:tav>
                                      </p:tavLst>
                                    </p:anim>
                                  </p:childTnLst>
                                </p:cTn>
                              </p:par>
                              <p:par>
                                <p:cTn id="75" presetID="2" presetClass="entr" presetSubtype="4" fill="hold" grpId="0" nodeType="withEffect">
                                  <p:stCondLst>
                                    <p:cond delay="0"/>
                                  </p:stCondLst>
                                  <p:childTnLst>
                                    <p:set>
                                      <p:cBhvr>
                                        <p:cTn id="76" dur="1" fill="hold">
                                          <p:stCondLst>
                                            <p:cond delay="0"/>
                                          </p:stCondLst>
                                        </p:cTn>
                                        <p:tgtEl>
                                          <p:spTgt spid="50"/>
                                        </p:tgtEl>
                                        <p:attrNameLst>
                                          <p:attrName>style.visibility</p:attrName>
                                        </p:attrNameLst>
                                      </p:cBhvr>
                                      <p:to>
                                        <p:strVal val="visible"/>
                                      </p:to>
                                    </p:set>
                                    <p:anim calcmode="lin" valueType="num">
                                      <p:cBhvr additive="base">
                                        <p:cTn id="77" dur="500" fill="hold"/>
                                        <p:tgtEl>
                                          <p:spTgt spid="50"/>
                                        </p:tgtEl>
                                        <p:attrNameLst>
                                          <p:attrName>ppt_x</p:attrName>
                                        </p:attrNameLst>
                                      </p:cBhvr>
                                      <p:tavLst>
                                        <p:tav tm="0">
                                          <p:val>
                                            <p:strVal val="#ppt_x"/>
                                          </p:val>
                                        </p:tav>
                                        <p:tav tm="100000">
                                          <p:val>
                                            <p:strVal val="#ppt_x"/>
                                          </p:val>
                                        </p:tav>
                                      </p:tavLst>
                                    </p:anim>
                                    <p:anim calcmode="lin" valueType="num">
                                      <p:cBhvr additive="base">
                                        <p:cTn id="78" dur="500" fill="hold"/>
                                        <p:tgtEl>
                                          <p:spTgt spid="50"/>
                                        </p:tgtEl>
                                        <p:attrNameLst>
                                          <p:attrName>ppt_y</p:attrName>
                                        </p:attrNameLst>
                                      </p:cBhvr>
                                      <p:tavLst>
                                        <p:tav tm="0">
                                          <p:val>
                                            <p:strVal val="1+#ppt_h/2"/>
                                          </p:val>
                                        </p:tav>
                                        <p:tav tm="100000">
                                          <p:val>
                                            <p:strVal val="#ppt_y"/>
                                          </p:val>
                                        </p:tav>
                                      </p:tavLst>
                                    </p:anim>
                                  </p:childTnLst>
                                </p:cTn>
                              </p:par>
                            </p:childTnLst>
                          </p:cTn>
                        </p:par>
                        <p:par>
                          <p:cTn id="79" fill="hold">
                            <p:stCondLst>
                              <p:cond delay="5000"/>
                            </p:stCondLst>
                            <p:childTnLst>
                              <p:par>
                                <p:cTn id="80" presetID="2" presetClass="entr" presetSubtype="8" fill="hold" grpId="0" nodeType="afterEffect">
                                  <p:stCondLst>
                                    <p:cond delay="0"/>
                                  </p:stCondLst>
                                  <p:childTnLst>
                                    <p:set>
                                      <p:cBhvr>
                                        <p:cTn id="81" dur="1" fill="hold">
                                          <p:stCondLst>
                                            <p:cond delay="0"/>
                                          </p:stCondLst>
                                        </p:cTn>
                                        <p:tgtEl>
                                          <p:spTgt spid="9"/>
                                        </p:tgtEl>
                                        <p:attrNameLst>
                                          <p:attrName>style.visibility</p:attrName>
                                        </p:attrNameLst>
                                      </p:cBhvr>
                                      <p:to>
                                        <p:strVal val="visible"/>
                                      </p:to>
                                    </p:set>
                                    <p:anim calcmode="lin" valueType="num">
                                      <p:cBhvr additive="base">
                                        <p:cTn id="82" dur="1000" fill="hold"/>
                                        <p:tgtEl>
                                          <p:spTgt spid="9"/>
                                        </p:tgtEl>
                                        <p:attrNameLst>
                                          <p:attrName>ppt_x</p:attrName>
                                        </p:attrNameLst>
                                      </p:cBhvr>
                                      <p:tavLst>
                                        <p:tav tm="0">
                                          <p:val>
                                            <p:strVal val="0-#ppt_w/2"/>
                                          </p:val>
                                        </p:tav>
                                        <p:tav tm="100000">
                                          <p:val>
                                            <p:strVal val="#ppt_x"/>
                                          </p:val>
                                        </p:tav>
                                      </p:tavLst>
                                    </p:anim>
                                    <p:anim calcmode="lin" valueType="num">
                                      <p:cBhvr additive="base">
                                        <p:cTn id="83" dur="1000" fill="hold"/>
                                        <p:tgtEl>
                                          <p:spTgt spid="9"/>
                                        </p:tgtEl>
                                        <p:attrNameLst>
                                          <p:attrName>ppt_y</p:attrName>
                                        </p:attrNameLst>
                                      </p:cBhvr>
                                      <p:tavLst>
                                        <p:tav tm="0">
                                          <p:val>
                                            <p:strVal val="#ppt_y"/>
                                          </p:val>
                                        </p:tav>
                                        <p:tav tm="100000">
                                          <p:val>
                                            <p:strVal val="#ppt_y"/>
                                          </p:val>
                                        </p:tav>
                                      </p:tavLst>
                                    </p:anim>
                                  </p:childTnLst>
                                </p:cTn>
                              </p:par>
                              <p:par>
                                <p:cTn id="84" presetID="22" presetClass="entr" presetSubtype="8" fill="hold" nodeType="withEffect">
                                  <p:stCondLst>
                                    <p:cond delay="0"/>
                                  </p:stCondLst>
                                  <p:childTnLst>
                                    <p:set>
                                      <p:cBhvr>
                                        <p:cTn id="85" dur="1" fill="hold">
                                          <p:stCondLst>
                                            <p:cond delay="0"/>
                                          </p:stCondLst>
                                        </p:cTn>
                                        <p:tgtEl>
                                          <p:spTgt spid="4"/>
                                        </p:tgtEl>
                                        <p:attrNameLst>
                                          <p:attrName>style.visibility</p:attrName>
                                        </p:attrNameLst>
                                      </p:cBhvr>
                                      <p:to>
                                        <p:strVal val="visible"/>
                                      </p:to>
                                    </p:set>
                                    <p:animEffect transition="in" filter="wipe(left)">
                                      <p:cBhvr>
                                        <p:cTn id="86" dur="1000"/>
                                        <p:tgtEl>
                                          <p:spTgt spid="4"/>
                                        </p:tgtEl>
                                      </p:cBhvr>
                                    </p:animEffect>
                                  </p:childTnLst>
                                </p:cTn>
                              </p:par>
                            </p:childTnLst>
                          </p:cTn>
                        </p:par>
                        <p:par>
                          <p:cTn id="87" fill="hold">
                            <p:stCondLst>
                              <p:cond delay="6000"/>
                            </p:stCondLst>
                            <p:childTnLst>
                              <p:par>
                                <p:cTn id="88" presetID="2" presetClass="entr" presetSubtype="8" fill="hold" grpId="0" nodeType="afterEffect">
                                  <p:stCondLst>
                                    <p:cond delay="0"/>
                                  </p:stCondLst>
                                  <p:childTnLst>
                                    <p:set>
                                      <p:cBhvr>
                                        <p:cTn id="89" dur="1" fill="hold">
                                          <p:stCondLst>
                                            <p:cond delay="0"/>
                                          </p:stCondLst>
                                        </p:cTn>
                                        <p:tgtEl>
                                          <p:spTgt spid="21"/>
                                        </p:tgtEl>
                                        <p:attrNameLst>
                                          <p:attrName>style.visibility</p:attrName>
                                        </p:attrNameLst>
                                      </p:cBhvr>
                                      <p:to>
                                        <p:strVal val="visible"/>
                                      </p:to>
                                    </p:set>
                                    <p:anim calcmode="lin" valueType="num">
                                      <p:cBhvr additive="base">
                                        <p:cTn id="90" dur="1000" fill="hold"/>
                                        <p:tgtEl>
                                          <p:spTgt spid="21"/>
                                        </p:tgtEl>
                                        <p:attrNameLst>
                                          <p:attrName>ppt_x</p:attrName>
                                        </p:attrNameLst>
                                      </p:cBhvr>
                                      <p:tavLst>
                                        <p:tav tm="0">
                                          <p:val>
                                            <p:strVal val="0-#ppt_w/2"/>
                                          </p:val>
                                        </p:tav>
                                        <p:tav tm="100000">
                                          <p:val>
                                            <p:strVal val="#ppt_x"/>
                                          </p:val>
                                        </p:tav>
                                      </p:tavLst>
                                    </p:anim>
                                    <p:anim calcmode="lin" valueType="num">
                                      <p:cBhvr additive="base">
                                        <p:cTn id="91" dur="1000" fill="hold"/>
                                        <p:tgtEl>
                                          <p:spTgt spid="21"/>
                                        </p:tgtEl>
                                        <p:attrNameLst>
                                          <p:attrName>ppt_y</p:attrName>
                                        </p:attrNameLst>
                                      </p:cBhvr>
                                      <p:tavLst>
                                        <p:tav tm="0">
                                          <p:val>
                                            <p:strVal val="#ppt_y"/>
                                          </p:val>
                                        </p:tav>
                                        <p:tav tm="100000">
                                          <p:val>
                                            <p:strVal val="#ppt_y"/>
                                          </p:val>
                                        </p:tav>
                                      </p:tavLst>
                                    </p:anim>
                                  </p:childTnLst>
                                </p:cTn>
                              </p:par>
                              <p:par>
                                <p:cTn id="92" presetID="22" presetClass="entr" presetSubtype="8" fill="hold" nodeType="withEffect">
                                  <p:stCondLst>
                                    <p:cond delay="0"/>
                                  </p:stCondLst>
                                  <p:childTnLst>
                                    <p:set>
                                      <p:cBhvr>
                                        <p:cTn id="93" dur="1" fill="hold">
                                          <p:stCondLst>
                                            <p:cond delay="0"/>
                                          </p:stCondLst>
                                        </p:cTn>
                                        <p:tgtEl>
                                          <p:spTgt spid="23"/>
                                        </p:tgtEl>
                                        <p:attrNameLst>
                                          <p:attrName>style.visibility</p:attrName>
                                        </p:attrNameLst>
                                      </p:cBhvr>
                                      <p:to>
                                        <p:strVal val="visible"/>
                                      </p:to>
                                    </p:set>
                                    <p:animEffect transition="in" filter="wipe(left)">
                                      <p:cBhvr>
                                        <p:cTn id="94" dur="1000"/>
                                        <p:tgtEl>
                                          <p:spTgt spid="23"/>
                                        </p:tgtEl>
                                      </p:cBhvr>
                                    </p:animEffect>
                                  </p:childTnLst>
                                </p:cTn>
                              </p:par>
                            </p:childTnLst>
                          </p:cTn>
                        </p:par>
                        <p:par>
                          <p:cTn id="95" fill="hold">
                            <p:stCondLst>
                              <p:cond delay="7000"/>
                            </p:stCondLst>
                            <p:childTnLst>
                              <p:par>
                                <p:cTn id="96" presetID="2" presetClass="entr" presetSubtype="8" fill="hold" grpId="0" nodeType="afterEffect">
                                  <p:stCondLst>
                                    <p:cond delay="0"/>
                                  </p:stCondLst>
                                  <p:childTnLst>
                                    <p:set>
                                      <p:cBhvr>
                                        <p:cTn id="97" dur="1" fill="hold">
                                          <p:stCondLst>
                                            <p:cond delay="0"/>
                                          </p:stCondLst>
                                        </p:cTn>
                                        <p:tgtEl>
                                          <p:spTgt spid="27"/>
                                        </p:tgtEl>
                                        <p:attrNameLst>
                                          <p:attrName>style.visibility</p:attrName>
                                        </p:attrNameLst>
                                      </p:cBhvr>
                                      <p:to>
                                        <p:strVal val="visible"/>
                                      </p:to>
                                    </p:set>
                                    <p:anim calcmode="lin" valueType="num">
                                      <p:cBhvr additive="base">
                                        <p:cTn id="98" dur="1000" fill="hold"/>
                                        <p:tgtEl>
                                          <p:spTgt spid="27"/>
                                        </p:tgtEl>
                                        <p:attrNameLst>
                                          <p:attrName>ppt_x</p:attrName>
                                        </p:attrNameLst>
                                      </p:cBhvr>
                                      <p:tavLst>
                                        <p:tav tm="0">
                                          <p:val>
                                            <p:strVal val="0-#ppt_w/2"/>
                                          </p:val>
                                        </p:tav>
                                        <p:tav tm="100000">
                                          <p:val>
                                            <p:strVal val="#ppt_x"/>
                                          </p:val>
                                        </p:tav>
                                      </p:tavLst>
                                    </p:anim>
                                    <p:anim calcmode="lin" valueType="num">
                                      <p:cBhvr additive="base">
                                        <p:cTn id="99" dur="1000" fill="hold"/>
                                        <p:tgtEl>
                                          <p:spTgt spid="27"/>
                                        </p:tgtEl>
                                        <p:attrNameLst>
                                          <p:attrName>ppt_y</p:attrName>
                                        </p:attrNameLst>
                                      </p:cBhvr>
                                      <p:tavLst>
                                        <p:tav tm="0">
                                          <p:val>
                                            <p:strVal val="#ppt_y"/>
                                          </p:val>
                                        </p:tav>
                                        <p:tav tm="100000">
                                          <p:val>
                                            <p:strVal val="#ppt_y"/>
                                          </p:val>
                                        </p:tav>
                                      </p:tavLst>
                                    </p:anim>
                                  </p:childTnLst>
                                </p:cTn>
                              </p:par>
                              <p:par>
                                <p:cTn id="100" presetID="22" presetClass="entr" presetSubtype="8" fill="hold" nodeType="withEffect">
                                  <p:stCondLst>
                                    <p:cond delay="0"/>
                                  </p:stCondLst>
                                  <p:childTnLst>
                                    <p:set>
                                      <p:cBhvr>
                                        <p:cTn id="101" dur="1" fill="hold">
                                          <p:stCondLst>
                                            <p:cond delay="0"/>
                                          </p:stCondLst>
                                        </p:cTn>
                                        <p:tgtEl>
                                          <p:spTgt spid="29"/>
                                        </p:tgtEl>
                                        <p:attrNameLst>
                                          <p:attrName>style.visibility</p:attrName>
                                        </p:attrNameLst>
                                      </p:cBhvr>
                                      <p:to>
                                        <p:strVal val="visible"/>
                                      </p:to>
                                    </p:set>
                                    <p:animEffect transition="in" filter="wipe(left)">
                                      <p:cBhvr>
                                        <p:cTn id="102" dur="1000"/>
                                        <p:tgtEl>
                                          <p:spTgt spid="29"/>
                                        </p:tgtEl>
                                      </p:cBhvr>
                                    </p:animEffect>
                                  </p:childTnLst>
                                </p:cTn>
                              </p:par>
                            </p:childTnLst>
                          </p:cTn>
                        </p:par>
                        <p:par>
                          <p:cTn id="103" fill="hold">
                            <p:stCondLst>
                              <p:cond delay="8000"/>
                            </p:stCondLst>
                            <p:childTnLst>
                              <p:par>
                                <p:cTn id="104" presetID="2" presetClass="entr" presetSubtype="8" fill="hold" grpId="0" nodeType="afterEffect">
                                  <p:stCondLst>
                                    <p:cond delay="0"/>
                                  </p:stCondLst>
                                  <p:childTnLst>
                                    <p:set>
                                      <p:cBhvr>
                                        <p:cTn id="105" dur="1" fill="hold">
                                          <p:stCondLst>
                                            <p:cond delay="0"/>
                                          </p:stCondLst>
                                        </p:cTn>
                                        <p:tgtEl>
                                          <p:spTgt spid="33"/>
                                        </p:tgtEl>
                                        <p:attrNameLst>
                                          <p:attrName>style.visibility</p:attrName>
                                        </p:attrNameLst>
                                      </p:cBhvr>
                                      <p:to>
                                        <p:strVal val="visible"/>
                                      </p:to>
                                    </p:set>
                                    <p:anim calcmode="lin" valueType="num">
                                      <p:cBhvr additive="base">
                                        <p:cTn id="106" dur="1000" fill="hold"/>
                                        <p:tgtEl>
                                          <p:spTgt spid="33"/>
                                        </p:tgtEl>
                                        <p:attrNameLst>
                                          <p:attrName>ppt_x</p:attrName>
                                        </p:attrNameLst>
                                      </p:cBhvr>
                                      <p:tavLst>
                                        <p:tav tm="0">
                                          <p:val>
                                            <p:strVal val="0-#ppt_w/2"/>
                                          </p:val>
                                        </p:tav>
                                        <p:tav tm="100000">
                                          <p:val>
                                            <p:strVal val="#ppt_x"/>
                                          </p:val>
                                        </p:tav>
                                      </p:tavLst>
                                    </p:anim>
                                    <p:anim calcmode="lin" valueType="num">
                                      <p:cBhvr additive="base">
                                        <p:cTn id="107" dur="1000" fill="hold"/>
                                        <p:tgtEl>
                                          <p:spTgt spid="33"/>
                                        </p:tgtEl>
                                        <p:attrNameLst>
                                          <p:attrName>ppt_y</p:attrName>
                                        </p:attrNameLst>
                                      </p:cBhvr>
                                      <p:tavLst>
                                        <p:tav tm="0">
                                          <p:val>
                                            <p:strVal val="#ppt_y"/>
                                          </p:val>
                                        </p:tav>
                                        <p:tav tm="100000">
                                          <p:val>
                                            <p:strVal val="#ppt_y"/>
                                          </p:val>
                                        </p:tav>
                                      </p:tavLst>
                                    </p:anim>
                                  </p:childTnLst>
                                </p:cTn>
                              </p:par>
                              <p:par>
                                <p:cTn id="108" presetID="22" presetClass="entr" presetSubtype="8" fill="hold" nodeType="withEffect">
                                  <p:stCondLst>
                                    <p:cond delay="0"/>
                                  </p:stCondLst>
                                  <p:childTnLst>
                                    <p:set>
                                      <p:cBhvr>
                                        <p:cTn id="109" dur="1" fill="hold">
                                          <p:stCondLst>
                                            <p:cond delay="0"/>
                                          </p:stCondLst>
                                        </p:cTn>
                                        <p:tgtEl>
                                          <p:spTgt spid="35"/>
                                        </p:tgtEl>
                                        <p:attrNameLst>
                                          <p:attrName>style.visibility</p:attrName>
                                        </p:attrNameLst>
                                      </p:cBhvr>
                                      <p:to>
                                        <p:strVal val="visible"/>
                                      </p:to>
                                    </p:set>
                                    <p:animEffect transition="in" filter="wipe(left)">
                                      <p:cBhvr>
                                        <p:cTn id="110" dur="1000"/>
                                        <p:tgtEl>
                                          <p:spTgt spid="35"/>
                                        </p:tgtEl>
                                      </p:cBhvr>
                                    </p:animEffect>
                                  </p:childTnLst>
                                </p:cTn>
                              </p:par>
                            </p:childTnLst>
                          </p:cTn>
                        </p:par>
                        <p:par>
                          <p:cTn id="111" fill="hold">
                            <p:stCondLst>
                              <p:cond delay="9000"/>
                            </p:stCondLst>
                            <p:childTnLst>
                              <p:par>
                                <p:cTn id="112" presetID="2" presetClass="entr" presetSubtype="8" fill="hold" grpId="0" nodeType="afterEffect">
                                  <p:stCondLst>
                                    <p:cond delay="0"/>
                                  </p:stCondLst>
                                  <p:childTnLst>
                                    <p:set>
                                      <p:cBhvr>
                                        <p:cTn id="113" dur="1" fill="hold">
                                          <p:stCondLst>
                                            <p:cond delay="0"/>
                                          </p:stCondLst>
                                        </p:cTn>
                                        <p:tgtEl>
                                          <p:spTgt spid="49"/>
                                        </p:tgtEl>
                                        <p:attrNameLst>
                                          <p:attrName>style.visibility</p:attrName>
                                        </p:attrNameLst>
                                      </p:cBhvr>
                                      <p:to>
                                        <p:strVal val="visible"/>
                                      </p:to>
                                    </p:set>
                                    <p:anim calcmode="lin" valueType="num">
                                      <p:cBhvr additive="base">
                                        <p:cTn id="114" dur="1000" fill="hold"/>
                                        <p:tgtEl>
                                          <p:spTgt spid="49"/>
                                        </p:tgtEl>
                                        <p:attrNameLst>
                                          <p:attrName>ppt_x</p:attrName>
                                        </p:attrNameLst>
                                      </p:cBhvr>
                                      <p:tavLst>
                                        <p:tav tm="0">
                                          <p:val>
                                            <p:strVal val="0-#ppt_w/2"/>
                                          </p:val>
                                        </p:tav>
                                        <p:tav tm="100000">
                                          <p:val>
                                            <p:strVal val="#ppt_x"/>
                                          </p:val>
                                        </p:tav>
                                      </p:tavLst>
                                    </p:anim>
                                    <p:anim calcmode="lin" valueType="num">
                                      <p:cBhvr additive="base">
                                        <p:cTn id="115" dur="1000" fill="hold"/>
                                        <p:tgtEl>
                                          <p:spTgt spid="49"/>
                                        </p:tgtEl>
                                        <p:attrNameLst>
                                          <p:attrName>ppt_y</p:attrName>
                                        </p:attrNameLst>
                                      </p:cBhvr>
                                      <p:tavLst>
                                        <p:tav tm="0">
                                          <p:val>
                                            <p:strVal val="#ppt_y"/>
                                          </p:val>
                                        </p:tav>
                                        <p:tav tm="100000">
                                          <p:val>
                                            <p:strVal val="#ppt_y"/>
                                          </p:val>
                                        </p:tav>
                                      </p:tavLst>
                                    </p:anim>
                                  </p:childTnLst>
                                </p:cTn>
                              </p:par>
                              <p:par>
                                <p:cTn id="116" presetID="22" presetClass="entr" presetSubtype="8" fill="hold" nodeType="withEffect">
                                  <p:stCondLst>
                                    <p:cond delay="0"/>
                                  </p:stCondLst>
                                  <p:childTnLst>
                                    <p:set>
                                      <p:cBhvr>
                                        <p:cTn id="117" dur="1" fill="hold">
                                          <p:stCondLst>
                                            <p:cond delay="0"/>
                                          </p:stCondLst>
                                        </p:cTn>
                                        <p:tgtEl>
                                          <p:spTgt spid="51"/>
                                        </p:tgtEl>
                                        <p:attrNameLst>
                                          <p:attrName>style.visibility</p:attrName>
                                        </p:attrNameLst>
                                      </p:cBhvr>
                                      <p:to>
                                        <p:strVal val="visible"/>
                                      </p:to>
                                    </p:set>
                                    <p:animEffect transition="in" filter="wipe(left)">
                                      <p:cBhvr>
                                        <p:cTn id="118"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34" grpId="0" animBg="1"/>
      <p:bldP spid="28" grpId="0" animBg="1"/>
      <p:bldP spid="22" grpId="0" animBg="1"/>
      <p:bldP spid="2" grpId="0" animBg="1"/>
      <p:bldP spid="11" grpId="0" animBg="1"/>
      <p:bldP spid="10" grpId="0" animBg="1"/>
      <p:bldP spid="9" grpId="0"/>
      <p:bldP spid="12" grpId="0"/>
      <p:bldP spid="13" grpId="0"/>
      <p:bldP spid="21" grpId="0"/>
      <p:bldP spid="27" grpId="0"/>
      <p:bldP spid="33" grpId="0"/>
      <p:bldP spid="38" grpId="0"/>
      <p:bldP spid="49" grpId="0"/>
      <p:bldP spid="54" grpId="0" animBg="1"/>
      <p:bldP spid="5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64A496C-9E9B-4B2B-980D-3D957A20EFB8}"/>
              </a:ext>
            </a:extLst>
          </p:cNvPr>
          <p:cNvGrpSpPr/>
          <p:nvPr/>
        </p:nvGrpSpPr>
        <p:grpSpPr>
          <a:xfrm>
            <a:off x="1028402" y="2357323"/>
            <a:ext cx="2513085" cy="2560320"/>
            <a:chOff x="3386780" y="2600009"/>
            <a:chExt cx="1884814" cy="1920240"/>
          </a:xfrm>
        </p:grpSpPr>
        <p:sp>
          <p:nvSpPr>
            <p:cNvPr id="8" name="Freeform: Shape 7">
              <a:extLst>
                <a:ext uri="{FF2B5EF4-FFF2-40B4-BE49-F238E27FC236}">
                  <a16:creationId xmlns:a16="http://schemas.microsoft.com/office/drawing/2014/main" id="{C36F4807-9EEF-463A-A6E1-3A8731FC4B4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Freeform: Shape 8">
              <a:extLst>
                <a:ext uri="{FF2B5EF4-FFF2-40B4-BE49-F238E27FC236}">
                  <a16:creationId xmlns:a16="http://schemas.microsoft.com/office/drawing/2014/main" id="{43E96EA5-AAFD-46AE-95A1-84336A1E34A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BAF055-FD30-42C7-81A6-638B1263A450}"/>
              </a:ext>
            </a:extLst>
          </p:cNvPr>
          <p:cNvGrpSpPr/>
          <p:nvPr/>
        </p:nvGrpSpPr>
        <p:grpSpPr>
          <a:xfrm>
            <a:off x="148717" y="3920248"/>
            <a:ext cx="2116217" cy="3048087"/>
            <a:chOff x="148717" y="3920248"/>
            <a:chExt cx="2116217" cy="3048087"/>
          </a:xfrm>
        </p:grpSpPr>
        <p:sp>
          <p:nvSpPr>
            <p:cNvPr id="15" name="Text Box 10">
              <a:extLst>
                <a:ext uri="{FF2B5EF4-FFF2-40B4-BE49-F238E27FC236}">
                  <a16:creationId xmlns:a16="http://schemas.microsoft.com/office/drawing/2014/main" id="{A922F958-8C95-488A-A0DC-19A815FF4B33}"/>
                </a:ext>
              </a:extLst>
            </p:cNvPr>
            <p:cNvSpPr txBox="1">
              <a:spLocks noChangeArrowheads="1"/>
            </p:cNvSpPr>
            <p:nvPr/>
          </p:nvSpPr>
          <p:spPr bwMode="auto">
            <a:xfrm rot="2828143">
              <a:off x="511994" y="521539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6" name="Group 15">
              <a:extLst>
                <a:ext uri="{FF2B5EF4-FFF2-40B4-BE49-F238E27FC236}">
                  <a16:creationId xmlns:a16="http://schemas.microsoft.com/office/drawing/2014/main" id="{2373199B-3781-47D2-801C-842C0D43F7CC}"/>
                </a:ext>
              </a:extLst>
            </p:cNvPr>
            <p:cNvGrpSpPr/>
            <p:nvPr/>
          </p:nvGrpSpPr>
          <p:grpSpPr>
            <a:xfrm rot="16456550" flipV="1">
              <a:off x="91789" y="3977176"/>
              <a:ext cx="964756" cy="850899"/>
              <a:chOff x="351982" y="3687576"/>
              <a:chExt cx="964756" cy="850899"/>
            </a:xfrm>
          </p:grpSpPr>
          <p:grpSp>
            <p:nvGrpSpPr>
              <p:cNvPr id="17" name="Group 16">
                <a:extLst>
                  <a:ext uri="{FF2B5EF4-FFF2-40B4-BE49-F238E27FC236}">
                    <a16:creationId xmlns:a16="http://schemas.microsoft.com/office/drawing/2014/main" id="{08C6793A-CB71-478B-AE83-1C22CE59B3C6}"/>
                  </a:ext>
                </a:extLst>
              </p:cNvPr>
              <p:cNvGrpSpPr/>
              <p:nvPr/>
            </p:nvGrpSpPr>
            <p:grpSpPr>
              <a:xfrm>
                <a:off x="351982" y="3951545"/>
                <a:ext cx="964756" cy="586930"/>
                <a:chOff x="653174" y="2695622"/>
                <a:chExt cx="964756" cy="586930"/>
              </a:xfrm>
            </p:grpSpPr>
            <p:cxnSp>
              <p:nvCxnSpPr>
                <p:cNvPr id="22" name="Straight Arrow Connector 21">
                  <a:extLst>
                    <a:ext uri="{FF2B5EF4-FFF2-40B4-BE49-F238E27FC236}">
                      <a16:creationId xmlns:a16="http://schemas.microsoft.com/office/drawing/2014/main" id="{0A20A393-1B17-4340-938E-C86F8ADF0BCD}"/>
                    </a:ext>
                  </a:extLst>
                </p:cNvPr>
                <p:cNvCxnSpPr>
                  <a:cxnSpLocks/>
                </p:cNvCxnSpPr>
                <p:nvPr/>
              </p:nvCxnSpPr>
              <p:spPr>
                <a:xfrm rot="16456550">
                  <a:off x="1153091" y="2817713"/>
                  <a:ext cx="479625" cy="450053"/>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73BF2465-8E7D-4226-8CB9-9B0A68CDAD3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6C35571C-1AD3-42BD-8820-85E7949039AD}"/>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19" name="Freeform 159">
                  <a:extLst>
                    <a:ext uri="{FF2B5EF4-FFF2-40B4-BE49-F238E27FC236}">
                      <a16:creationId xmlns:a16="http://schemas.microsoft.com/office/drawing/2014/main" id="{4476E5DE-F279-4CC2-93A6-2F942D9042C7}"/>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160">
                  <a:extLst>
                    <a:ext uri="{FF2B5EF4-FFF2-40B4-BE49-F238E27FC236}">
                      <a16:creationId xmlns:a16="http://schemas.microsoft.com/office/drawing/2014/main" id="{D699C7B4-B225-4786-959C-4153058805F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Freeform 161">
                  <a:extLst>
                    <a:ext uri="{FF2B5EF4-FFF2-40B4-BE49-F238E27FC236}">
                      <a16:creationId xmlns:a16="http://schemas.microsoft.com/office/drawing/2014/main" id="{654BF89B-858C-4472-95A5-235932C5D5A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25" name="Group 24">
            <a:extLst>
              <a:ext uri="{FF2B5EF4-FFF2-40B4-BE49-F238E27FC236}">
                <a16:creationId xmlns:a16="http://schemas.microsoft.com/office/drawing/2014/main" id="{1CD41FFF-05BB-4599-AA1E-EE4BBA2B38A2}"/>
              </a:ext>
            </a:extLst>
          </p:cNvPr>
          <p:cNvGrpSpPr/>
          <p:nvPr/>
        </p:nvGrpSpPr>
        <p:grpSpPr>
          <a:xfrm>
            <a:off x="3710968" y="1717605"/>
            <a:ext cx="1884814" cy="1920240"/>
            <a:chOff x="3386780" y="2600009"/>
            <a:chExt cx="1884814" cy="1920240"/>
          </a:xfrm>
        </p:grpSpPr>
        <p:sp>
          <p:nvSpPr>
            <p:cNvPr id="29" name="Freeform: Shape 28">
              <a:extLst>
                <a:ext uri="{FF2B5EF4-FFF2-40B4-BE49-F238E27FC236}">
                  <a16:creationId xmlns:a16="http://schemas.microsoft.com/office/drawing/2014/main" id="{ECDCF645-1BAD-4453-A0EE-4D1F2DA1FF8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83157C37-9345-4E07-ABAA-1E9D6FE53604}"/>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8F3015DE-F36E-4956-B680-71A0EA80B506}"/>
              </a:ext>
            </a:extLst>
          </p:cNvPr>
          <p:cNvGrpSpPr/>
          <p:nvPr/>
        </p:nvGrpSpPr>
        <p:grpSpPr>
          <a:xfrm>
            <a:off x="5858155" y="2240745"/>
            <a:ext cx="2513085" cy="2560320"/>
            <a:chOff x="3386780" y="2600009"/>
            <a:chExt cx="1884814" cy="1920240"/>
          </a:xfrm>
        </p:grpSpPr>
        <p:sp>
          <p:nvSpPr>
            <p:cNvPr id="36" name="Freeform: Shape 35">
              <a:extLst>
                <a:ext uri="{FF2B5EF4-FFF2-40B4-BE49-F238E27FC236}">
                  <a16:creationId xmlns:a16="http://schemas.microsoft.com/office/drawing/2014/main" id="{90CA0C2C-5469-41EF-8284-47BAD6BFD7EE}"/>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979A7509-0B3C-4ADC-8766-A17CCE9E837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7403E312-A822-4665-840B-ABA1B23F3722}"/>
              </a:ext>
            </a:extLst>
          </p:cNvPr>
          <p:cNvGrpSpPr/>
          <p:nvPr/>
        </p:nvGrpSpPr>
        <p:grpSpPr>
          <a:xfrm>
            <a:off x="8508151" y="3465850"/>
            <a:ext cx="2243826" cy="2286000"/>
            <a:chOff x="3386780" y="2600009"/>
            <a:chExt cx="1884814" cy="1920240"/>
          </a:xfrm>
        </p:grpSpPr>
        <p:sp>
          <p:nvSpPr>
            <p:cNvPr id="43" name="Freeform: Shape 42">
              <a:extLst>
                <a:ext uri="{FF2B5EF4-FFF2-40B4-BE49-F238E27FC236}">
                  <a16:creationId xmlns:a16="http://schemas.microsoft.com/office/drawing/2014/main" id="{F521D90C-6A4B-49AC-AE6A-561E839829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418ACCCA-AE3D-4800-9A3D-54C6724E84D5}"/>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a:extLst>
              <a:ext uri="{FF2B5EF4-FFF2-40B4-BE49-F238E27FC236}">
                <a16:creationId xmlns:a16="http://schemas.microsoft.com/office/drawing/2014/main" id="{15A34E79-476A-40FE-B9C1-7AE715FCB4CD}"/>
              </a:ext>
            </a:extLst>
          </p:cNvPr>
          <p:cNvGrpSpPr>
            <a:grpSpLocks noChangeAspect="1"/>
          </p:cNvGrpSpPr>
          <p:nvPr/>
        </p:nvGrpSpPr>
        <p:grpSpPr>
          <a:xfrm>
            <a:off x="7310757" y="4917643"/>
            <a:ext cx="1256543" cy="1280160"/>
            <a:chOff x="3386780" y="2600009"/>
            <a:chExt cx="1884814" cy="1920240"/>
          </a:xfrm>
        </p:grpSpPr>
        <p:sp>
          <p:nvSpPr>
            <p:cNvPr id="50" name="Freeform: Shape 49">
              <a:extLst>
                <a:ext uri="{FF2B5EF4-FFF2-40B4-BE49-F238E27FC236}">
                  <a16:creationId xmlns:a16="http://schemas.microsoft.com/office/drawing/2014/main" id="{8F0E9DAA-A43B-49C9-8F9E-3A249EAF3624}"/>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AA83C89-5AB7-4629-B433-2F808378A35E}"/>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a:extLst>
              <a:ext uri="{FF2B5EF4-FFF2-40B4-BE49-F238E27FC236}">
                <a16:creationId xmlns:a16="http://schemas.microsoft.com/office/drawing/2014/main" id="{86C27208-2A5C-4296-8864-27D6CB768F44}"/>
              </a:ext>
            </a:extLst>
          </p:cNvPr>
          <p:cNvGrpSpPr>
            <a:grpSpLocks noChangeAspect="1"/>
          </p:cNvGrpSpPr>
          <p:nvPr/>
        </p:nvGrpSpPr>
        <p:grpSpPr>
          <a:xfrm>
            <a:off x="3626059" y="3949575"/>
            <a:ext cx="987284" cy="1005840"/>
            <a:chOff x="3386780" y="2600009"/>
            <a:chExt cx="1884814" cy="1920240"/>
          </a:xfrm>
        </p:grpSpPr>
        <p:sp>
          <p:nvSpPr>
            <p:cNvPr id="53" name="Freeform: Shape 52">
              <a:extLst>
                <a:ext uri="{FF2B5EF4-FFF2-40B4-BE49-F238E27FC236}">
                  <a16:creationId xmlns:a16="http://schemas.microsoft.com/office/drawing/2014/main" id="{B2F34F95-82FE-494A-A36D-DB73CA621AE3}"/>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Shape 53">
              <a:extLst>
                <a:ext uri="{FF2B5EF4-FFF2-40B4-BE49-F238E27FC236}">
                  <a16:creationId xmlns:a16="http://schemas.microsoft.com/office/drawing/2014/main" id="{30D2154A-C533-491C-9254-176505A44C09}"/>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7" name="Group 196">
            <a:extLst>
              <a:ext uri="{FF2B5EF4-FFF2-40B4-BE49-F238E27FC236}">
                <a16:creationId xmlns:a16="http://schemas.microsoft.com/office/drawing/2014/main" id="{2ECD9AC2-AA88-4FE7-8EFA-B417DA76A78C}"/>
              </a:ext>
            </a:extLst>
          </p:cNvPr>
          <p:cNvGrpSpPr/>
          <p:nvPr/>
        </p:nvGrpSpPr>
        <p:grpSpPr>
          <a:xfrm>
            <a:off x="4928916" y="3748375"/>
            <a:ext cx="2078104" cy="3045340"/>
            <a:chOff x="4928916" y="3748375"/>
            <a:chExt cx="2078104" cy="3045340"/>
          </a:xfrm>
        </p:grpSpPr>
        <p:sp>
          <p:nvSpPr>
            <p:cNvPr id="55" name="Text Box 10">
              <a:extLst>
                <a:ext uri="{FF2B5EF4-FFF2-40B4-BE49-F238E27FC236}">
                  <a16:creationId xmlns:a16="http://schemas.microsoft.com/office/drawing/2014/main" id="{8FB582F3-1D93-4017-95F8-5450D6279BB1}"/>
                </a:ext>
              </a:extLst>
            </p:cNvPr>
            <p:cNvSpPr txBox="1">
              <a:spLocks noChangeArrowheads="1"/>
            </p:cNvSpPr>
            <p:nvPr/>
          </p:nvSpPr>
          <p:spPr bwMode="auto">
            <a:xfrm rot="2828143">
              <a:off x="5254080" y="5040776"/>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C2A2FD3B-A823-42FB-B25A-33D996E94DA9}"/>
                </a:ext>
              </a:extLst>
            </p:cNvPr>
            <p:cNvGrpSpPr/>
            <p:nvPr/>
          </p:nvGrpSpPr>
          <p:grpSpPr>
            <a:xfrm rot="16414294" flipV="1">
              <a:off x="4865799" y="3811492"/>
              <a:ext cx="974564" cy="848329"/>
              <a:chOff x="351982" y="3687576"/>
              <a:chExt cx="974564" cy="848329"/>
            </a:xfrm>
          </p:grpSpPr>
          <p:grpSp>
            <p:nvGrpSpPr>
              <p:cNvPr id="57" name="Group 56">
                <a:extLst>
                  <a:ext uri="{FF2B5EF4-FFF2-40B4-BE49-F238E27FC236}">
                    <a16:creationId xmlns:a16="http://schemas.microsoft.com/office/drawing/2014/main" id="{27FB96AD-A8EB-4760-AF02-91DED691117C}"/>
                  </a:ext>
                </a:extLst>
              </p:cNvPr>
              <p:cNvGrpSpPr/>
              <p:nvPr/>
            </p:nvGrpSpPr>
            <p:grpSpPr>
              <a:xfrm>
                <a:off x="351982" y="3951545"/>
                <a:ext cx="974564" cy="584360"/>
                <a:chOff x="653174" y="2695622"/>
                <a:chExt cx="974564" cy="584360"/>
              </a:xfrm>
            </p:grpSpPr>
            <p:cxnSp>
              <p:nvCxnSpPr>
                <p:cNvPr id="62" name="Straight Arrow Connector 61">
                  <a:extLst>
                    <a:ext uri="{FF2B5EF4-FFF2-40B4-BE49-F238E27FC236}">
                      <a16:creationId xmlns:a16="http://schemas.microsoft.com/office/drawing/2014/main" id="{50024C3B-3125-4953-9D37-D87C9FCEDCB4}"/>
                    </a:ext>
                  </a:extLst>
                </p:cNvPr>
                <p:cNvCxnSpPr>
                  <a:cxnSpLocks/>
                </p:cNvCxnSpPr>
                <p:nvPr/>
              </p:nvCxnSpPr>
              <p:spPr>
                <a:xfrm rot="16414294">
                  <a:off x="1150158" y="2802402"/>
                  <a:ext cx="492951" cy="462209"/>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78E4A8EA-EDF4-4C2C-A444-6162D1427AB3}"/>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4A634154-AF17-458C-A963-E05643D51DC0}"/>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9" name="Freeform 159">
                  <a:extLst>
                    <a:ext uri="{FF2B5EF4-FFF2-40B4-BE49-F238E27FC236}">
                      <a16:creationId xmlns:a16="http://schemas.microsoft.com/office/drawing/2014/main" id="{2642565F-2429-41A2-BB63-C5237F1F5EF8}"/>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160">
                  <a:extLst>
                    <a:ext uri="{FF2B5EF4-FFF2-40B4-BE49-F238E27FC236}">
                      <a16:creationId xmlns:a16="http://schemas.microsoft.com/office/drawing/2014/main" id="{0E672B59-58CE-43C7-AD3F-97FDD941C77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161">
                  <a:extLst>
                    <a:ext uri="{FF2B5EF4-FFF2-40B4-BE49-F238E27FC236}">
                      <a16:creationId xmlns:a16="http://schemas.microsoft.com/office/drawing/2014/main" id="{89908F19-55E1-4055-AF39-E84395FA0F00}"/>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grpSp>
      <p:grpSp>
        <p:nvGrpSpPr>
          <p:cNvPr id="199" name="Group 198">
            <a:extLst>
              <a:ext uri="{FF2B5EF4-FFF2-40B4-BE49-F238E27FC236}">
                <a16:creationId xmlns:a16="http://schemas.microsoft.com/office/drawing/2014/main" id="{AD1F0224-D3EF-454D-92E2-81326E89F020}"/>
              </a:ext>
            </a:extLst>
          </p:cNvPr>
          <p:cNvGrpSpPr/>
          <p:nvPr/>
        </p:nvGrpSpPr>
        <p:grpSpPr>
          <a:xfrm>
            <a:off x="9834704" y="2141403"/>
            <a:ext cx="2459439" cy="2263254"/>
            <a:chOff x="9834704" y="2141403"/>
            <a:chExt cx="2459439" cy="2263254"/>
          </a:xfrm>
        </p:grpSpPr>
        <p:grpSp>
          <p:nvGrpSpPr>
            <p:cNvPr id="73" name="Group 72">
              <a:extLst>
                <a:ext uri="{FF2B5EF4-FFF2-40B4-BE49-F238E27FC236}">
                  <a16:creationId xmlns:a16="http://schemas.microsoft.com/office/drawing/2014/main" id="{8A31DB0F-F0E7-4440-ADA7-1BF618185D8D}"/>
                </a:ext>
              </a:extLst>
            </p:cNvPr>
            <p:cNvGrpSpPr/>
            <p:nvPr/>
          </p:nvGrpSpPr>
          <p:grpSpPr>
            <a:xfrm rot="16003028">
              <a:off x="10733921" y="3483266"/>
              <a:ext cx="995066" cy="847715"/>
              <a:chOff x="351982" y="3687576"/>
              <a:chExt cx="995066" cy="847715"/>
            </a:xfrm>
          </p:grpSpPr>
          <p:grpSp>
            <p:nvGrpSpPr>
              <p:cNvPr id="74" name="Group 73">
                <a:extLst>
                  <a:ext uri="{FF2B5EF4-FFF2-40B4-BE49-F238E27FC236}">
                    <a16:creationId xmlns:a16="http://schemas.microsoft.com/office/drawing/2014/main" id="{AED3BC5F-BE57-4674-9848-76E0CCBBA9F3}"/>
                  </a:ext>
                </a:extLst>
              </p:cNvPr>
              <p:cNvGrpSpPr/>
              <p:nvPr/>
            </p:nvGrpSpPr>
            <p:grpSpPr>
              <a:xfrm>
                <a:off x="351982" y="3951545"/>
                <a:ext cx="995066" cy="583746"/>
                <a:chOff x="653174" y="2695622"/>
                <a:chExt cx="995066" cy="583746"/>
              </a:xfrm>
            </p:grpSpPr>
            <p:cxnSp>
              <p:nvCxnSpPr>
                <p:cNvPr id="79" name="Straight Arrow Connector 78">
                  <a:extLst>
                    <a:ext uri="{FF2B5EF4-FFF2-40B4-BE49-F238E27FC236}">
                      <a16:creationId xmlns:a16="http://schemas.microsoft.com/office/drawing/2014/main" id="{F4BD5C4E-C0E9-47C3-ACE3-DA0D3EF507BC}"/>
                    </a:ext>
                  </a:extLst>
                </p:cNvPr>
                <p:cNvCxnSpPr>
                  <a:cxnSpLocks/>
                </p:cNvCxnSpPr>
                <p:nvPr/>
              </p:nvCxnSpPr>
              <p:spPr>
                <a:xfrm rot="5596972" flipH="1" flipV="1">
                  <a:off x="1155890" y="2787019"/>
                  <a:ext cx="501033" cy="48366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a:extLst>
                    <a:ext uri="{FF2B5EF4-FFF2-40B4-BE49-F238E27FC236}">
                      <a16:creationId xmlns:a16="http://schemas.microsoft.com/office/drawing/2014/main" id="{56C83A5B-BD7D-4322-BF0A-3EAF16CBF16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75" name="Group 74">
                <a:extLst>
                  <a:ext uri="{FF2B5EF4-FFF2-40B4-BE49-F238E27FC236}">
                    <a16:creationId xmlns:a16="http://schemas.microsoft.com/office/drawing/2014/main" id="{3B972E29-937B-4034-B145-DC24D3B14ED9}"/>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6" name="Freeform 159">
                  <a:extLst>
                    <a:ext uri="{FF2B5EF4-FFF2-40B4-BE49-F238E27FC236}">
                      <a16:creationId xmlns:a16="http://schemas.microsoft.com/office/drawing/2014/main" id="{94910CFD-F914-40BF-B5AE-080CA8B935E4}"/>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Freeform 160">
                  <a:extLst>
                    <a:ext uri="{FF2B5EF4-FFF2-40B4-BE49-F238E27FC236}">
                      <a16:creationId xmlns:a16="http://schemas.microsoft.com/office/drawing/2014/main" id="{4D5BA22F-2334-4121-8850-6E48C43E7D8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8" name="Freeform 161">
                  <a:extLst>
                    <a:ext uri="{FF2B5EF4-FFF2-40B4-BE49-F238E27FC236}">
                      <a16:creationId xmlns:a16="http://schemas.microsoft.com/office/drawing/2014/main" id="{75C9D305-AC66-453C-91F2-78C82677F22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1" name="Text Box 10">
              <a:extLst>
                <a:ext uri="{FF2B5EF4-FFF2-40B4-BE49-F238E27FC236}">
                  <a16:creationId xmlns:a16="http://schemas.microsoft.com/office/drawing/2014/main" id="{8CA22870-818C-440D-A42E-E98798E1CA42}"/>
                </a:ext>
              </a:extLst>
            </p:cNvPr>
            <p:cNvSpPr txBox="1">
              <a:spLocks noChangeArrowheads="1"/>
            </p:cNvSpPr>
            <p:nvPr/>
          </p:nvSpPr>
          <p:spPr bwMode="auto">
            <a:xfrm rot="18946731">
              <a:off x="9834704" y="2141403"/>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98" name="Group 197">
            <a:extLst>
              <a:ext uri="{FF2B5EF4-FFF2-40B4-BE49-F238E27FC236}">
                <a16:creationId xmlns:a16="http://schemas.microsoft.com/office/drawing/2014/main" id="{8E42A82D-019A-4676-A2A1-7621AEBF178C}"/>
              </a:ext>
            </a:extLst>
          </p:cNvPr>
          <p:cNvGrpSpPr/>
          <p:nvPr/>
        </p:nvGrpSpPr>
        <p:grpSpPr>
          <a:xfrm>
            <a:off x="5466338" y="-363156"/>
            <a:ext cx="1978111" cy="2834745"/>
            <a:chOff x="5466338" y="-363156"/>
            <a:chExt cx="1978111" cy="2834745"/>
          </a:xfrm>
        </p:grpSpPr>
        <p:sp>
          <p:nvSpPr>
            <p:cNvPr id="82" name="Text Box 10">
              <a:extLst>
                <a:ext uri="{FF2B5EF4-FFF2-40B4-BE49-F238E27FC236}">
                  <a16:creationId xmlns:a16="http://schemas.microsoft.com/office/drawing/2014/main" id="{DD0D05E3-C68C-4239-AE99-0817A63D18B7}"/>
                </a:ext>
              </a:extLst>
            </p:cNvPr>
            <p:cNvSpPr txBox="1">
              <a:spLocks noChangeArrowheads="1"/>
            </p:cNvSpPr>
            <p:nvPr/>
          </p:nvSpPr>
          <p:spPr bwMode="auto">
            <a:xfrm rot="18873624">
              <a:off x="5691509" y="343344"/>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3" name="Group 82">
              <a:extLst>
                <a:ext uri="{FF2B5EF4-FFF2-40B4-BE49-F238E27FC236}">
                  <a16:creationId xmlns:a16="http://schemas.microsoft.com/office/drawing/2014/main" id="{CC3D993E-5928-45E0-B4C6-3454FEF07849}"/>
                </a:ext>
              </a:extLst>
            </p:cNvPr>
            <p:cNvGrpSpPr/>
            <p:nvPr/>
          </p:nvGrpSpPr>
          <p:grpSpPr>
            <a:xfrm rot="5632401" flipV="1">
              <a:off x="5410828" y="1570189"/>
              <a:ext cx="956910" cy="845890"/>
              <a:chOff x="351982" y="3687576"/>
              <a:chExt cx="956910" cy="845890"/>
            </a:xfrm>
          </p:grpSpPr>
          <p:grpSp>
            <p:nvGrpSpPr>
              <p:cNvPr id="84" name="Group 83">
                <a:extLst>
                  <a:ext uri="{FF2B5EF4-FFF2-40B4-BE49-F238E27FC236}">
                    <a16:creationId xmlns:a16="http://schemas.microsoft.com/office/drawing/2014/main" id="{BEEEE5A5-6BE7-4A47-8902-86E57F8BA6E5}"/>
                  </a:ext>
                </a:extLst>
              </p:cNvPr>
              <p:cNvGrpSpPr/>
              <p:nvPr/>
            </p:nvGrpSpPr>
            <p:grpSpPr>
              <a:xfrm>
                <a:off x="351982" y="3951545"/>
                <a:ext cx="956910" cy="581921"/>
                <a:chOff x="653174" y="2695622"/>
                <a:chExt cx="956910" cy="581921"/>
              </a:xfrm>
            </p:grpSpPr>
            <p:cxnSp>
              <p:nvCxnSpPr>
                <p:cNvPr id="89" name="Straight Arrow Connector 88">
                  <a:extLst>
                    <a:ext uri="{FF2B5EF4-FFF2-40B4-BE49-F238E27FC236}">
                      <a16:creationId xmlns:a16="http://schemas.microsoft.com/office/drawing/2014/main" id="{213EA5D5-ACBE-4560-B157-D9F70CA17C8B}"/>
                    </a:ext>
                  </a:extLst>
                </p:cNvPr>
                <p:cNvCxnSpPr>
                  <a:cxnSpLocks/>
                </p:cNvCxnSpPr>
                <p:nvPr/>
              </p:nvCxnSpPr>
              <p:spPr>
                <a:xfrm rot="5586019" flipH="1" flipV="1">
                  <a:off x="1162995" y="2830454"/>
                  <a:ext cx="446463" cy="447715"/>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90" name="Straight Arrow Connector 89">
                  <a:extLst>
                    <a:ext uri="{FF2B5EF4-FFF2-40B4-BE49-F238E27FC236}">
                      <a16:creationId xmlns:a16="http://schemas.microsoft.com/office/drawing/2014/main" id="{DA689C78-43A8-4A20-9AE8-8E08CDCA6E9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480EDEEA-7BB4-4622-9F90-01DB48663C12}"/>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86" name="Freeform 159">
                  <a:extLst>
                    <a:ext uri="{FF2B5EF4-FFF2-40B4-BE49-F238E27FC236}">
                      <a16:creationId xmlns:a16="http://schemas.microsoft.com/office/drawing/2014/main" id="{89D1753A-2FDD-43BE-ADE8-E6C4E9137371}"/>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Freeform 160">
                  <a:extLst>
                    <a:ext uri="{FF2B5EF4-FFF2-40B4-BE49-F238E27FC236}">
                      <a16:creationId xmlns:a16="http://schemas.microsoft.com/office/drawing/2014/main" id="{DE631ED1-2743-4A6C-A085-28ADBBD5B512}"/>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Freeform 161">
                  <a:extLst>
                    <a:ext uri="{FF2B5EF4-FFF2-40B4-BE49-F238E27FC236}">
                      <a16:creationId xmlns:a16="http://schemas.microsoft.com/office/drawing/2014/main" id="{4D05A20B-9C4A-4A1C-AB47-D6492A6C541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sp>
        <p:nvSpPr>
          <p:cNvPr id="95" name="TextBox 94">
            <a:extLst>
              <a:ext uri="{FF2B5EF4-FFF2-40B4-BE49-F238E27FC236}">
                <a16:creationId xmlns:a16="http://schemas.microsoft.com/office/drawing/2014/main" id="{B1CF2085-85FE-4704-B1CC-C8EE4AF0400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6" name="Group 95">
            <a:extLst>
              <a:ext uri="{FF2B5EF4-FFF2-40B4-BE49-F238E27FC236}">
                <a16:creationId xmlns:a16="http://schemas.microsoft.com/office/drawing/2014/main" id="{E6A82074-26D1-4FE8-A3DA-4BFB5795A7D6}"/>
              </a:ext>
            </a:extLst>
          </p:cNvPr>
          <p:cNvGrpSpPr>
            <a:grpSpLocks noChangeAspect="1"/>
          </p:cNvGrpSpPr>
          <p:nvPr/>
        </p:nvGrpSpPr>
        <p:grpSpPr>
          <a:xfrm>
            <a:off x="8492100" y="2293883"/>
            <a:ext cx="987284" cy="1005840"/>
            <a:chOff x="3386780" y="2600009"/>
            <a:chExt cx="1884814" cy="1920240"/>
          </a:xfrm>
        </p:grpSpPr>
        <p:sp>
          <p:nvSpPr>
            <p:cNvPr id="97" name="Freeform: Shape 96">
              <a:extLst>
                <a:ext uri="{FF2B5EF4-FFF2-40B4-BE49-F238E27FC236}">
                  <a16:creationId xmlns:a16="http://schemas.microsoft.com/office/drawing/2014/main" id="{32B01DED-BB90-4643-8BE2-30F1A58ABA5F}"/>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AEFA02DE-1A5D-40E9-B41C-3A14B8179E90}"/>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939393"/>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3" name="Group 192">
            <a:extLst>
              <a:ext uri="{FF2B5EF4-FFF2-40B4-BE49-F238E27FC236}">
                <a16:creationId xmlns:a16="http://schemas.microsoft.com/office/drawing/2014/main" id="{B6920A68-1181-443D-A07C-B16864BD9035}"/>
              </a:ext>
            </a:extLst>
          </p:cNvPr>
          <p:cNvGrpSpPr/>
          <p:nvPr/>
        </p:nvGrpSpPr>
        <p:grpSpPr>
          <a:xfrm>
            <a:off x="4406552" y="1768394"/>
            <a:ext cx="493642" cy="502920"/>
            <a:chOff x="4406552" y="1768394"/>
            <a:chExt cx="493642" cy="502920"/>
          </a:xfrm>
        </p:grpSpPr>
        <p:grpSp>
          <p:nvGrpSpPr>
            <p:cNvPr id="26" name="Group 25">
              <a:extLst>
                <a:ext uri="{FF2B5EF4-FFF2-40B4-BE49-F238E27FC236}">
                  <a16:creationId xmlns:a16="http://schemas.microsoft.com/office/drawing/2014/main" id="{526F197D-2A4F-4B76-99B0-C83A3DD1360C}"/>
                </a:ext>
              </a:extLst>
            </p:cNvPr>
            <p:cNvGrpSpPr/>
            <p:nvPr/>
          </p:nvGrpSpPr>
          <p:grpSpPr>
            <a:xfrm>
              <a:off x="4406552" y="1768394"/>
              <a:ext cx="493642" cy="502920"/>
              <a:chOff x="1965878" y="2221140"/>
              <a:chExt cx="493642" cy="502920"/>
            </a:xfrm>
            <a:effectLst>
              <a:outerShdw blurRad="50800" dist="38100" dir="5400000" algn="t" rotWithShape="0">
                <a:prstClr val="black">
                  <a:alpha val="40000"/>
                </a:prstClr>
              </a:outerShdw>
            </a:effectLst>
          </p:grpSpPr>
          <p:sp>
            <p:nvSpPr>
              <p:cNvPr id="27" name="Freeform: Shape 26">
                <a:extLst>
                  <a:ext uri="{FF2B5EF4-FFF2-40B4-BE49-F238E27FC236}">
                    <a16:creationId xmlns:a16="http://schemas.microsoft.com/office/drawing/2014/main" id="{EDC7A49C-4593-4673-B4AA-B973ED058D57}"/>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308B5A2-D479-413B-AEC9-30A9E46F6E20}"/>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84" name="Freeform 17">
              <a:extLst>
                <a:ext uri="{FF2B5EF4-FFF2-40B4-BE49-F238E27FC236}">
                  <a16:creationId xmlns:a16="http://schemas.microsoft.com/office/drawing/2014/main" id="{9FD30680-7CD7-4EEC-952B-DD6A92CD10F5}"/>
                </a:ext>
              </a:extLst>
            </p:cNvPr>
            <p:cNvSpPr>
              <a:spLocks noChangeAspect="1" noChangeArrowheads="1"/>
            </p:cNvSpPr>
            <p:nvPr/>
          </p:nvSpPr>
          <p:spPr bwMode="auto">
            <a:xfrm>
              <a:off x="4539039" y="1910126"/>
              <a:ext cx="219457" cy="21945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2" name="Group 191">
            <a:extLst>
              <a:ext uri="{FF2B5EF4-FFF2-40B4-BE49-F238E27FC236}">
                <a16:creationId xmlns:a16="http://schemas.microsoft.com/office/drawing/2014/main" id="{82C6FAC6-C8DB-4708-9529-ADB86814E139}"/>
              </a:ext>
            </a:extLst>
          </p:cNvPr>
          <p:cNvGrpSpPr/>
          <p:nvPr/>
        </p:nvGrpSpPr>
        <p:grpSpPr>
          <a:xfrm>
            <a:off x="1955847" y="2425042"/>
            <a:ext cx="658189" cy="670560"/>
            <a:chOff x="1955847" y="2425042"/>
            <a:chExt cx="658189" cy="670560"/>
          </a:xfrm>
        </p:grpSpPr>
        <p:grpSp>
          <p:nvGrpSpPr>
            <p:cNvPr id="3" name="Group 2">
              <a:extLst>
                <a:ext uri="{FF2B5EF4-FFF2-40B4-BE49-F238E27FC236}">
                  <a16:creationId xmlns:a16="http://schemas.microsoft.com/office/drawing/2014/main" id="{1F494285-1C57-4059-97E3-B72F39BDBF56}"/>
                </a:ext>
              </a:extLst>
            </p:cNvPr>
            <p:cNvGrpSpPr/>
            <p:nvPr/>
          </p:nvGrpSpPr>
          <p:grpSpPr>
            <a:xfrm>
              <a:off x="1955847" y="2425042"/>
              <a:ext cx="658189" cy="670560"/>
              <a:chOff x="1965878" y="2221140"/>
              <a:chExt cx="493642" cy="502920"/>
            </a:xfrm>
            <a:effectLst>
              <a:outerShdw blurRad="50800" dist="38100" dir="5400000" algn="t" rotWithShape="0">
                <a:prstClr val="black">
                  <a:alpha val="40000"/>
                </a:prstClr>
              </a:outerShdw>
            </a:effectLst>
          </p:grpSpPr>
          <p:sp>
            <p:nvSpPr>
              <p:cNvPr id="13" name="Freeform: Shape 12">
                <a:extLst>
                  <a:ext uri="{FF2B5EF4-FFF2-40B4-BE49-F238E27FC236}">
                    <a16:creationId xmlns:a16="http://schemas.microsoft.com/office/drawing/2014/main" id="{7847F236-3EC2-400E-A231-B46C01D2154A}"/>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A857DBB-82DB-4E8C-8C6E-F8564AA184FC}"/>
                  </a:ext>
                </a:extLst>
              </p:cNvPr>
              <p:cNvSpPr>
                <a:spLocks noChangeAspect="1"/>
              </p:cNvSpPr>
              <p:nvPr/>
            </p:nvSpPr>
            <p:spPr>
              <a:xfrm rot="18923770">
                <a:off x="2033192" y="2289722"/>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5" name="Freeform 18">
              <a:extLst>
                <a:ext uri="{FF2B5EF4-FFF2-40B4-BE49-F238E27FC236}">
                  <a16:creationId xmlns:a16="http://schemas.microsoft.com/office/drawing/2014/main" id="{689A675F-D0BE-4594-A407-32A156E19025}"/>
                </a:ext>
              </a:extLst>
            </p:cNvPr>
            <p:cNvSpPr>
              <a:spLocks noChangeArrowheads="1"/>
            </p:cNvSpPr>
            <p:nvPr/>
          </p:nvSpPr>
          <p:spPr bwMode="auto">
            <a:xfrm>
              <a:off x="2178165" y="2625344"/>
              <a:ext cx="209841" cy="289066"/>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4" name="Group 193">
            <a:extLst>
              <a:ext uri="{FF2B5EF4-FFF2-40B4-BE49-F238E27FC236}">
                <a16:creationId xmlns:a16="http://schemas.microsoft.com/office/drawing/2014/main" id="{EC337971-3BAC-4C56-B663-1B8B619BF7F5}"/>
              </a:ext>
            </a:extLst>
          </p:cNvPr>
          <p:cNvGrpSpPr/>
          <p:nvPr/>
        </p:nvGrpSpPr>
        <p:grpSpPr>
          <a:xfrm>
            <a:off x="6785600" y="2308464"/>
            <a:ext cx="658189" cy="670560"/>
            <a:chOff x="6785600" y="2308464"/>
            <a:chExt cx="658189" cy="670560"/>
          </a:xfrm>
        </p:grpSpPr>
        <p:grpSp>
          <p:nvGrpSpPr>
            <p:cNvPr id="33" name="Group 32">
              <a:extLst>
                <a:ext uri="{FF2B5EF4-FFF2-40B4-BE49-F238E27FC236}">
                  <a16:creationId xmlns:a16="http://schemas.microsoft.com/office/drawing/2014/main" id="{0E164E3F-4638-4D40-B772-8EAEE6773651}"/>
                </a:ext>
              </a:extLst>
            </p:cNvPr>
            <p:cNvGrpSpPr/>
            <p:nvPr/>
          </p:nvGrpSpPr>
          <p:grpSpPr>
            <a:xfrm>
              <a:off x="6785600" y="2308464"/>
              <a:ext cx="658189" cy="670560"/>
              <a:chOff x="1965878" y="2221140"/>
              <a:chExt cx="493642" cy="502920"/>
            </a:xfrm>
            <a:effectLst>
              <a:outerShdw blurRad="50800" dist="38100" dir="5400000" algn="t" rotWithShape="0">
                <a:prstClr val="black">
                  <a:alpha val="40000"/>
                </a:prstClr>
              </a:outerShdw>
            </a:effectLst>
          </p:grpSpPr>
          <p:sp>
            <p:nvSpPr>
              <p:cNvPr id="34" name="Freeform: Shape 33">
                <a:extLst>
                  <a:ext uri="{FF2B5EF4-FFF2-40B4-BE49-F238E27FC236}">
                    <a16:creationId xmlns:a16="http://schemas.microsoft.com/office/drawing/2014/main" id="{001E2822-E394-4BA3-8D14-4A05BF1418D6}"/>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1BE3130-D37E-4621-82B9-9A5584F305C5}"/>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6" name="Freeform 19">
              <a:extLst>
                <a:ext uri="{FF2B5EF4-FFF2-40B4-BE49-F238E27FC236}">
                  <a16:creationId xmlns:a16="http://schemas.microsoft.com/office/drawing/2014/main" id="{9F7AC34E-4AB6-4386-ADB9-278B9B29067D}"/>
                </a:ext>
              </a:extLst>
            </p:cNvPr>
            <p:cNvSpPr>
              <a:spLocks noChangeArrowheads="1"/>
            </p:cNvSpPr>
            <p:nvPr/>
          </p:nvSpPr>
          <p:spPr bwMode="auto">
            <a:xfrm>
              <a:off x="7023690" y="2499172"/>
              <a:ext cx="182006" cy="297631"/>
            </a:xfrm>
            <a:custGeom>
              <a:avLst/>
              <a:gdLst>
                <a:gd name="T0" fmla="*/ 57 w 374"/>
                <a:gd name="T1" fmla="*/ 614 h 615"/>
                <a:gd name="T2" fmla="*/ 108 w 374"/>
                <a:gd name="T3" fmla="*/ 614 h 615"/>
                <a:gd name="T4" fmla="*/ 108 w 374"/>
                <a:gd name="T5" fmla="*/ 563 h 615"/>
                <a:gd name="T6" fmla="*/ 57 w 374"/>
                <a:gd name="T7" fmla="*/ 563 h 615"/>
                <a:gd name="T8" fmla="*/ 57 w 374"/>
                <a:gd name="T9" fmla="*/ 614 h 615"/>
                <a:gd name="T10" fmla="*/ 189 w 374"/>
                <a:gd name="T11" fmla="*/ 322 h 615"/>
                <a:gd name="T12" fmla="*/ 266 w 374"/>
                <a:gd name="T13" fmla="*/ 241 h 615"/>
                <a:gd name="T14" fmla="*/ 266 w 374"/>
                <a:gd name="T15" fmla="*/ 82 h 615"/>
                <a:gd name="T16" fmla="*/ 189 w 374"/>
                <a:gd name="T17" fmla="*/ 0 h 615"/>
                <a:gd name="T18" fmla="*/ 108 w 374"/>
                <a:gd name="T19" fmla="*/ 82 h 615"/>
                <a:gd name="T20" fmla="*/ 108 w 374"/>
                <a:gd name="T21" fmla="*/ 241 h 615"/>
                <a:gd name="T22" fmla="*/ 189 w 374"/>
                <a:gd name="T23" fmla="*/ 322 h 615"/>
                <a:gd name="T24" fmla="*/ 164 w 374"/>
                <a:gd name="T25" fmla="*/ 614 h 615"/>
                <a:gd name="T26" fmla="*/ 215 w 374"/>
                <a:gd name="T27" fmla="*/ 614 h 615"/>
                <a:gd name="T28" fmla="*/ 215 w 374"/>
                <a:gd name="T29" fmla="*/ 563 h 615"/>
                <a:gd name="T30" fmla="*/ 164 w 374"/>
                <a:gd name="T31" fmla="*/ 563 h 615"/>
                <a:gd name="T32" fmla="*/ 164 w 374"/>
                <a:gd name="T33" fmla="*/ 614 h 615"/>
                <a:gd name="T34" fmla="*/ 266 w 374"/>
                <a:gd name="T35" fmla="*/ 614 h 615"/>
                <a:gd name="T36" fmla="*/ 322 w 374"/>
                <a:gd name="T37" fmla="*/ 614 h 615"/>
                <a:gd name="T38" fmla="*/ 322 w 374"/>
                <a:gd name="T39" fmla="*/ 563 h 615"/>
                <a:gd name="T40" fmla="*/ 266 w 374"/>
                <a:gd name="T41" fmla="*/ 563 h 615"/>
                <a:gd name="T42" fmla="*/ 266 w 374"/>
                <a:gd name="T43" fmla="*/ 614 h 615"/>
                <a:gd name="T44" fmla="*/ 373 w 374"/>
                <a:gd name="T45" fmla="*/ 241 h 615"/>
                <a:gd name="T46" fmla="*/ 332 w 374"/>
                <a:gd name="T47" fmla="*/ 241 h 615"/>
                <a:gd name="T48" fmla="*/ 189 w 374"/>
                <a:gd name="T49" fmla="*/ 379 h 615"/>
                <a:gd name="T50" fmla="*/ 46 w 374"/>
                <a:gd name="T51" fmla="*/ 241 h 615"/>
                <a:gd name="T52" fmla="*/ 0 w 374"/>
                <a:gd name="T53" fmla="*/ 241 h 615"/>
                <a:gd name="T54" fmla="*/ 164 w 374"/>
                <a:gd name="T55" fmla="*/ 419 h 615"/>
                <a:gd name="T56" fmla="*/ 164 w 374"/>
                <a:gd name="T57" fmla="*/ 506 h 615"/>
                <a:gd name="T58" fmla="*/ 215 w 374"/>
                <a:gd name="T59" fmla="*/ 506 h 615"/>
                <a:gd name="T60" fmla="*/ 215 w 374"/>
                <a:gd name="T61" fmla="*/ 419 h 615"/>
                <a:gd name="T62" fmla="*/ 373 w 374"/>
                <a:gd name="T63" fmla="*/ 241 h 6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74" h="615">
                  <a:moveTo>
                    <a:pt x="57" y="614"/>
                  </a:moveTo>
                  <a:lnTo>
                    <a:pt x="108" y="614"/>
                  </a:lnTo>
                  <a:lnTo>
                    <a:pt x="108" y="563"/>
                  </a:lnTo>
                  <a:lnTo>
                    <a:pt x="57" y="563"/>
                  </a:lnTo>
                  <a:lnTo>
                    <a:pt x="57" y="614"/>
                  </a:lnTo>
                  <a:close/>
                  <a:moveTo>
                    <a:pt x="189" y="322"/>
                  </a:moveTo>
                  <a:cubicBezTo>
                    <a:pt x="235" y="322"/>
                    <a:pt x="266" y="287"/>
                    <a:pt x="266" y="241"/>
                  </a:cubicBezTo>
                  <a:lnTo>
                    <a:pt x="266" y="82"/>
                  </a:lnTo>
                  <a:cubicBezTo>
                    <a:pt x="266" y="36"/>
                    <a:pt x="235" y="0"/>
                    <a:pt x="189" y="0"/>
                  </a:cubicBezTo>
                  <a:cubicBezTo>
                    <a:pt x="143" y="0"/>
                    <a:pt x="108" y="36"/>
                    <a:pt x="108" y="82"/>
                  </a:cubicBezTo>
                  <a:lnTo>
                    <a:pt x="108" y="241"/>
                  </a:lnTo>
                  <a:cubicBezTo>
                    <a:pt x="108" y="287"/>
                    <a:pt x="143" y="322"/>
                    <a:pt x="189" y="322"/>
                  </a:cubicBezTo>
                  <a:close/>
                  <a:moveTo>
                    <a:pt x="164" y="614"/>
                  </a:moveTo>
                  <a:lnTo>
                    <a:pt x="215" y="614"/>
                  </a:lnTo>
                  <a:lnTo>
                    <a:pt x="215" y="563"/>
                  </a:lnTo>
                  <a:lnTo>
                    <a:pt x="164" y="563"/>
                  </a:lnTo>
                  <a:lnTo>
                    <a:pt x="164" y="614"/>
                  </a:lnTo>
                  <a:close/>
                  <a:moveTo>
                    <a:pt x="266" y="614"/>
                  </a:moveTo>
                  <a:lnTo>
                    <a:pt x="322" y="614"/>
                  </a:lnTo>
                  <a:lnTo>
                    <a:pt x="322" y="563"/>
                  </a:lnTo>
                  <a:lnTo>
                    <a:pt x="266" y="563"/>
                  </a:lnTo>
                  <a:lnTo>
                    <a:pt x="266" y="614"/>
                  </a:lnTo>
                  <a:close/>
                  <a:moveTo>
                    <a:pt x="373" y="241"/>
                  </a:moveTo>
                  <a:lnTo>
                    <a:pt x="332" y="241"/>
                  </a:lnTo>
                  <a:cubicBezTo>
                    <a:pt x="332" y="322"/>
                    <a:pt x="264" y="379"/>
                    <a:pt x="189" y="379"/>
                  </a:cubicBezTo>
                  <a:cubicBezTo>
                    <a:pt x="115" y="379"/>
                    <a:pt x="46" y="322"/>
                    <a:pt x="46" y="241"/>
                  </a:cubicBezTo>
                  <a:lnTo>
                    <a:pt x="0" y="241"/>
                  </a:lnTo>
                  <a:cubicBezTo>
                    <a:pt x="0" y="333"/>
                    <a:pt x="72" y="409"/>
                    <a:pt x="164" y="419"/>
                  </a:cubicBezTo>
                  <a:lnTo>
                    <a:pt x="164" y="506"/>
                  </a:lnTo>
                  <a:lnTo>
                    <a:pt x="215" y="506"/>
                  </a:lnTo>
                  <a:lnTo>
                    <a:pt x="215" y="419"/>
                  </a:lnTo>
                  <a:cubicBezTo>
                    <a:pt x="302" y="409"/>
                    <a:pt x="373" y="333"/>
                    <a:pt x="373" y="241"/>
                  </a:cubicBez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grpSp>
        <p:nvGrpSpPr>
          <p:cNvPr id="195" name="Group 194">
            <a:extLst>
              <a:ext uri="{FF2B5EF4-FFF2-40B4-BE49-F238E27FC236}">
                <a16:creationId xmlns:a16="http://schemas.microsoft.com/office/drawing/2014/main" id="{701E7BBC-28F3-4162-89AD-70936DBE2842}"/>
              </a:ext>
            </a:extLst>
          </p:cNvPr>
          <p:cNvGrpSpPr/>
          <p:nvPr/>
        </p:nvGrpSpPr>
        <p:grpSpPr>
          <a:xfrm>
            <a:off x="9336227" y="3526313"/>
            <a:ext cx="587669" cy="598714"/>
            <a:chOff x="9336227" y="3526313"/>
            <a:chExt cx="587669" cy="598714"/>
          </a:xfrm>
        </p:grpSpPr>
        <p:grpSp>
          <p:nvGrpSpPr>
            <p:cNvPr id="40" name="Group 39">
              <a:extLst>
                <a:ext uri="{FF2B5EF4-FFF2-40B4-BE49-F238E27FC236}">
                  <a16:creationId xmlns:a16="http://schemas.microsoft.com/office/drawing/2014/main" id="{21F5ACDD-FC93-4D41-A2E5-F910754905D7}"/>
                </a:ext>
              </a:extLst>
            </p:cNvPr>
            <p:cNvGrpSpPr/>
            <p:nvPr/>
          </p:nvGrpSpPr>
          <p:grpSpPr>
            <a:xfrm>
              <a:off x="9336227" y="3526313"/>
              <a:ext cx="587669" cy="598714"/>
              <a:chOff x="1965878" y="2221140"/>
              <a:chExt cx="493642" cy="502920"/>
            </a:xfrm>
            <a:effectLst>
              <a:outerShdw blurRad="50800" dist="38100" dir="5400000" algn="t" rotWithShape="0">
                <a:prstClr val="black">
                  <a:alpha val="40000"/>
                </a:prstClr>
              </a:outerShdw>
            </a:effectLst>
          </p:grpSpPr>
          <p:sp>
            <p:nvSpPr>
              <p:cNvPr id="41" name="Freeform: Shape 40">
                <a:extLst>
                  <a:ext uri="{FF2B5EF4-FFF2-40B4-BE49-F238E27FC236}">
                    <a16:creationId xmlns:a16="http://schemas.microsoft.com/office/drawing/2014/main" id="{D9D5BD2F-F0BF-4A36-BFDF-1969E1C123FC}"/>
                  </a:ext>
                </a:extLst>
              </p:cNvPr>
              <p:cNvSpPr>
                <a:spLocks noChangeAspect="1"/>
              </p:cNvSpPr>
              <p:nvPr/>
            </p:nvSpPr>
            <p:spPr>
              <a:xfrm rot="18923770">
                <a:off x="1965878" y="2221140"/>
                <a:ext cx="493642" cy="50292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FEBDDC-9B77-469C-A131-3F600CC87C3F}"/>
                  </a:ext>
                </a:extLst>
              </p:cNvPr>
              <p:cNvSpPr>
                <a:spLocks noChangeAspect="1"/>
              </p:cNvSpPr>
              <p:nvPr/>
            </p:nvSpPr>
            <p:spPr>
              <a:xfrm rot="18923770">
                <a:off x="2033192" y="2289721"/>
                <a:ext cx="359012" cy="36576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a:noFill/>
              </a:ln>
              <a:effectLst>
                <a:innerShdw blurRad="127000" dist="50800" dir="180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7" name="Freeform 7">
              <a:extLst>
                <a:ext uri="{FF2B5EF4-FFF2-40B4-BE49-F238E27FC236}">
                  <a16:creationId xmlns:a16="http://schemas.microsoft.com/office/drawing/2014/main" id="{A013DF15-CA87-4CF6-82BB-EB3405FA7E3D}"/>
                </a:ext>
              </a:extLst>
            </p:cNvPr>
            <p:cNvSpPr>
              <a:spLocks noChangeArrowheads="1"/>
            </p:cNvSpPr>
            <p:nvPr/>
          </p:nvSpPr>
          <p:spPr bwMode="auto">
            <a:xfrm>
              <a:off x="9510890" y="3712410"/>
              <a:ext cx="233394" cy="233395"/>
            </a:xfrm>
            <a:custGeom>
              <a:avLst/>
              <a:gdLst>
                <a:gd name="T0" fmla="*/ 373 w 481"/>
                <a:gd name="T1" fmla="*/ 0 h 482"/>
                <a:gd name="T2" fmla="*/ 51 w 481"/>
                <a:gd name="T3" fmla="*/ 0 h 482"/>
                <a:gd name="T4" fmla="*/ 0 w 481"/>
                <a:gd name="T5" fmla="*/ 56 h 482"/>
                <a:gd name="T6" fmla="*/ 0 w 481"/>
                <a:gd name="T7" fmla="*/ 429 h 482"/>
                <a:gd name="T8" fmla="*/ 51 w 481"/>
                <a:gd name="T9" fmla="*/ 481 h 482"/>
                <a:gd name="T10" fmla="*/ 424 w 481"/>
                <a:gd name="T11" fmla="*/ 481 h 482"/>
                <a:gd name="T12" fmla="*/ 480 w 481"/>
                <a:gd name="T13" fmla="*/ 429 h 482"/>
                <a:gd name="T14" fmla="*/ 480 w 481"/>
                <a:gd name="T15" fmla="*/ 107 h 482"/>
                <a:gd name="T16" fmla="*/ 373 w 481"/>
                <a:gd name="T17" fmla="*/ 0 h 482"/>
                <a:gd name="T18" fmla="*/ 240 w 481"/>
                <a:gd name="T19" fmla="*/ 429 h 482"/>
                <a:gd name="T20" fmla="*/ 159 w 481"/>
                <a:gd name="T21" fmla="*/ 348 h 482"/>
                <a:gd name="T22" fmla="*/ 240 w 481"/>
                <a:gd name="T23" fmla="*/ 266 h 482"/>
                <a:gd name="T24" fmla="*/ 317 w 481"/>
                <a:gd name="T25" fmla="*/ 348 h 482"/>
                <a:gd name="T26" fmla="*/ 240 w 481"/>
                <a:gd name="T27" fmla="*/ 429 h 482"/>
                <a:gd name="T28" fmla="*/ 317 w 481"/>
                <a:gd name="T29" fmla="*/ 164 h 482"/>
                <a:gd name="T30" fmla="*/ 51 w 481"/>
                <a:gd name="T31" fmla="*/ 164 h 482"/>
                <a:gd name="T32" fmla="*/ 51 w 481"/>
                <a:gd name="T33" fmla="*/ 56 h 482"/>
                <a:gd name="T34" fmla="*/ 317 w 481"/>
                <a:gd name="T35" fmla="*/ 56 h 482"/>
                <a:gd name="T36" fmla="*/ 317 w 481"/>
                <a:gd name="T37" fmla="*/ 164 h 4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81" h="482">
                  <a:moveTo>
                    <a:pt x="373" y="0"/>
                  </a:moveTo>
                  <a:lnTo>
                    <a:pt x="51" y="0"/>
                  </a:lnTo>
                  <a:cubicBezTo>
                    <a:pt x="21" y="0"/>
                    <a:pt x="0" y="26"/>
                    <a:pt x="0" y="56"/>
                  </a:cubicBezTo>
                  <a:lnTo>
                    <a:pt x="0" y="429"/>
                  </a:lnTo>
                  <a:cubicBezTo>
                    <a:pt x="0" y="460"/>
                    <a:pt x="21" y="481"/>
                    <a:pt x="51" y="481"/>
                  </a:cubicBezTo>
                  <a:lnTo>
                    <a:pt x="424" y="481"/>
                  </a:lnTo>
                  <a:cubicBezTo>
                    <a:pt x="455" y="481"/>
                    <a:pt x="480" y="460"/>
                    <a:pt x="480" y="429"/>
                  </a:cubicBezTo>
                  <a:lnTo>
                    <a:pt x="480" y="107"/>
                  </a:lnTo>
                  <a:lnTo>
                    <a:pt x="373" y="0"/>
                  </a:lnTo>
                  <a:close/>
                  <a:moveTo>
                    <a:pt x="240" y="429"/>
                  </a:moveTo>
                  <a:cubicBezTo>
                    <a:pt x="194" y="429"/>
                    <a:pt x="159" y="394"/>
                    <a:pt x="159" y="348"/>
                  </a:cubicBezTo>
                  <a:cubicBezTo>
                    <a:pt x="159" y="302"/>
                    <a:pt x="194" y="266"/>
                    <a:pt x="240" y="266"/>
                  </a:cubicBezTo>
                  <a:cubicBezTo>
                    <a:pt x="286" y="266"/>
                    <a:pt x="317" y="302"/>
                    <a:pt x="317" y="348"/>
                  </a:cubicBezTo>
                  <a:cubicBezTo>
                    <a:pt x="317" y="394"/>
                    <a:pt x="286" y="429"/>
                    <a:pt x="240" y="429"/>
                  </a:cubicBezTo>
                  <a:close/>
                  <a:moveTo>
                    <a:pt x="317" y="164"/>
                  </a:moveTo>
                  <a:lnTo>
                    <a:pt x="51" y="164"/>
                  </a:lnTo>
                  <a:lnTo>
                    <a:pt x="51" y="56"/>
                  </a:lnTo>
                  <a:lnTo>
                    <a:pt x="317" y="56"/>
                  </a:lnTo>
                  <a:lnTo>
                    <a:pt x="317" y="164"/>
                  </a:lnTo>
                  <a:close/>
                </a:path>
              </a:pathLst>
            </a:custGeom>
            <a:solidFill>
              <a:srgbClr val="FFFFFF"/>
            </a:solidFill>
            <a:ln>
              <a:noFill/>
            </a:ln>
            <a:effectLst>
              <a:outerShdw blurRad="63500" sx="102000" sy="102000" algn="ctr" rotWithShape="0">
                <a:prstClr val="black">
                  <a:alpha val="40000"/>
                </a:prstClr>
              </a:outerShdw>
            </a:effectLst>
          </p:spPr>
          <p:txBody>
            <a:bodyPr wrap="none" anchor="ctr"/>
            <a:lstStyle/>
            <a:p>
              <a:endParaRPr lang="en-US"/>
            </a:p>
          </p:txBody>
        </p:sp>
      </p:grpSp>
      <p:sp>
        <p:nvSpPr>
          <p:cNvPr id="188" name="Text Box 10">
            <a:extLst>
              <a:ext uri="{FF2B5EF4-FFF2-40B4-BE49-F238E27FC236}">
                <a16:creationId xmlns:a16="http://schemas.microsoft.com/office/drawing/2014/main" id="{30064CEF-D41C-4FFB-9D25-6E7D7CFEDE0D}"/>
              </a:ext>
            </a:extLst>
          </p:cNvPr>
          <p:cNvSpPr txBox="1">
            <a:spLocks noChangeArrowheads="1"/>
          </p:cNvSpPr>
          <p:nvPr/>
        </p:nvSpPr>
        <p:spPr bwMode="auto">
          <a:xfrm>
            <a:off x="1525765" y="3366348"/>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89" name="Text Box 10">
            <a:extLst>
              <a:ext uri="{FF2B5EF4-FFF2-40B4-BE49-F238E27FC236}">
                <a16:creationId xmlns:a16="http://schemas.microsoft.com/office/drawing/2014/main" id="{32B1B10D-2F62-4022-8BC7-11A9946F17D3}"/>
              </a:ext>
            </a:extLst>
          </p:cNvPr>
          <p:cNvSpPr txBox="1">
            <a:spLocks noChangeArrowheads="1"/>
          </p:cNvSpPr>
          <p:nvPr/>
        </p:nvSpPr>
        <p:spPr bwMode="auto">
          <a:xfrm>
            <a:off x="3860015" y="2418843"/>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0" name="Text Box 10">
            <a:extLst>
              <a:ext uri="{FF2B5EF4-FFF2-40B4-BE49-F238E27FC236}">
                <a16:creationId xmlns:a16="http://schemas.microsoft.com/office/drawing/2014/main" id="{C5295D7B-93EC-4750-9400-F9E642C5D552}"/>
              </a:ext>
            </a:extLst>
          </p:cNvPr>
          <p:cNvSpPr txBox="1">
            <a:spLocks noChangeArrowheads="1"/>
          </p:cNvSpPr>
          <p:nvPr/>
        </p:nvSpPr>
        <p:spPr bwMode="auto">
          <a:xfrm>
            <a:off x="6348971" y="3289159"/>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sp>
        <p:nvSpPr>
          <p:cNvPr id="191" name="Text Box 10">
            <a:extLst>
              <a:ext uri="{FF2B5EF4-FFF2-40B4-BE49-F238E27FC236}">
                <a16:creationId xmlns:a16="http://schemas.microsoft.com/office/drawing/2014/main" id="{38E7D94A-2458-4AD8-BC1C-3ECC70ACD714}"/>
              </a:ext>
            </a:extLst>
          </p:cNvPr>
          <p:cNvSpPr txBox="1">
            <a:spLocks noChangeArrowheads="1"/>
          </p:cNvSpPr>
          <p:nvPr/>
        </p:nvSpPr>
        <p:spPr bwMode="auto">
          <a:xfrm>
            <a:off x="8851547" y="4365460"/>
            <a:ext cx="1570496" cy="98488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rPr>
              <a:t>Lorem ipsum dolor sit amet, consectetur adipiscing elit, sed do eiusmod tempor incididunt</a:t>
            </a:r>
          </a:p>
        </p:txBody>
      </p:sp>
      <p:grpSp>
        <p:nvGrpSpPr>
          <p:cNvPr id="200" name="Group 199">
            <a:extLst>
              <a:ext uri="{FF2B5EF4-FFF2-40B4-BE49-F238E27FC236}">
                <a16:creationId xmlns:a16="http://schemas.microsoft.com/office/drawing/2014/main" id="{3CF0A4C5-E59B-457C-B9DE-7AB8FB7DF8C9}"/>
              </a:ext>
            </a:extLst>
          </p:cNvPr>
          <p:cNvGrpSpPr>
            <a:grpSpLocks noChangeAspect="1"/>
          </p:cNvGrpSpPr>
          <p:nvPr/>
        </p:nvGrpSpPr>
        <p:grpSpPr>
          <a:xfrm>
            <a:off x="7959055" y="2059308"/>
            <a:ext cx="548640" cy="558951"/>
            <a:chOff x="3386780" y="2600009"/>
            <a:chExt cx="1884814" cy="1920240"/>
          </a:xfrm>
        </p:grpSpPr>
        <p:sp>
          <p:nvSpPr>
            <p:cNvPr id="201" name="Freeform: Shape 200">
              <a:extLst>
                <a:ext uri="{FF2B5EF4-FFF2-40B4-BE49-F238E27FC236}">
                  <a16:creationId xmlns:a16="http://schemas.microsoft.com/office/drawing/2014/main" id="{E6122173-7090-459C-BD18-CCE60FC052B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DC4DBBB9-36EA-47C5-9877-EA6825EF6323}"/>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3" name="Group 202">
            <a:extLst>
              <a:ext uri="{FF2B5EF4-FFF2-40B4-BE49-F238E27FC236}">
                <a16:creationId xmlns:a16="http://schemas.microsoft.com/office/drawing/2014/main" id="{7A16B94C-6186-4368-BEF1-0B58B9FDDFA4}"/>
              </a:ext>
            </a:extLst>
          </p:cNvPr>
          <p:cNvGrpSpPr>
            <a:grpSpLocks noChangeAspect="1"/>
          </p:cNvGrpSpPr>
          <p:nvPr/>
        </p:nvGrpSpPr>
        <p:grpSpPr>
          <a:xfrm>
            <a:off x="3100341" y="4606658"/>
            <a:ext cx="548640" cy="558951"/>
            <a:chOff x="3386780" y="2600009"/>
            <a:chExt cx="1884814" cy="1920240"/>
          </a:xfrm>
        </p:grpSpPr>
        <p:sp>
          <p:nvSpPr>
            <p:cNvPr id="204" name="Freeform: Shape 203">
              <a:extLst>
                <a:ext uri="{FF2B5EF4-FFF2-40B4-BE49-F238E27FC236}">
                  <a16:creationId xmlns:a16="http://schemas.microsoft.com/office/drawing/2014/main" id="{72190678-5746-4504-8B49-C1ED5D5F5899}"/>
                </a:ext>
              </a:extLst>
            </p:cNvPr>
            <p:cNvSpPr>
              <a:spLocks noChangeAspect="1"/>
            </p:cNvSpPr>
            <p:nvPr/>
          </p:nvSpPr>
          <p:spPr>
            <a:xfrm rot="18923770">
              <a:off x="3386780" y="2600009"/>
              <a:ext cx="1884814" cy="1920240"/>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6DF4CB79-EB59-41B0-AA69-28172884C51D}"/>
                </a:ext>
              </a:extLst>
            </p:cNvPr>
            <p:cNvSpPr>
              <a:spLocks noChangeAspect="1"/>
            </p:cNvSpPr>
            <p:nvPr/>
          </p:nvSpPr>
          <p:spPr>
            <a:xfrm rot="18923770">
              <a:off x="3498970" y="2714310"/>
              <a:ext cx="1660431" cy="1691640"/>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BFBFBF"/>
            </a:solidFill>
            <a:ln>
              <a:noFill/>
            </a:ln>
            <a:effectLst>
              <a:innerShdw blurRad="127000" dist="50800" dir="18000000">
                <a:prstClr val="black">
                  <a:alpha val="50000"/>
                </a:prstClr>
              </a:inn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953696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03"/>
                                        </p:tgtEl>
                                        <p:attrNameLst>
                                          <p:attrName>style.visibility</p:attrName>
                                        </p:attrNameLst>
                                      </p:cBhvr>
                                      <p:to>
                                        <p:strVal val="visible"/>
                                      </p:to>
                                    </p:set>
                                    <p:anim calcmode="lin" valueType="num">
                                      <p:cBhvr>
                                        <p:cTn id="11" dur="500" fill="hold"/>
                                        <p:tgtEl>
                                          <p:spTgt spid="203"/>
                                        </p:tgtEl>
                                        <p:attrNameLst>
                                          <p:attrName>ppt_w</p:attrName>
                                        </p:attrNameLst>
                                      </p:cBhvr>
                                      <p:tavLst>
                                        <p:tav tm="0">
                                          <p:val>
                                            <p:fltVal val="0"/>
                                          </p:val>
                                        </p:tav>
                                        <p:tav tm="100000">
                                          <p:val>
                                            <p:strVal val="#ppt_w"/>
                                          </p:val>
                                        </p:tav>
                                      </p:tavLst>
                                    </p:anim>
                                    <p:anim calcmode="lin" valueType="num">
                                      <p:cBhvr>
                                        <p:cTn id="12" dur="500" fill="hold"/>
                                        <p:tgtEl>
                                          <p:spTgt spid="203"/>
                                        </p:tgtEl>
                                        <p:attrNameLst>
                                          <p:attrName>ppt_h</p:attrName>
                                        </p:attrNameLst>
                                      </p:cBhvr>
                                      <p:tavLst>
                                        <p:tav tm="0">
                                          <p:val>
                                            <p:fltVal val="0"/>
                                          </p:val>
                                        </p:tav>
                                        <p:tav tm="100000">
                                          <p:val>
                                            <p:strVal val="#ppt_h"/>
                                          </p:val>
                                        </p:tav>
                                      </p:tavLst>
                                    </p:anim>
                                    <p:animEffect transition="in" filter="fade">
                                      <p:cBhvr>
                                        <p:cTn id="13" dur="500"/>
                                        <p:tgtEl>
                                          <p:spTgt spid="203"/>
                                        </p:tgtEl>
                                      </p:cBhvr>
                                    </p:animEffect>
                                    <p:anim calcmode="lin" valueType="num">
                                      <p:cBhvr>
                                        <p:cTn id="14" dur="500" fill="hold"/>
                                        <p:tgtEl>
                                          <p:spTgt spid="203"/>
                                        </p:tgtEl>
                                        <p:attrNameLst>
                                          <p:attrName>ppt_x</p:attrName>
                                        </p:attrNameLst>
                                      </p:cBhvr>
                                      <p:tavLst>
                                        <p:tav tm="0">
                                          <p:val>
                                            <p:fltVal val="0.5"/>
                                          </p:val>
                                        </p:tav>
                                        <p:tav tm="100000">
                                          <p:val>
                                            <p:strVal val="#ppt_x"/>
                                          </p:val>
                                        </p:tav>
                                      </p:tavLst>
                                    </p:anim>
                                    <p:anim calcmode="lin" valueType="num">
                                      <p:cBhvr>
                                        <p:cTn id="15" dur="500" fill="hold"/>
                                        <p:tgtEl>
                                          <p:spTgt spid="20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2"/>
                                        </p:tgtEl>
                                        <p:attrNameLst>
                                          <p:attrName>style.visibility</p:attrName>
                                        </p:attrNameLst>
                                      </p:cBhvr>
                                      <p:to>
                                        <p:strVal val="visible"/>
                                      </p:to>
                                    </p:set>
                                    <p:anim calcmode="lin" valueType="num">
                                      <p:cBhvr>
                                        <p:cTn id="18" dur="500" fill="hold"/>
                                        <p:tgtEl>
                                          <p:spTgt spid="52"/>
                                        </p:tgtEl>
                                        <p:attrNameLst>
                                          <p:attrName>ppt_w</p:attrName>
                                        </p:attrNameLst>
                                      </p:cBhvr>
                                      <p:tavLst>
                                        <p:tav tm="0">
                                          <p:val>
                                            <p:fltVal val="0"/>
                                          </p:val>
                                        </p:tav>
                                        <p:tav tm="100000">
                                          <p:val>
                                            <p:strVal val="#ppt_w"/>
                                          </p:val>
                                        </p:tav>
                                      </p:tavLst>
                                    </p:anim>
                                    <p:anim calcmode="lin" valueType="num">
                                      <p:cBhvr>
                                        <p:cTn id="19" dur="500" fill="hold"/>
                                        <p:tgtEl>
                                          <p:spTgt spid="52"/>
                                        </p:tgtEl>
                                        <p:attrNameLst>
                                          <p:attrName>ppt_h</p:attrName>
                                        </p:attrNameLst>
                                      </p:cBhvr>
                                      <p:tavLst>
                                        <p:tav tm="0">
                                          <p:val>
                                            <p:fltVal val="0"/>
                                          </p:val>
                                        </p:tav>
                                        <p:tav tm="100000">
                                          <p:val>
                                            <p:strVal val="#ppt_h"/>
                                          </p:val>
                                        </p:tav>
                                      </p:tavLst>
                                    </p:anim>
                                    <p:animEffect transition="in" filter="fade">
                                      <p:cBhvr>
                                        <p:cTn id="20" dur="500"/>
                                        <p:tgtEl>
                                          <p:spTgt spid="52"/>
                                        </p:tgtEl>
                                      </p:cBhvr>
                                    </p:animEffect>
                                    <p:anim calcmode="lin" valueType="num">
                                      <p:cBhvr>
                                        <p:cTn id="21" dur="500" fill="hold"/>
                                        <p:tgtEl>
                                          <p:spTgt spid="52"/>
                                        </p:tgtEl>
                                        <p:attrNameLst>
                                          <p:attrName>ppt_x</p:attrName>
                                        </p:attrNameLst>
                                      </p:cBhvr>
                                      <p:tavLst>
                                        <p:tav tm="0">
                                          <p:val>
                                            <p:fltVal val="0.5"/>
                                          </p:val>
                                        </p:tav>
                                        <p:tav tm="100000">
                                          <p:val>
                                            <p:strVal val="#ppt_x"/>
                                          </p:val>
                                        </p:tav>
                                      </p:tavLst>
                                    </p:anim>
                                    <p:anim calcmode="lin" valueType="num">
                                      <p:cBhvr>
                                        <p:cTn id="22" dur="500" fill="hold"/>
                                        <p:tgtEl>
                                          <p:spTgt spid="52"/>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46"/>
                                        </p:tgtEl>
                                        <p:attrNameLst>
                                          <p:attrName>style.visibility</p:attrName>
                                        </p:attrNameLst>
                                      </p:cBhvr>
                                      <p:to>
                                        <p:strVal val="visible"/>
                                      </p:to>
                                    </p:set>
                                    <p:anim calcmode="lin" valueType="num">
                                      <p:cBhvr>
                                        <p:cTn id="25" dur="500" fill="hold"/>
                                        <p:tgtEl>
                                          <p:spTgt spid="46"/>
                                        </p:tgtEl>
                                        <p:attrNameLst>
                                          <p:attrName>ppt_w</p:attrName>
                                        </p:attrNameLst>
                                      </p:cBhvr>
                                      <p:tavLst>
                                        <p:tav tm="0">
                                          <p:val>
                                            <p:fltVal val="0"/>
                                          </p:val>
                                        </p:tav>
                                        <p:tav tm="100000">
                                          <p:val>
                                            <p:strVal val="#ppt_w"/>
                                          </p:val>
                                        </p:tav>
                                      </p:tavLst>
                                    </p:anim>
                                    <p:anim calcmode="lin" valueType="num">
                                      <p:cBhvr>
                                        <p:cTn id="26" dur="500" fill="hold"/>
                                        <p:tgtEl>
                                          <p:spTgt spid="46"/>
                                        </p:tgtEl>
                                        <p:attrNameLst>
                                          <p:attrName>ppt_h</p:attrName>
                                        </p:attrNameLst>
                                      </p:cBhvr>
                                      <p:tavLst>
                                        <p:tav tm="0">
                                          <p:val>
                                            <p:fltVal val="0"/>
                                          </p:val>
                                        </p:tav>
                                        <p:tav tm="100000">
                                          <p:val>
                                            <p:strVal val="#ppt_h"/>
                                          </p:val>
                                        </p:tav>
                                      </p:tavLst>
                                    </p:anim>
                                    <p:animEffect transition="in" filter="fade">
                                      <p:cBhvr>
                                        <p:cTn id="27" dur="500"/>
                                        <p:tgtEl>
                                          <p:spTgt spid="46"/>
                                        </p:tgtEl>
                                      </p:cBhvr>
                                    </p:animEffect>
                                    <p:anim calcmode="lin" valueType="num">
                                      <p:cBhvr>
                                        <p:cTn id="28" dur="500" fill="hold"/>
                                        <p:tgtEl>
                                          <p:spTgt spid="46"/>
                                        </p:tgtEl>
                                        <p:attrNameLst>
                                          <p:attrName>ppt_x</p:attrName>
                                        </p:attrNameLst>
                                      </p:cBhvr>
                                      <p:tavLst>
                                        <p:tav tm="0">
                                          <p:val>
                                            <p:fltVal val="0.5"/>
                                          </p:val>
                                        </p:tav>
                                        <p:tav tm="100000">
                                          <p:val>
                                            <p:strVal val="#ppt_x"/>
                                          </p:val>
                                        </p:tav>
                                      </p:tavLst>
                                    </p:anim>
                                    <p:anim calcmode="lin" valueType="num">
                                      <p:cBhvr>
                                        <p:cTn id="29" dur="500" fill="hold"/>
                                        <p:tgtEl>
                                          <p:spTgt spid="46"/>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96"/>
                                        </p:tgtEl>
                                        <p:attrNameLst>
                                          <p:attrName>style.visibility</p:attrName>
                                        </p:attrNameLst>
                                      </p:cBhvr>
                                      <p:to>
                                        <p:strVal val="visible"/>
                                      </p:to>
                                    </p:set>
                                    <p:anim calcmode="lin" valueType="num">
                                      <p:cBhvr>
                                        <p:cTn id="32" dur="500" fill="hold"/>
                                        <p:tgtEl>
                                          <p:spTgt spid="96"/>
                                        </p:tgtEl>
                                        <p:attrNameLst>
                                          <p:attrName>ppt_w</p:attrName>
                                        </p:attrNameLst>
                                      </p:cBhvr>
                                      <p:tavLst>
                                        <p:tav tm="0">
                                          <p:val>
                                            <p:fltVal val="0"/>
                                          </p:val>
                                        </p:tav>
                                        <p:tav tm="100000">
                                          <p:val>
                                            <p:strVal val="#ppt_w"/>
                                          </p:val>
                                        </p:tav>
                                      </p:tavLst>
                                    </p:anim>
                                    <p:anim calcmode="lin" valueType="num">
                                      <p:cBhvr>
                                        <p:cTn id="33" dur="500" fill="hold"/>
                                        <p:tgtEl>
                                          <p:spTgt spid="96"/>
                                        </p:tgtEl>
                                        <p:attrNameLst>
                                          <p:attrName>ppt_h</p:attrName>
                                        </p:attrNameLst>
                                      </p:cBhvr>
                                      <p:tavLst>
                                        <p:tav tm="0">
                                          <p:val>
                                            <p:fltVal val="0"/>
                                          </p:val>
                                        </p:tav>
                                        <p:tav tm="100000">
                                          <p:val>
                                            <p:strVal val="#ppt_h"/>
                                          </p:val>
                                        </p:tav>
                                      </p:tavLst>
                                    </p:anim>
                                    <p:animEffect transition="in" filter="fade">
                                      <p:cBhvr>
                                        <p:cTn id="34" dur="500"/>
                                        <p:tgtEl>
                                          <p:spTgt spid="96"/>
                                        </p:tgtEl>
                                      </p:cBhvr>
                                    </p:animEffect>
                                    <p:anim calcmode="lin" valueType="num">
                                      <p:cBhvr>
                                        <p:cTn id="35" dur="500" fill="hold"/>
                                        <p:tgtEl>
                                          <p:spTgt spid="96"/>
                                        </p:tgtEl>
                                        <p:attrNameLst>
                                          <p:attrName>ppt_x</p:attrName>
                                        </p:attrNameLst>
                                      </p:cBhvr>
                                      <p:tavLst>
                                        <p:tav tm="0">
                                          <p:val>
                                            <p:fltVal val="0.5"/>
                                          </p:val>
                                        </p:tav>
                                        <p:tav tm="100000">
                                          <p:val>
                                            <p:strVal val="#ppt_x"/>
                                          </p:val>
                                        </p:tav>
                                      </p:tavLst>
                                    </p:anim>
                                    <p:anim calcmode="lin" valueType="num">
                                      <p:cBhvr>
                                        <p:cTn id="36" dur="500" fill="hold"/>
                                        <p:tgtEl>
                                          <p:spTgt spid="96"/>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200"/>
                                        </p:tgtEl>
                                        <p:attrNameLst>
                                          <p:attrName>style.visibility</p:attrName>
                                        </p:attrNameLst>
                                      </p:cBhvr>
                                      <p:to>
                                        <p:strVal val="visible"/>
                                      </p:to>
                                    </p:set>
                                    <p:anim calcmode="lin" valueType="num">
                                      <p:cBhvr>
                                        <p:cTn id="39" dur="500" fill="hold"/>
                                        <p:tgtEl>
                                          <p:spTgt spid="200"/>
                                        </p:tgtEl>
                                        <p:attrNameLst>
                                          <p:attrName>ppt_w</p:attrName>
                                        </p:attrNameLst>
                                      </p:cBhvr>
                                      <p:tavLst>
                                        <p:tav tm="0">
                                          <p:val>
                                            <p:fltVal val="0"/>
                                          </p:val>
                                        </p:tav>
                                        <p:tav tm="100000">
                                          <p:val>
                                            <p:strVal val="#ppt_w"/>
                                          </p:val>
                                        </p:tav>
                                      </p:tavLst>
                                    </p:anim>
                                    <p:anim calcmode="lin" valueType="num">
                                      <p:cBhvr>
                                        <p:cTn id="40" dur="500" fill="hold"/>
                                        <p:tgtEl>
                                          <p:spTgt spid="200"/>
                                        </p:tgtEl>
                                        <p:attrNameLst>
                                          <p:attrName>ppt_h</p:attrName>
                                        </p:attrNameLst>
                                      </p:cBhvr>
                                      <p:tavLst>
                                        <p:tav tm="0">
                                          <p:val>
                                            <p:fltVal val="0"/>
                                          </p:val>
                                        </p:tav>
                                        <p:tav tm="100000">
                                          <p:val>
                                            <p:strVal val="#ppt_h"/>
                                          </p:val>
                                        </p:tav>
                                      </p:tavLst>
                                    </p:anim>
                                    <p:animEffect transition="in" filter="fade">
                                      <p:cBhvr>
                                        <p:cTn id="41" dur="500"/>
                                        <p:tgtEl>
                                          <p:spTgt spid="200"/>
                                        </p:tgtEl>
                                      </p:cBhvr>
                                    </p:animEffect>
                                    <p:anim calcmode="lin" valueType="num">
                                      <p:cBhvr>
                                        <p:cTn id="42" dur="500" fill="hold"/>
                                        <p:tgtEl>
                                          <p:spTgt spid="200"/>
                                        </p:tgtEl>
                                        <p:attrNameLst>
                                          <p:attrName>ppt_x</p:attrName>
                                        </p:attrNameLst>
                                      </p:cBhvr>
                                      <p:tavLst>
                                        <p:tav tm="0">
                                          <p:val>
                                            <p:fltVal val="0.5"/>
                                          </p:val>
                                        </p:tav>
                                        <p:tav tm="100000">
                                          <p:val>
                                            <p:strVal val="#ppt_x"/>
                                          </p:val>
                                        </p:tav>
                                      </p:tavLst>
                                    </p:anim>
                                    <p:anim calcmode="lin" valueType="num">
                                      <p:cBhvr>
                                        <p:cTn id="43" dur="500" fill="hold"/>
                                        <p:tgtEl>
                                          <p:spTgt spid="200"/>
                                        </p:tgtEl>
                                        <p:attrNameLst>
                                          <p:attrName>ppt_y</p:attrName>
                                        </p:attrNameLst>
                                      </p:cBhvr>
                                      <p:tavLst>
                                        <p:tav tm="0">
                                          <p:val>
                                            <p:fltVal val="0.5"/>
                                          </p:val>
                                        </p:tav>
                                        <p:tav tm="100000">
                                          <p:val>
                                            <p:strVal val="#ppt_y"/>
                                          </p:val>
                                        </p:tav>
                                      </p:tavLst>
                                    </p:anim>
                                  </p:childTnLst>
                                </p:cTn>
                              </p:par>
                            </p:childTnLst>
                          </p:cTn>
                        </p:par>
                        <p:par>
                          <p:cTn id="44" fill="hold">
                            <p:stCondLst>
                              <p:cond delay="1000"/>
                            </p:stCondLst>
                            <p:childTnLst>
                              <p:par>
                                <p:cTn id="45" presetID="42" presetClass="entr" presetSubtype="0" fill="hold" nodeType="after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88"/>
                                        </p:tgtEl>
                                        <p:attrNameLst>
                                          <p:attrName>style.visibility</p:attrName>
                                        </p:attrNameLst>
                                      </p:cBhvr>
                                      <p:to>
                                        <p:strVal val="visible"/>
                                      </p:to>
                                    </p:set>
                                    <p:animEffect transition="in" filter="fade">
                                      <p:cBhvr>
                                        <p:cTn id="52" dur="1000"/>
                                        <p:tgtEl>
                                          <p:spTgt spid="188"/>
                                        </p:tgtEl>
                                      </p:cBhvr>
                                    </p:animEffect>
                                    <p:anim calcmode="lin" valueType="num">
                                      <p:cBhvr>
                                        <p:cTn id="53" dur="1000" fill="hold"/>
                                        <p:tgtEl>
                                          <p:spTgt spid="188"/>
                                        </p:tgtEl>
                                        <p:attrNameLst>
                                          <p:attrName>ppt_x</p:attrName>
                                        </p:attrNameLst>
                                      </p:cBhvr>
                                      <p:tavLst>
                                        <p:tav tm="0">
                                          <p:val>
                                            <p:strVal val="#ppt_x"/>
                                          </p:val>
                                        </p:tav>
                                        <p:tav tm="100000">
                                          <p:val>
                                            <p:strVal val="#ppt_x"/>
                                          </p:val>
                                        </p:tav>
                                      </p:tavLst>
                                    </p:anim>
                                    <p:anim calcmode="lin" valueType="num">
                                      <p:cBhvr>
                                        <p:cTn id="54" dur="1000" fill="hold"/>
                                        <p:tgtEl>
                                          <p:spTgt spid="188"/>
                                        </p:tgtEl>
                                        <p:attrNameLst>
                                          <p:attrName>ppt_y</p:attrName>
                                        </p:attrNameLst>
                                      </p:cBhvr>
                                      <p:tavLst>
                                        <p:tav tm="0">
                                          <p:val>
                                            <p:strVal val="#ppt_y+.1"/>
                                          </p:val>
                                        </p:tav>
                                        <p:tav tm="100000">
                                          <p:val>
                                            <p:strVal val="#ppt_y"/>
                                          </p:val>
                                        </p:tav>
                                      </p:tavLst>
                                    </p:anim>
                                  </p:childTnLst>
                                </p:cTn>
                              </p:par>
                            </p:childTnLst>
                          </p:cTn>
                        </p:par>
                        <p:par>
                          <p:cTn id="55" fill="hold">
                            <p:stCondLst>
                              <p:cond delay="2000"/>
                            </p:stCondLst>
                            <p:childTnLst>
                              <p:par>
                                <p:cTn id="56" presetID="53" presetClass="entr" presetSubtype="16" fill="hold" nodeType="afterEffect">
                                  <p:stCondLst>
                                    <p:cond delay="0"/>
                                  </p:stCondLst>
                                  <p:childTnLst>
                                    <p:set>
                                      <p:cBhvr>
                                        <p:cTn id="57" dur="1" fill="hold">
                                          <p:stCondLst>
                                            <p:cond delay="0"/>
                                          </p:stCondLst>
                                        </p:cTn>
                                        <p:tgtEl>
                                          <p:spTgt spid="192"/>
                                        </p:tgtEl>
                                        <p:attrNameLst>
                                          <p:attrName>style.visibility</p:attrName>
                                        </p:attrNameLst>
                                      </p:cBhvr>
                                      <p:to>
                                        <p:strVal val="visible"/>
                                      </p:to>
                                    </p:set>
                                    <p:anim calcmode="lin" valueType="num">
                                      <p:cBhvr>
                                        <p:cTn id="58" dur="500" fill="hold"/>
                                        <p:tgtEl>
                                          <p:spTgt spid="192"/>
                                        </p:tgtEl>
                                        <p:attrNameLst>
                                          <p:attrName>ppt_w</p:attrName>
                                        </p:attrNameLst>
                                      </p:cBhvr>
                                      <p:tavLst>
                                        <p:tav tm="0">
                                          <p:val>
                                            <p:fltVal val="0"/>
                                          </p:val>
                                        </p:tav>
                                        <p:tav tm="100000">
                                          <p:val>
                                            <p:strVal val="#ppt_w"/>
                                          </p:val>
                                        </p:tav>
                                      </p:tavLst>
                                    </p:anim>
                                    <p:anim calcmode="lin" valueType="num">
                                      <p:cBhvr>
                                        <p:cTn id="59" dur="500" fill="hold"/>
                                        <p:tgtEl>
                                          <p:spTgt spid="192"/>
                                        </p:tgtEl>
                                        <p:attrNameLst>
                                          <p:attrName>ppt_h</p:attrName>
                                        </p:attrNameLst>
                                      </p:cBhvr>
                                      <p:tavLst>
                                        <p:tav tm="0">
                                          <p:val>
                                            <p:fltVal val="0"/>
                                          </p:val>
                                        </p:tav>
                                        <p:tav tm="100000">
                                          <p:val>
                                            <p:strVal val="#ppt_h"/>
                                          </p:val>
                                        </p:tav>
                                      </p:tavLst>
                                    </p:anim>
                                    <p:animEffect transition="in" filter="fade">
                                      <p:cBhvr>
                                        <p:cTn id="60" dur="500"/>
                                        <p:tgtEl>
                                          <p:spTgt spid="192"/>
                                        </p:tgtEl>
                                      </p:cBhvr>
                                    </p:animEffect>
                                  </p:childTnLst>
                                </p:cTn>
                              </p:par>
                            </p:childTnLst>
                          </p:cTn>
                        </p:par>
                        <p:par>
                          <p:cTn id="61" fill="hold">
                            <p:stCondLst>
                              <p:cond delay="2500"/>
                            </p:stCondLst>
                            <p:childTnLst>
                              <p:par>
                                <p:cTn id="62" presetID="18" presetClass="entr" presetSubtype="6" fill="hold" nodeType="afterEffect">
                                  <p:stCondLst>
                                    <p:cond delay="0"/>
                                  </p:stCondLst>
                                  <p:childTnLst>
                                    <p:set>
                                      <p:cBhvr>
                                        <p:cTn id="63" dur="1" fill="hold">
                                          <p:stCondLst>
                                            <p:cond delay="0"/>
                                          </p:stCondLst>
                                        </p:cTn>
                                        <p:tgtEl>
                                          <p:spTgt spid="196"/>
                                        </p:tgtEl>
                                        <p:attrNameLst>
                                          <p:attrName>style.visibility</p:attrName>
                                        </p:attrNameLst>
                                      </p:cBhvr>
                                      <p:to>
                                        <p:strVal val="visible"/>
                                      </p:to>
                                    </p:set>
                                    <p:animEffect transition="in" filter="strips(downRight)">
                                      <p:cBhvr>
                                        <p:cTn id="64" dur="500"/>
                                        <p:tgtEl>
                                          <p:spTgt spid="196"/>
                                        </p:tgtEl>
                                      </p:cBhvr>
                                    </p:animEffect>
                                  </p:childTnLst>
                                </p:cTn>
                              </p:par>
                            </p:childTnLst>
                          </p:cTn>
                        </p:par>
                        <p:par>
                          <p:cTn id="65" fill="hold">
                            <p:stCondLst>
                              <p:cond delay="3000"/>
                            </p:stCondLst>
                            <p:childTnLst>
                              <p:par>
                                <p:cTn id="66" presetID="42" presetClass="entr" presetSubtype="0" fill="hold"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89"/>
                                        </p:tgtEl>
                                        <p:attrNameLst>
                                          <p:attrName>style.visibility</p:attrName>
                                        </p:attrNameLst>
                                      </p:cBhvr>
                                      <p:to>
                                        <p:strVal val="visible"/>
                                      </p:to>
                                    </p:set>
                                    <p:animEffect transition="in" filter="fade">
                                      <p:cBhvr>
                                        <p:cTn id="73" dur="1000"/>
                                        <p:tgtEl>
                                          <p:spTgt spid="189"/>
                                        </p:tgtEl>
                                      </p:cBhvr>
                                    </p:animEffect>
                                    <p:anim calcmode="lin" valueType="num">
                                      <p:cBhvr>
                                        <p:cTn id="74" dur="1000" fill="hold"/>
                                        <p:tgtEl>
                                          <p:spTgt spid="189"/>
                                        </p:tgtEl>
                                        <p:attrNameLst>
                                          <p:attrName>ppt_x</p:attrName>
                                        </p:attrNameLst>
                                      </p:cBhvr>
                                      <p:tavLst>
                                        <p:tav tm="0">
                                          <p:val>
                                            <p:strVal val="#ppt_x"/>
                                          </p:val>
                                        </p:tav>
                                        <p:tav tm="100000">
                                          <p:val>
                                            <p:strVal val="#ppt_x"/>
                                          </p:val>
                                        </p:tav>
                                      </p:tavLst>
                                    </p:anim>
                                    <p:anim calcmode="lin" valueType="num">
                                      <p:cBhvr>
                                        <p:cTn id="75" dur="1000" fill="hold"/>
                                        <p:tgtEl>
                                          <p:spTgt spid="189"/>
                                        </p:tgtEl>
                                        <p:attrNameLst>
                                          <p:attrName>ppt_y</p:attrName>
                                        </p:attrNameLst>
                                      </p:cBhvr>
                                      <p:tavLst>
                                        <p:tav tm="0">
                                          <p:val>
                                            <p:strVal val="#ppt_y+.1"/>
                                          </p:val>
                                        </p:tav>
                                        <p:tav tm="100000">
                                          <p:val>
                                            <p:strVal val="#ppt_y"/>
                                          </p:val>
                                        </p:tav>
                                      </p:tavLst>
                                    </p:anim>
                                  </p:childTnLst>
                                </p:cTn>
                              </p:par>
                            </p:childTnLst>
                          </p:cTn>
                        </p:par>
                        <p:par>
                          <p:cTn id="76" fill="hold">
                            <p:stCondLst>
                              <p:cond delay="4000"/>
                            </p:stCondLst>
                            <p:childTnLst>
                              <p:par>
                                <p:cTn id="77" presetID="53" presetClass="entr" presetSubtype="16" fill="hold" nodeType="afterEffect">
                                  <p:stCondLst>
                                    <p:cond delay="0"/>
                                  </p:stCondLst>
                                  <p:childTnLst>
                                    <p:set>
                                      <p:cBhvr>
                                        <p:cTn id="78" dur="1" fill="hold">
                                          <p:stCondLst>
                                            <p:cond delay="0"/>
                                          </p:stCondLst>
                                        </p:cTn>
                                        <p:tgtEl>
                                          <p:spTgt spid="193"/>
                                        </p:tgtEl>
                                        <p:attrNameLst>
                                          <p:attrName>style.visibility</p:attrName>
                                        </p:attrNameLst>
                                      </p:cBhvr>
                                      <p:to>
                                        <p:strVal val="visible"/>
                                      </p:to>
                                    </p:set>
                                    <p:anim calcmode="lin" valueType="num">
                                      <p:cBhvr>
                                        <p:cTn id="79" dur="500" fill="hold"/>
                                        <p:tgtEl>
                                          <p:spTgt spid="193"/>
                                        </p:tgtEl>
                                        <p:attrNameLst>
                                          <p:attrName>ppt_w</p:attrName>
                                        </p:attrNameLst>
                                      </p:cBhvr>
                                      <p:tavLst>
                                        <p:tav tm="0">
                                          <p:val>
                                            <p:fltVal val="0"/>
                                          </p:val>
                                        </p:tav>
                                        <p:tav tm="100000">
                                          <p:val>
                                            <p:strVal val="#ppt_w"/>
                                          </p:val>
                                        </p:tav>
                                      </p:tavLst>
                                    </p:anim>
                                    <p:anim calcmode="lin" valueType="num">
                                      <p:cBhvr>
                                        <p:cTn id="80" dur="500" fill="hold"/>
                                        <p:tgtEl>
                                          <p:spTgt spid="193"/>
                                        </p:tgtEl>
                                        <p:attrNameLst>
                                          <p:attrName>ppt_h</p:attrName>
                                        </p:attrNameLst>
                                      </p:cBhvr>
                                      <p:tavLst>
                                        <p:tav tm="0">
                                          <p:val>
                                            <p:fltVal val="0"/>
                                          </p:val>
                                        </p:tav>
                                        <p:tav tm="100000">
                                          <p:val>
                                            <p:strVal val="#ppt_h"/>
                                          </p:val>
                                        </p:tav>
                                      </p:tavLst>
                                    </p:anim>
                                    <p:animEffect transition="in" filter="fade">
                                      <p:cBhvr>
                                        <p:cTn id="81" dur="500"/>
                                        <p:tgtEl>
                                          <p:spTgt spid="193"/>
                                        </p:tgtEl>
                                      </p:cBhvr>
                                    </p:animEffect>
                                  </p:childTnLst>
                                </p:cTn>
                              </p:par>
                            </p:childTnLst>
                          </p:cTn>
                        </p:par>
                        <p:par>
                          <p:cTn id="82" fill="hold">
                            <p:stCondLst>
                              <p:cond delay="4500"/>
                            </p:stCondLst>
                            <p:childTnLst>
                              <p:par>
                                <p:cTn id="83" presetID="18" presetClass="entr" presetSubtype="3" fill="hold" nodeType="afterEffect">
                                  <p:stCondLst>
                                    <p:cond delay="0"/>
                                  </p:stCondLst>
                                  <p:childTnLst>
                                    <p:set>
                                      <p:cBhvr>
                                        <p:cTn id="84" dur="1" fill="hold">
                                          <p:stCondLst>
                                            <p:cond delay="0"/>
                                          </p:stCondLst>
                                        </p:cTn>
                                        <p:tgtEl>
                                          <p:spTgt spid="198"/>
                                        </p:tgtEl>
                                        <p:attrNameLst>
                                          <p:attrName>style.visibility</p:attrName>
                                        </p:attrNameLst>
                                      </p:cBhvr>
                                      <p:to>
                                        <p:strVal val="visible"/>
                                      </p:to>
                                    </p:set>
                                    <p:animEffect transition="in" filter="strips(upRight)">
                                      <p:cBhvr>
                                        <p:cTn id="85" dur="500"/>
                                        <p:tgtEl>
                                          <p:spTgt spid="198"/>
                                        </p:tgtEl>
                                      </p:cBhvr>
                                    </p:animEffect>
                                  </p:childTnLst>
                                </p:cTn>
                              </p:par>
                            </p:childTnLst>
                          </p:cTn>
                        </p:par>
                        <p:par>
                          <p:cTn id="86" fill="hold">
                            <p:stCondLst>
                              <p:cond delay="5000"/>
                            </p:stCondLst>
                            <p:childTnLst>
                              <p:par>
                                <p:cTn id="87" presetID="42" presetClass="entr" presetSubtype="0" fill="hold" nodeType="afterEffect">
                                  <p:stCondLst>
                                    <p:cond delay="0"/>
                                  </p:stCondLst>
                                  <p:childTnLst>
                                    <p:set>
                                      <p:cBhvr>
                                        <p:cTn id="88" dur="1" fill="hold">
                                          <p:stCondLst>
                                            <p:cond delay="0"/>
                                          </p:stCondLst>
                                        </p:cTn>
                                        <p:tgtEl>
                                          <p:spTgt spid="32"/>
                                        </p:tgtEl>
                                        <p:attrNameLst>
                                          <p:attrName>style.visibility</p:attrName>
                                        </p:attrNameLst>
                                      </p:cBhvr>
                                      <p:to>
                                        <p:strVal val="visible"/>
                                      </p:to>
                                    </p:set>
                                    <p:animEffect transition="in" filter="fade">
                                      <p:cBhvr>
                                        <p:cTn id="89" dur="1000"/>
                                        <p:tgtEl>
                                          <p:spTgt spid="32"/>
                                        </p:tgtEl>
                                      </p:cBhvr>
                                    </p:animEffect>
                                    <p:anim calcmode="lin" valueType="num">
                                      <p:cBhvr>
                                        <p:cTn id="90" dur="1000" fill="hold"/>
                                        <p:tgtEl>
                                          <p:spTgt spid="32"/>
                                        </p:tgtEl>
                                        <p:attrNameLst>
                                          <p:attrName>ppt_x</p:attrName>
                                        </p:attrNameLst>
                                      </p:cBhvr>
                                      <p:tavLst>
                                        <p:tav tm="0">
                                          <p:val>
                                            <p:strVal val="#ppt_x"/>
                                          </p:val>
                                        </p:tav>
                                        <p:tav tm="100000">
                                          <p:val>
                                            <p:strVal val="#ppt_x"/>
                                          </p:val>
                                        </p:tav>
                                      </p:tavLst>
                                    </p:anim>
                                    <p:anim calcmode="lin" valueType="num">
                                      <p:cBhvr>
                                        <p:cTn id="91" dur="1000" fill="hold"/>
                                        <p:tgtEl>
                                          <p:spTgt spid="32"/>
                                        </p:tgtEl>
                                        <p:attrNameLst>
                                          <p:attrName>ppt_y</p:attrName>
                                        </p:attrNameLst>
                                      </p:cBhvr>
                                      <p:tavLst>
                                        <p:tav tm="0">
                                          <p:val>
                                            <p:strVal val="#ppt_y+.1"/>
                                          </p:val>
                                        </p:tav>
                                        <p:tav tm="100000">
                                          <p:val>
                                            <p:strVal val="#ppt_y"/>
                                          </p:val>
                                        </p:tav>
                                      </p:tavLst>
                                    </p:anim>
                                  </p:childTnLst>
                                </p:cTn>
                              </p:par>
                              <p:par>
                                <p:cTn id="92" presetID="42" presetClass="entr" presetSubtype="0" fill="hold" grpId="0" nodeType="withEffect">
                                  <p:stCondLst>
                                    <p:cond delay="0"/>
                                  </p:stCondLst>
                                  <p:childTnLst>
                                    <p:set>
                                      <p:cBhvr>
                                        <p:cTn id="93" dur="1" fill="hold">
                                          <p:stCondLst>
                                            <p:cond delay="0"/>
                                          </p:stCondLst>
                                        </p:cTn>
                                        <p:tgtEl>
                                          <p:spTgt spid="190"/>
                                        </p:tgtEl>
                                        <p:attrNameLst>
                                          <p:attrName>style.visibility</p:attrName>
                                        </p:attrNameLst>
                                      </p:cBhvr>
                                      <p:to>
                                        <p:strVal val="visible"/>
                                      </p:to>
                                    </p:set>
                                    <p:animEffect transition="in" filter="fade">
                                      <p:cBhvr>
                                        <p:cTn id="94" dur="1000"/>
                                        <p:tgtEl>
                                          <p:spTgt spid="190"/>
                                        </p:tgtEl>
                                      </p:cBhvr>
                                    </p:animEffect>
                                    <p:anim calcmode="lin" valueType="num">
                                      <p:cBhvr>
                                        <p:cTn id="95" dur="1000" fill="hold"/>
                                        <p:tgtEl>
                                          <p:spTgt spid="190"/>
                                        </p:tgtEl>
                                        <p:attrNameLst>
                                          <p:attrName>ppt_x</p:attrName>
                                        </p:attrNameLst>
                                      </p:cBhvr>
                                      <p:tavLst>
                                        <p:tav tm="0">
                                          <p:val>
                                            <p:strVal val="#ppt_x"/>
                                          </p:val>
                                        </p:tav>
                                        <p:tav tm="100000">
                                          <p:val>
                                            <p:strVal val="#ppt_x"/>
                                          </p:val>
                                        </p:tav>
                                      </p:tavLst>
                                    </p:anim>
                                    <p:anim calcmode="lin" valueType="num">
                                      <p:cBhvr>
                                        <p:cTn id="96" dur="1000" fill="hold"/>
                                        <p:tgtEl>
                                          <p:spTgt spid="190"/>
                                        </p:tgtEl>
                                        <p:attrNameLst>
                                          <p:attrName>ppt_y</p:attrName>
                                        </p:attrNameLst>
                                      </p:cBhvr>
                                      <p:tavLst>
                                        <p:tav tm="0">
                                          <p:val>
                                            <p:strVal val="#ppt_y+.1"/>
                                          </p:val>
                                        </p:tav>
                                        <p:tav tm="100000">
                                          <p:val>
                                            <p:strVal val="#ppt_y"/>
                                          </p:val>
                                        </p:tav>
                                      </p:tavLst>
                                    </p:anim>
                                  </p:childTnLst>
                                </p:cTn>
                              </p:par>
                            </p:childTnLst>
                          </p:cTn>
                        </p:par>
                        <p:par>
                          <p:cTn id="97" fill="hold">
                            <p:stCondLst>
                              <p:cond delay="6000"/>
                            </p:stCondLst>
                            <p:childTnLst>
                              <p:par>
                                <p:cTn id="98" presetID="53" presetClass="entr" presetSubtype="16" fill="hold" nodeType="afterEffect">
                                  <p:stCondLst>
                                    <p:cond delay="0"/>
                                  </p:stCondLst>
                                  <p:childTnLst>
                                    <p:set>
                                      <p:cBhvr>
                                        <p:cTn id="99" dur="1" fill="hold">
                                          <p:stCondLst>
                                            <p:cond delay="0"/>
                                          </p:stCondLst>
                                        </p:cTn>
                                        <p:tgtEl>
                                          <p:spTgt spid="194"/>
                                        </p:tgtEl>
                                        <p:attrNameLst>
                                          <p:attrName>style.visibility</p:attrName>
                                        </p:attrNameLst>
                                      </p:cBhvr>
                                      <p:to>
                                        <p:strVal val="visible"/>
                                      </p:to>
                                    </p:set>
                                    <p:anim calcmode="lin" valueType="num">
                                      <p:cBhvr>
                                        <p:cTn id="100" dur="500" fill="hold"/>
                                        <p:tgtEl>
                                          <p:spTgt spid="194"/>
                                        </p:tgtEl>
                                        <p:attrNameLst>
                                          <p:attrName>ppt_w</p:attrName>
                                        </p:attrNameLst>
                                      </p:cBhvr>
                                      <p:tavLst>
                                        <p:tav tm="0">
                                          <p:val>
                                            <p:fltVal val="0"/>
                                          </p:val>
                                        </p:tav>
                                        <p:tav tm="100000">
                                          <p:val>
                                            <p:strVal val="#ppt_w"/>
                                          </p:val>
                                        </p:tav>
                                      </p:tavLst>
                                    </p:anim>
                                    <p:anim calcmode="lin" valueType="num">
                                      <p:cBhvr>
                                        <p:cTn id="101" dur="500" fill="hold"/>
                                        <p:tgtEl>
                                          <p:spTgt spid="194"/>
                                        </p:tgtEl>
                                        <p:attrNameLst>
                                          <p:attrName>ppt_h</p:attrName>
                                        </p:attrNameLst>
                                      </p:cBhvr>
                                      <p:tavLst>
                                        <p:tav tm="0">
                                          <p:val>
                                            <p:fltVal val="0"/>
                                          </p:val>
                                        </p:tav>
                                        <p:tav tm="100000">
                                          <p:val>
                                            <p:strVal val="#ppt_h"/>
                                          </p:val>
                                        </p:tav>
                                      </p:tavLst>
                                    </p:anim>
                                    <p:animEffect transition="in" filter="fade">
                                      <p:cBhvr>
                                        <p:cTn id="102" dur="500"/>
                                        <p:tgtEl>
                                          <p:spTgt spid="194"/>
                                        </p:tgtEl>
                                      </p:cBhvr>
                                    </p:animEffect>
                                  </p:childTnLst>
                                </p:cTn>
                              </p:par>
                            </p:childTnLst>
                          </p:cTn>
                        </p:par>
                        <p:par>
                          <p:cTn id="103" fill="hold">
                            <p:stCondLst>
                              <p:cond delay="6500"/>
                            </p:stCondLst>
                            <p:childTnLst>
                              <p:par>
                                <p:cTn id="104" presetID="18" presetClass="entr" presetSubtype="6" fill="hold" nodeType="afterEffect">
                                  <p:stCondLst>
                                    <p:cond delay="0"/>
                                  </p:stCondLst>
                                  <p:childTnLst>
                                    <p:set>
                                      <p:cBhvr>
                                        <p:cTn id="105" dur="1" fill="hold">
                                          <p:stCondLst>
                                            <p:cond delay="0"/>
                                          </p:stCondLst>
                                        </p:cTn>
                                        <p:tgtEl>
                                          <p:spTgt spid="197"/>
                                        </p:tgtEl>
                                        <p:attrNameLst>
                                          <p:attrName>style.visibility</p:attrName>
                                        </p:attrNameLst>
                                      </p:cBhvr>
                                      <p:to>
                                        <p:strVal val="visible"/>
                                      </p:to>
                                    </p:set>
                                    <p:animEffect transition="in" filter="strips(downRight)">
                                      <p:cBhvr>
                                        <p:cTn id="106" dur="500"/>
                                        <p:tgtEl>
                                          <p:spTgt spid="197"/>
                                        </p:tgtEl>
                                      </p:cBhvr>
                                    </p:animEffect>
                                  </p:childTnLst>
                                </p:cTn>
                              </p:par>
                            </p:childTnLst>
                          </p:cTn>
                        </p:par>
                        <p:par>
                          <p:cTn id="107" fill="hold">
                            <p:stCondLst>
                              <p:cond delay="7000"/>
                            </p:stCondLst>
                            <p:childTnLst>
                              <p:par>
                                <p:cTn id="108" presetID="42" presetClass="entr" presetSubtype="0"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fade">
                                      <p:cBhvr>
                                        <p:cTn id="110" dur="1000"/>
                                        <p:tgtEl>
                                          <p:spTgt spid="39"/>
                                        </p:tgtEl>
                                      </p:cBhvr>
                                    </p:animEffect>
                                    <p:anim calcmode="lin" valueType="num">
                                      <p:cBhvr>
                                        <p:cTn id="111" dur="1000" fill="hold"/>
                                        <p:tgtEl>
                                          <p:spTgt spid="39"/>
                                        </p:tgtEl>
                                        <p:attrNameLst>
                                          <p:attrName>ppt_x</p:attrName>
                                        </p:attrNameLst>
                                      </p:cBhvr>
                                      <p:tavLst>
                                        <p:tav tm="0">
                                          <p:val>
                                            <p:strVal val="#ppt_x"/>
                                          </p:val>
                                        </p:tav>
                                        <p:tav tm="100000">
                                          <p:val>
                                            <p:strVal val="#ppt_x"/>
                                          </p:val>
                                        </p:tav>
                                      </p:tavLst>
                                    </p:anim>
                                    <p:anim calcmode="lin" valueType="num">
                                      <p:cBhvr>
                                        <p:cTn id="112" dur="1000" fill="hold"/>
                                        <p:tgtEl>
                                          <p:spTgt spid="39"/>
                                        </p:tgtEl>
                                        <p:attrNameLst>
                                          <p:attrName>ppt_y</p:attrName>
                                        </p:attrNameLst>
                                      </p:cBhvr>
                                      <p:tavLst>
                                        <p:tav tm="0">
                                          <p:val>
                                            <p:strVal val="#ppt_y+.1"/>
                                          </p:val>
                                        </p:tav>
                                        <p:tav tm="100000">
                                          <p:val>
                                            <p:strVal val="#ppt_y"/>
                                          </p:val>
                                        </p:tav>
                                      </p:tavLst>
                                    </p:anim>
                                  </p:childTnLst>
                                </p:cTn>
                              </p:par>
                              <p:par>
                                <p:cTn id="113" presetID="42" presetClass="entr" presetSubtype="0" fill="hold" grpId="0" nodeType="withEffect">
                                  <p:stCondLst>
                                    <p:cond delay="0"/>
                                  </p:stCondLst>
                                  <p:childTnLst>
                                    <p:set>
                                      <p:cBhvr>
                                        <p:cTn id="114" dur="1" fill="hold">
                                          <p:stCondLst>
                                            <p:cond delay="0"/>
                                          </p:stCondLst>
                                        </p:cTn>
                                        <p:tgtEl>
                                          <p:spTgt spid="191"/>
                                        </p:tgtEl>
                                        <p:attrNameLst>
                                          <p:attrName>style.visibility</p:attrName>
                                        </p:attrNameLst>
                                      </p:cBhvr>
                                      <p:to>
                                        <p:strVal val="visible"/>
                                      </p:to>
                                    </p:set>
                                    <p:animEffect transition="in" filter="fade">
                                      <p:cBhvr>
                                        <p:cTn id="115" dur="1000"/>
                                        <p:tgtEl>
                                          <p:spTgt spid="191"/>
                                        </p:tgtEl>
                                      </p:cBhvr>
                                    </p:animEffect>
                                    <p:anim calcmode="lin" valueType="num">
                                      <p:cBhvr>
                                        <p:cTn id="116" dur="1000" fill="hold"/>
                                        <p:tgtEl>
                                          <p:spTgt spid="191"/>
                                        </p:tgtEl>
                                        <p:attrNameLst>
                                          <p:attrName>ppt_x</p:attrName>
                                        </p:attrNameLst>
                                      </p:cBhvr>
                                      <p:tavLst>
                                        <p:tav tm="0">
                                          <p:val>
                                            <p:strVal val="#ppt_x"/>
                                          </p:val>
                                        </p:tav>
                                        <p:tav tm="100000">
                                          <p:val>
                                            <p:strVal val="#ppt_x"/>
                                          </p:val>
                                        </p:tav>
                                      </p:tavLst>
                                    </p:anim>
                                    <p:anim calcmode="lin" valueType="num">
                                      <p:cBhvr>
                                        <p:cTn id="117" dur="1000" fill="hold"/>
                                        <p:tgtEl>
                                          <p:spTgt spid="191"/>
                                        </p:tgtEl>
                                        <p:attrNameLst>
                                          <p:attrName>ppt_y</p:attrName>
                                        </p:attrNameLst>
                                      </p:cBhvr>
                                      <p:tavLst>
                                        <p:tav tm="0">
                                          <p:val>
                                            <p:strVal val="#ppt_y+.1"/>
                                          </p:val>
                                        </p:tav>
                                        <p:tav tm="100000">
                                          <p:val>
                                            <p:strVal val="#ppt_y"/>
                                          </p:val>
                                        </p:tav>
                                      </p:tavLst>
                                    </p:anim>
                                  </p:childTnLst>
                                </p:cTn>
                              </p:par>
                            </p:childTnLst>
                          </p:cTn>
                        </p:par>
                        <p:par>
                          <p:cTn id="118" fill="hold">
                            <p:stCondLst>
                              <p:cond delay="8000"/>
                            </p:stCondLst>
                            <p:childTnLst>
                              <p:par>
                                <p:cTn id="119" presetID="53" presetClass="entr" presetSubtype="16" fill="hold" nodeType="afterEffect">
                                  <p:stCondLst>
                                    <p:cond delay="0"/>
                                  </p:stCondLst>
                                  <p:childTnLst>
                                    <p:set>
                                      <p:cBhvr>
                                        <p:cTn id="120" dur="1" fill="hold">
                                          <p:stCondLst>
                                            <p:cond delay="0"/>
                                          </p:stCondLst>
                                        </p:cTn>
                                        <p:tgtEl>
                                          <p:spTgt spid="195"/>
                                        </p:tgtEl>
                                        <p:attrNameLst>
                                          <p:attrName>style.visibility</p:attrName>
                                        </p:attrNameLst>
                                      </p:cBhvr>
                                      <p:to>
                                        <p:strVal val="visible"/>
                                      </p:to>
                                    </p:set>
                                    <p:anim calcmode="lin" valueType="num">
                                      <p:cBhvr>
                                        <p:cTn id="121" dur="500" fill="hold"/>
                                        <p:tgtEl>
                                          <p:spTgt spid="195"/>
                                        </p:tgtEl>
                                        <p:attrNameLst>
                                          <p:attrName>ppt_w</p:attrName>
                                        </p:attrNameLst>
                                      </p:cBhvr>
                                      <p:tavLst>
                                        <p:tav tm="0">
                                          <p:val>
                                            <p:fltVal val="0"/>
                                          </p:val>
                                        </p:tav>
                                        <p:tav tm="100000">
                                          <p:val>
                                            <p:strVal val="#ppt_w"/>
                                          </p:val>
                                        </p:tav>
                                      </p:tavLst>
                                    </p:anim>
                                    <p:anim calcmode="lin" valueType="num">
                                      <p:cBhvr>
                                        <p:cTn id="122" dur="500" fill="hold"/>
                                        <p:tgtEl>
                                          <p:spTgt spid="195"/>
                                        </p:tgtEl>
                                        <p:attrNameLst>
                                          <p:attrName>ppt_h</p:attrName>
                                        </p:attrNameLst>
                                      </p:cBhvr>
                                      <p:tavLst>
                                        <p:tav tm="0">
                                          <p:val>
                                            <p:fltVal val="0"/>
                                          </p:val>
                                        </p:tav>
                                        <p:tav tm="100000">
                                          <p:val>
                                            <p:strVal val="#ppt_h"/>
                                          </p:val>
                                        </p:tav>
                                      </p:tavLst>
                                    </p:anim>
                                    <p:animEffect transition="in" filter="fade">
                                      <p:cBhvr>
                                        <p:cTn id="123" dur="500"/>
                                        <p:tgtEl>
                                          <p:spTgt spid="195"/>
                                        </p:tgtEl>
                                      </p:cBhvr>
                                    </p:animEffect>
                                  </p:childTnLst>
                                </p:cTn>
                              </p:par>
                            </p:childTnLst>
                          </p:cTn>
                        </p:par>
                        <p:par>
                          <p:cTn id="124" fill="hold">
                            <p:stCondLst>
                              <p:cond delay="8500"/>
                            </p:stCondLst>
                            <p:childTnLst>
                              <p:par>
                                <p:cTn id="125" presetID="18" presetClass="entr" presetSubtype="3" fill="hold" nodeType="afterEffect">
                                  <p:stCondLst>
                                    <p:cond delay="0"/>
                                  </p:stCondLst>
                                  <p:childTnLst>
                                    <p:set>
                                      <p:cBhvr>
                                        <p:cTn id="126" dur="1" fill="hold">
                                          <p:stCondLst>
                                            <p:cond delay="0"/>
                                          </p:stCondLst>
                                        </p:cTn>
                                        <p:tgtEl>
                                          <p:spTgt spid="199"/>
                                        </p:tgtEl>
                                        <p:attrNameLst>
                                          <p:attrName>style.visibility</p:attrName>
                                        </p:attrNameLst>
                                      </p:cBhvr>
                                      <p:to>
                                        <p:strVal val="visible"/>
                                      </p:to>
                                    </p:set>
                                    <p:animEffect transition="in" filter="strips(upRight)">
                                      <p:cBhvr>
                                        <p:cTn id="127"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188" grpId="0"/>
      <p:bldP spid="189" grpId="0"/>
      <p:bldP spid="190" grpId="0"/>
      <p:bldP spid="19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01FECB49-C2DB-4DB7-8C2B-3526A4686252}"/>
              </a:ext>
            </a:extLst>
          </p:cNvPr>
          <p:cNvSpPr>
            <a:spLocks noChangeAspect="1"/>
          </p:cNvSpPr>
          <p:nvPr/>
        </p:nvSpPr>
        <p:spPr>
          <a:xfrm rot="18923770">
            <a:off x="10008173" y="211289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10FF3B5-5A44-4FBC-BCF7-7D6E0DC00B52}"/>
              </a:ext>
            </a:extLst>
          </p:cNvPr>
          <p:cNvSpPr>
            <a:spLocks noChangeAspect="1"/>
          </p:cNvSpPr>
          <p:nvPr/>
        </p:nvSpPr>
        <p:spPr>
          <a:xfrm rot="18923770">
            <a:off x="1895088" y="3439173"/>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0" name="Group 99">
            <a:extLst>
              <a:ext uri="{FF2B5EF4-FFF2-40B4-BE49-F238E27FC236}">
                <a16:creationId xmlns:a16="http://schemas.microsoft.com/office/drawing/2014/main" id="{BDC5187D-F99C-41EB-A8BE-EA400BDD6D11}"/>
              </a:ext>
            </a:extLst>
          </p:cNvPr>
          <p:cNvGrpSpPr/>
          <p:nvPr/>
        </p:nvGrpSpPr>
        <p:grpSpPr>
          <a:xfrm>
            <a:off x="1305858" y="2836677"/>
            <a:ext cx="1371564" cy="1397343"/>
            <a:chOff x="1305858" y="2836677"/>
            <a:chExt cx="1371564" cy="1397343"/>
          </a:xfrm>
        </p:grpSpPr>
        <p:grpSp>
          <p:nvGrpSpPr>
            <p:cNvPr id="2" name="Group 1">
              <a:extLst>
                <a:ext uri="{FF2B5EF4-FFF2-40B4-BE49-F238E27FC236}">
                  <a16:creationId xmlns:a16="http://schemas.microsoft.com/office/drawing/2014/main" id="{0CF75753-7E47-42EC-B8D4-977CB8AA89D0}"/>
                </a:ext>
              </a:extLst>
            </p:cNvPr>
            <p:cNvGrpSpPr/>
            <p:nvPr/>
          </p:nvGrpSpPr>
          <p:grpSpPr>
            <a:xfrm>
              <a:off x="1305858" y="2836677"/>
              <a:ext cx="1371564" cy="1397343"/>
              <a:chOff x="966428" y="1584994"/>
              <a:chExt cx="1371564" cy="1397343"/>
            </a:xfrm>
          </p:grpSpPr>
          <p:sp>
            <p:nvSpPr>
              <p:cNvPr id="16" name="Freeform: Shape 15">
                <a:extLst>
                  <a:ext uri="{FF2B5EF4-FFF2-40B4-BE49-F238E27FC236}">
                    <a16:creationId xmlns:a16="http://schemas.microsoft.com/office/drawing/2014/main" id="{8DC95B61-77F7-4B8D-AF79-CA8F66B81FDD}"/>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B5D639C0-49F5-4607-AF03-624A3D4A704D}"/>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18A4135F-0CAF-4087-8247-9C9E35D2353E}"/>
                </a:ext>
              </a:extLst>
            </p:cNvPr>
            <p:cNvSpPr txBox="1"/>
            <p:nvPr/>
          </p:nvSpPr>
          <p:spPr>
            <a:xfrm>
              <a:off x="1554060" y="3088199"/>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1</a:t>
              </a:r>
            </a:p>
          </p:txBody>
        </p:sp>
      </p:grpSp>
      <p:sp>
        <p:nvSpPr>
          <p:cNvPr id="21" name="Text Box 10">
            <a:extLst>
              <a:ext uri="{FF2B5EF4-FFF2-40B4-BE49-F238E27FC236}">
                <a16:creationId xmlns:a16="http://schemas.microsoft.com/office/drawing/2014/main" id="{688F8A19-4849-4975-9BB7-3A54336022A5}"/>
              </a:ext>
            </a:extLst>
          </p:cNvPr>
          <p:cNvSpPr txBox="1">
            <a:spLocks noChangeArrowheads="1"/>
          </p:cNvSpPr>
          <p:nvPr/>
        </p:nvSpPr>
        <p:spPr bwMode="auto">
          <a:xfrm rot="2828143">
            <a:off x="615434" y="495274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4" name="Group 103">
            <a:extLst>
              <a:ext uri="{FF2B5EF4-FFF2-40B4-BE49-F238E27FC236}">
                <a16:creationId xmlns:a16="http://schemas.microsoft.com/office/drawing/2014/main" id="{AF4BB683-1C77-4D1E-ABC0-960BBC36277C}"/>
              </a:ext>
            </a:extLst>
          </p:cNvPr>
          <p:cNvGrpSpPr/>
          <p:nvPr/>
        </p:nvGrpSpPr>
        <p:grpSpPr>
          <a:xfrm>
            <a:off x="351982" y="3687576"/>
            <a:ext cx="1062657" cy="833455"/>
            <a:chOff x="351982" y="3687576"/>
            <a:chExt cx="1062657" cy="833455"/>
          </a:xfrm>
        </p:grpSpPr>
        <p:grpSp>
          <p:nvGrpSpPr>
            <p:cNvPr id="25" name="Group 24">
              <a:extLst>
                <a:ext uri="{FF2B5EF4-FFF2-40B4-BE49-F238E27FC236}">
                  <a16:creationId xmlns:a16="http://schemas.microsoft.com/office/drawing/2014/main" id="{F3B58B76-CBE4-4CB7-8901-44E90DD95F21}"/>
                </a:ext>
              </a:extLst>
            </p:cNvPr>
            <p:cNvGrpSpPr/>
            <p:nvPr/>
          </p:nvGrpSpPr>
          <p:grpSpPr>
            <a:xfrm>
              <a:off x="351982" y="3951545"/>
              <a:ext cx="1062657" cy="569486"/>
              <a:chOff x="653174" y="2695622"/>
              <a:chExt cx="1062657" cy="569486"/>
            </a:xfrm>
          </p:grpSpPr>
          <p:cxnSp>
            <p:nvCxnSpPr>
              <p:cNvPr id="8" name="Straight Arrow Connector 7">
                <a:extLst>
                  <a:ext uri="{FF2B5EF4-FFF2-40B4-BE49-F238E27FC236}">
                    <a16:creationId xmlns:a16="http://schemas.microsoft.com/office/drawing/2014/main" id="{D522BC7A-ADFB-4DEA-B188-BA0F0F659A39}"/>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667E9EC8-6CF7-4177-AFD9-078FB2D98DA2}"/>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26" name="Group 25">
              <a:extLst>
                <a:ext uri="{FF2B5EF4-FFF2-40B4-BE49-F238E27FC236}">
                  <a16:creationId xmlns:a16="http://schemas.microsoft.com/office/drawing/2014/main" id="{5A7C85E6-488B-4BBB-97F6-3043B19F0863}"/>
                </a:ext>
              </a:extLst>
            </p:cNvPr>
            <p:cNvGrpSpPr>
              <a:grpSpLocks noChangeAspect="1"/>
            </p:cNvGrpSpPr>
            <p:nvPr/>
          </p:nvGrpSpPr>
          <p:grpSpPr>
            <a:xfrm rot="2887064">
              <a:off x="514423" y="3778613"/>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27" name="Freeform 159">
                <a:extLst>
                  <a:ext uri="{FF2B5EF4-FFF2-40B4-BE49-F238E27FC236}">
                    <a16:creationId xmlns:a16="http://schemas.microsoft.com/office/drawing/2014/main" id="{E747B44E-691E-4FA2-8321-78A35D5BCB2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60">
                <a:extLst>
                  <a:ext uri="{FF2B5EF4-FFF2-40B4-BE49-F238E27FC236}">
                    <a16:creationId xmlns:a16="http://schemas.microsoft.com/office/drawing/2014/main" id="{60E7CF11-484B-4841-8F38-7C2C512E47CD}"/>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161">
                <a:extLst>
                  <a:ext uri="{FF2B5EF4-FFF2-40B4-BE49-F238E27FC236}">
                    <a16:creationId xmlns:a16="http://schemas.microsoft.com/office/drawing/2014/main" id="{B6901E2F-876B-4D94-AB01-4D4DE6FB6DFA}"/>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grpSp>
        <p:nvGrpSpPr>
          <p:cNvPr id="103" name="Group 102">
            <a:extLst>
              <a:ext uri="{FF2B5EF4-FFF2-40B4-BE49-F238E27FC236}">
                <a16:creationId xmlns:a16="http://schemas.microsoft.com/office/drawing/2014/main" id="{D11DD049-AD80-47B8-AF7F-77B8F879771A}"/>
              </a:ext>
            </a:extLst>
          </p:cNvPr>
          <p:cNvGrpSpPr/>
          <p:nvPr/>
        </p:nvGrpSpPr>
        <p:grpSpPr>
          <a:xfrm>
            <a:off x="9418943" y="1510400"/>
            <a:ext cx="1371564" cy="1397343"/>
            <a:chOff x="9418943" y="1510400"/>
            <a:chExt cx="1371564" cy="1397343"/>
          </a:xfrm>
        </p:grpSpPr>
        <p:grpSp>
          <p:nvGrpSpPr>
            <p:cNvPr id="42" name="Group 41">
              <a:extLst>
                <a:ext uri="{FF2B5EF4-FFF2-40B4-BE49-F238E27FC236}">
                  <a16:creationId xmlns:a16="http://schemas.microsoft.com/office/drawing/2014/main" id="{0B7397AE-F275-45D4-8B01-A3721FA9B9F3}"/>
                </a:ext>
              </a:extLst>
            </p:cNvPr>
            <p:cNvGrpSpPr/>
            <p:nvPr/>
          </p:nvGrpSpPr>
          <p:grpSpPr>
            <a:xfrm>
              <a:off x="9418943" y="1510400"/>
              <a:ext cx="1371564" cy="1397343"/>
              <a:chOff x="966428" y="1584994"/>
              <a:chExt cx="1371564" cy="1397343"/>
            </a:xfrm>
          </p:grpSpPr>
          <p:sp>
            <p:nvSpPr>
              <p:cNvPr id="44" name="Freeform: Shape 43">
                <a:extLst>
                  <a:ext uri="{FF2B5EF4-FFF2-40B4-BE49-F238E27FC236}">
                    <a16:creationId xmlns:a16="http://schemas.microsoft.com/office/drawing/2014/main" id="{8CA462B8-11E3-4B2C-BF18-97B6C6FD9AD5}"/>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7A7A7A">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D38E6A1D-3983-4C43-A72A-106FF27D1B13}"/>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51B51A37-8FA0-43B1-8A11-60BFA411BE56}"/>
                </a:ext>
              </a:extLst>
            </p:cNvPr>
            <p:cNvSpPr txBox="1"/>
            <p:nvPr/>
          </p:nvSpPr>
          <p:spPr>
            <a:xfrm>
              <a:off x="9667145" y="176192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4</a:t>
              </a:r>
            </a:p>
          </p:txBody>
        </p:sp>
      </p:grpSp>
      <p:sp>
        <p:nvSpPr>
          <p:cNvPr id="33" name="Text Box 10">
            <a:extLst>
              <a:ext uri="{FF2B5EF4-FFF2-40B4-BE49-F238E27FC236}">
                <a16:creationId xmlns:a16="http://schemas.microsoft.com/office/drawing/2014/main" id="{04D05222-F83E-4AF0-B106-67CD816E62B1}"/>
              </a:ext>
            </a:extLst>
          </p:cNvPr>
          <p:cNvSpPr txBox="1">
            <a:spLocks noChangeArrowheads="1"/>
          </p:cNvSpPr>
          <p:nvPr/>
        </p:nvSpPr>
        <p:spPr bwMode="auto">
          <a:xfrm rot="2828143">
            <a:off x="8728519" y="362646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8" name="Group 107">
            <a:extLst>
              <a:ext uri="{FF2B5EF4-FFF2-40B4-BE49-F238E27FC236}">
                <a16:creationId xmlns:a16="http://schemas.microsoft.com/office/drawing/2014/main" id="{3464C1F2-2069-4863-BB82-0E9F8780DC4D}"/>
              </a:ext>
            </a:extLst>
          </p:cNvPr>
          <p:cNvGrpSpPr/>
          <p:nvPr/>
        </p:nvGrpSpPr>
        <p:grpSpPr>
          <a:xfrm>
            <a:off x="8465067" y="2361299"/>
            <a:ext cx="1062657" cy="833455"/>
            <a:chOff x="8465067" y="2361299"/>
            <a:chExt cx="1062657" cy="833455"/>
          </a:xfrm>
        </p:grpSpPr>
        <p:grpSp>
          <p:nvGrpSpPr>
            <p:cNvPr id="34" name="Group 33">
              <a:extLst>
                <a:ext uri="{FF2B5EF4-FFF2-40B4-BE49-F238E27FC236}">
                  <a16:creationId xmlns:a16="http://schemas.microsoft.com/office/drawing/2014/main" id="{52C5635F-151C-46EA-9874-4C644C7E20D5}"/>
                </a:ext>
              </a:extLst>
            </p:cNvPr>
            <p:cNvGrpSpPr/>
            <p:nvPr/>
          </p:nvGrpSpPr>
          <p:grpSpPr>
            <a:xfrm>
              <a:off x="8465067" y="2625268"/>
              <a:ext cx="1062657" cy="569486"/>
              <a:chOff x="653174" y="2695622"/>
              <a:chExt cx="1062657" cy="569486"/>
            </a:xfrm>
          </p:grpSpPr>
          <p:cxnSp>
            <p:nvCxnSpPr>
              <p:cNvPr id="39" name="Straight Arrow Connector 38">
                <a:extLst>
                  <a:ext uri="{FF2B5EF4-FFF2-40B4-BE49-F238E27FC236}">
                    <a16:creationId xmlns:a16="http://schemas.microsoft.com/office/drawing/2014/main" id="{741CDF50-A48C-4734-B0A5-9942D00E22E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0C8CF73F-BB1A-4D3A-8CBD-474D60CA665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35" name="Group 34">
              <a:extLst>
                <a:ext uri="{FF2B5EF4-FFF2-40B4-BE49-F238E27FC236}">
                  <a16:creationId xmlns:a16="http://schemas.microsoft.com/office/drawing/2014/main" id="{78DF1276-54BC-43DA-9FEB-4B092133A95B}"/>
                </a:ext>
              </a:extLst>
            </p:cNvPr>
            <p:cNvGrpSpPr>
              <a:grpSpLocks noChangeAspect="1"/>
            </p:cNvGrpSpPr>
            <p:nvPr/>
          </p:nvGrpSpPr>
          <p:grpSpPr>
            <a:xfrm rot="2887064">
              <a:off x="8627508" y="245233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A14461CE-3E45-4A51-9D1A-E2C6CEAE550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B272A968-6E3F-4C16-81CB-96E6B72971C8}"/>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8741BD96-C9C6-4108-A137-5C8C803E831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56" name="Freeform: Shape 55">
            <a:extLst>
              <a:ext uri="{FF2B5EF4-FFF2-40B4-BE49-F238E27FC236}">
                <a16:creationId xmlns:a16="http://schemas.microsoft.com/office/drawing/2014/main" id="{A3AD28C2-EC40-495C-B849-8A47F7A96F69}"/>
              </a:ext>
            </a:extLst>
          </p:cNvPr>
          <p:cNvSpPr>
            <a:spLocks noChangeAspect="1"/>
          </p:cNvSpPr>
          <p:nvPr/>
        </p:nvSpPr>
        <p:spPr>
          <a:xfrm rot="18923770">
            <a:off x="4586629" y="2113026"/>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BCF480E7-1932-42D2-8A5A-DAF5A8DF1E08}"/>
              </a:ext>
            </a:extLst>
          </p:cNvPr>
          <p:cNvGrpSpPr/>
          <p:nvPr/>
        </p:nvGrpSpPr>
        <p:grpSpPr>
          <a:xfrm>
            <a:off x="3997399" y="1510530"/>
            <a:ext cx="1371564" cy="1397343"/>
            <a:chOff x="3997399" y="1510530"/>
            <a:chExt cx="1371564" cy="1397343"/>
          </a:xfrm>
        </p:grpSpPr>
        <p:grpSp>
          <p:nvGrpSpPr>
            <p:cNvPr id="57" name="Group 56">
              <a:extLst>
                <a:ext uri="{FF2B5EF4-FFF2-40B4-BE49-F238E27FC236}">
                  <a16:creationId xmlns:a16="http://schemas.microsoft.com/office/drawing/2014/main" id="{73FA90F8-4C49-4A6A-A3B8-574135FFBCEA}"/>
                </a:ext>
              </a:extLst>
            </p:cNvPr>
            <p:cNvGrpSpPr/>
            <p:nvPr/>
          </p:nvGrpSpPr>
          <p:grpSpPr>
            <a:xfrm>
              <a:off x="3997399" y="1510530"/>
              <a:ext cx="1371564" cy="1397343"/>
              <a:chOff x="966428" y="1584994"/>
              <a:chExt cx="1371564" cy="1397343"/>
            </a:xfrm>
          </p:grpSpPr>
          <p:sp>
            <p:nvSpPr>
              <p:cNvPr id="59" name="Freeform: Shape 58">
                <a:extLst>
                  <a:ext uri="{FF2B5EF4-FFF2-40B4-BE49-F238E27FC236}">
                    <a16:creationId xmlns:a16="http://schemas.microsoft.com/office/drawing/2014/main" id="{A0C569D3-6D20-4D44-923E-A656685E0A43}"/>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A878D58-6114-4CFF-852D-D7EEBA88BE95}"/>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D19D6FD8-AE29-4667-AD5E-E39409045D03}"/>
                </a:ext>
              </a:extLst>
            </p:cNvPr>
            <p:cNvSpPr txBox="1"/>
            <p:nvPr/>
          </p:nvSpPr>
          <p:spPr>
            <a:xfrm>
              <a:off x="4245601" y="1762052"/>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2</a:t>
              </a:r>
            </a:p>
          </p:txBody>
        </p:sp>
      </p:grpSp>
      <p:sp>
        <p:nvSpPr>
          <p:cNvPr id="48" name="Text Box 10">
            <a:extLst>
              <a:ext uri="{FF2B5EF4-FFF2-40B4-BE49-F238E27FC236}">
                <a16:creationId xmlns:a16="http://schemas.microsoft.com/office/drawing/2014/main" id="{EA903D84-739B-4BEB-9292-9A36259A1266}"/>
              </a:ext>
            </a:extLst>
          </p:cNvPr>
          <p:cNvSpPr txBox="1">
            <a:spLocks noChangeArrowheads="1"/>
          </p:cNvSpPr>
          <p:nvPr/>
        </p:nvSpPr>
        <p:spPr bwMode="auto">
          <a:xfrm rot="2828143">
            <a:off x="3306975" y="3626596"/>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5" name="Group 104">
            <a:extLst>
              <a:ext uri="{FF2B5EF4-FFF2-40B4-BE49-F238E27FC236}">
                <a16:creationId xmlns:a16="http://schemas.microsoft.com/office/drawing/2014/main" id="{875B0956-2C4A-4B69-8378-D5AFE22DD906}"/>
              </a:ext>
            </a:extLst>
          </p:cNvPr>
          <p:cNvGrpSpPr/>
          <p:nvPr/>
        </p:nvGrpSpPr>
        <p:grpSpPr>
          <a:xfrm>
            <a:off x="3043523" y="2361429"/>
            <a:ext cx="1062657" cy="833455"/>
            <a:chOff x="3043523" y="2361429"/>
            <a:chExt cx="1062657" cy="833455"/>
          </a:xfrm>
        </p:grpSpPr>
        <p:grpSp>
          <p:nvGrpSpPr>
            <p:cNvPr id="49" name="Group 48">
              <a:extLst>
                <a:ext uri="{FF2B5EF4-FFF2-40B4-BE49-F238E27FC236}">
                  <a16:creationId xmlns:a16="http://schemas.microsoft.com/office/drawing/2014/main" id="{A2E83F02-5AFA-407D-83A8-D95FF13AA100}"/>
                </a:ext>
              </a:extLst>
            </p:cNvPr>
            <p:cNvGrpSpPr/>
            <p:nvPr/>
          </p:nvGrpSpPr>
          <p:grpSpPr>
            <a:xfrm>
              <a:off x="3043523" y="2625398"/>
              <a:ext cx="1062657" cy="569486"/>
              <a:chOff x="653174" y="2695622"/>
              <a:chExt cx="1062657" cy="569486"/>
            </a:xfrm>
          </p:grpSpPr>
          <p:cxnSp>
            <p:nvCxnSpPr>
              <p:cNvPr id="54" name="Straight Arrow Connector 53">
                <a:extLst>
                  <a:ext uri="{FF2B5EF4-FFF2-40B4-BE49-F238E27FC236}">
                    <a16:creationId xmlns:a16="http://schemas.microsoft.com/office/drawing/2014/main" id="{DDCE5F1D-BEDA-461A-B4A6-01035B72FDB1}"/>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cxnSp>
            <p:nvCxnSpPr>
              <p:cNvPr id="55" name="Straight Arrow Connector 54">
                <a:extLst>
                  <a:ext uri="{FF2B5EF4-FFF2-40B4-BE49-F238E27FC236}">
                    <a16:creationId xmlns:a16="http://schemas.microsoft.com/office/drawing/2014/main" id="{1A026C30-F2D7-458E-AF95-6C97936E4700}"/>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med"/>
              </a:ln>
            </p:spPr>
            <p:style>
              <a:lnRef idx="1">
                <a:schemeClr val="accent1"/>
              </a:lnRef>
              <a:fillRef idx="0">
                <a:schemeClr val="accent1"/>
              </a:fillRef>
              <a:effectRef idx="0">
                <a:schemeClr val="accent1"/>
              </a:effectRef>
              <a:fontRef idx="minor">
                <a:schemeClr val="tx1"/>
              </a:fontRef>
            </p:style>
          </p:cxnSp>
        </p:grpSp>
        <p:grpSp>
          <p:nvGrpSpPr>
            <p:cNvPr id="50" name="Group 49">
              <a:extLst>
                <a:ext uri="{FF2B5EF4-FFF2-40B4-BE49-F238E27FC236}">
                  <a16:creationId xmlns:a16="http://schemas.microsoft.com/office/drawing/2014/main" id="{0762A8DC-930B-4109-83B1-7F23AAB31A84}"/>
                </a:ext>
              </a:extLst>
            </p:cNvPr>
            <p:cNvGrpSpPr>
              <a:grpSpLocks noChangeAspect="1"/>
            </p:cNvGrpSpPr>
            <p:nvPr/>
          </p:nvGrpSpPr>
          <p:grpSpPr>
            <a:xfrm rot="2887064">
              <a:off x="3205964" y="2452466"/>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1" name="Freeform 159">
                <a:extLst>
                  <a:ext uri="{FF2B5EF4-FFF2-40B4-BE49-F238E27FC236}">
                    <a16:creationId xmlns:a16="http://schemas.microsoft.com/office/drawing/2014/main" id="{5FE453F1-1742-451B-AE33-E2D0B689B48B}"/>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0">
                <a:extLst>
                  <a:ext uri="{FF2B5EF4-FFF2-40B4-BE49-F238E27FC236}">
                    <a16:creationId xmlns:a16="http://schemas.microsoft.com/office/drawing/2014/main" id="{76DF368D-E508-4F66-AD55-9EF4B2730450}"/>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61">
                <a:extLst>
                  <a:ext uri="{FF2B5EF4-FFF2-40B4-BE49-F238E27FC236}">
                    <a16:creationId xmlns:a16="http://schemas.microsoft.com/office/drawing/2014/main" id="{8C35FEC6-F54A-496A-91E8-F3373B5BA80C}"/>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grpSp>
      <p:sp>
        <p:nvSpPr>
          <p:cNvPr id="77" name="Freeform: Shape 76">
            <a:extLst>
              <a:ext uri="{FF2B5EF4-FFF2-40B4-BE49-F238E27FC236}">
                <a16:creationId xmlns:a16="http://schemas.microsoft.com/office/drawing/2014/main" id="{BED894CA-7A5B-49D8-8823-0DA13920091F}"/>
              </a:ext>
            </a:extLst>
          </p:cNvPr>
          <p:cNvSpPr>
            <a:spLocks noChangeAspect="1"/>
          </p:cNvSpPr>
          <p:nvPr/>
        </p:nvSpPr>
        <p:spPr>
          <a:xfrm rot="18923770">
            <a:off x="7187413" y="3446875"/>
            <a:ext cx="1005840" cy="1024744"/>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solid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2" name="Group 101">
            <a:extLst>
              <a:ext uri="{FF2B5EF4-FFF2-40B4-BE49-F238E27FC236}">
                <a16:creationId xmlns:a16="http://schemas.microsoft.com/office/drawing/2014/main" id="{BC09895D-1475-4945-81F2-B0027F33207A}"/>
              </a:ext>
            </a:extLst>
          </p:cNvPr>
          <p:cNvGrpSpPr/>
          <p:nvPr/>
        </p:nvGrpSpPr>
        <p:grpSpPr>
          <a:xfrm>
            <a:off x="6598183" y="2844379"/>
            <a:ext cx="1371564" cy="1397343"/>
            <a:chOff x="6598183" y="2844379"/>
            <a:chExt cx="1371564" cy="1397343"/>
          </a:xfrm>
        </p:grpSpPr>
        <p:grpSp>
          <p:nvGrpSpPr>
            <p:cNvPr id="78" name="Group 77">
              <a:extLst>
                <a:ext uri="{FF2B5EF4-FFF2-40B4-BE49-F238E27FC236}">
                  <a16:creationId xmlns:a16="http://schemas.microsoft.com/office/drawing/2014/main" id="{E068AD24-6EAF-4450-BA9D-8B17A62E1BD7}"/>
                </a:ext>
              </a:extLst>
            </p:cNvPr>
            <p:cNvGrpSpPr/>
            <p:nvPr/>
          </p:nvGrpSpPr>
          <p:grpSpPr>
            <a:xfrm>
              <a:off x="6598183" y="2844379"/>
              <a:ext cx="1371564" cy="1397343"/>
              <a:chOff x="966428" y="1584994"/>
              <a:chExt cx="1371564" cy="1397343"/>
            </a:xfrm>
          </p:grpSpPr>
          <p:sp>
            <p:nvSpPr>
              <p:cNvPr id="80" name="Freeform: Shape 79">
                <a:extLst>
                  <a:ext uri="{FF2B5EF4-FFF2-40B4-BE49-F238E27FC236}">
                    <a16:creationId xmlns:a16="http://schemas.microsoft.com/office/drawing/2014/main" id="{21984BD9-2C4D-48DC-A9B7-8CC3813162AA}"/>
                  </a:ext>
                </a:extLst>
              </p:cNvPr>
              <p:cNvSpPr>
                <a:spLocks noChangeAspect="1"/>
              </p:cNvSpPr>
              <p:nvPr/>
            </p:nvSpPr>
            <p:spPr>
              <a:xfrm rot="18923770">
                <a:off x="1015417" y="1630682"/>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A0144532-5C06-474B-8924-E73301E23668}"/>
                  </a:ext>
                </a:extLst>
              </p:cNvPr>
              <p:cNvSpPr>
                <a:spLocks/>
              </p:cNvSpPr>
              <p:nvPr/>
            </p:nvSpPr>
            <p:spPr>
              <a:xfrm rot="18923770">
                <a:off x="966428" y="1584994"/>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64D57FD0-AD6D-4527-8790-6850AEA1F380}"/>
                </a:ext>
              </a:extLst>
            </p:cNvPr>
            <p:cNvSpPr txBox="1"/>
            <p:nvPr/>
          </p:nvSpPr>
          <p:spPr>
            <a:xfrm>
              <a:off x="6846385" y="3095901"/>
              <a:ext cx="843946" cy="923330"/>
            </a:xfrm>
            <a:prstGeom prst="rect">
              <a:avLst/>
            </a:prstGeom>
            <a:noFill/>
          </p:spPr>
          <p:txBody>
            <a:bodyPr wrap="square" rtlCol="0">
              <a:spAutoFit/>
            </a:bodyPr>
            <a:lstStyle/>
            <a:p>
              <a:pPr algn="ctr"/>
              <a:r>
                <a:rPr lang="en-US" dirty="0">
                  <a:solidFill>
                    <a:schemeClr val="bg1"/>
                  </a:solidFill>
                </a:rPr>
                <a:t>STEP</a:t>
              </a:r>
            </a:p>
            <a:p>
              <a:pPr algn="ctr"/>
              <a:r>
                <a:rPr lang="en-US" sz="3600" dirty="0">
                  <a:solidFill>
                    <a:schemeClr val="bg1"/>
                  </a:solidFill>
                </a:rPr>
                <a:t>3</a:t>
              </a:r>
            </a:p>
          </p:txBody>
        </p:sp>
      </p:grpSp>
      <p:sp>
        <p:nvSpPr>
          <p:cNvPr id="69" name="Text Box 10">
            <a:extLst>
              <a:ext uri="{FF2B5EF4-FFF2-40B4-BE49-F238E27FC236}">
                <a16:creationId xmlns:a16="http://schemas.microsoft.com/office/drawing/2014/main" id="{60D0CD64-315E-440A-90CD-53D57A30DA86}"/>
              </a:ext>
            </a:extLst>
          </p:cNvPr>
          <p:cNvSpPr txBox="1">
            <a:spLocks noChangeArrowheads="1"/>
          </p:cNvSpPr>
          <p:nvPr/>
        </p:nvSpPr>
        <p:spPr bwMode="auto">
          <a:xfrm rot="2828143">
            <a:off x="5907759" y="4960445"/>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06" name="Group 105">
            <a:extLst>
              <a:ext uri="{FF2B5EF4-FFF2-40B4-BE49-F238E27FC236}">
                <a16:creationId xmlns:a16="http://schemas.microsoft.com/office/drawing/2014/main" id="{D05DE9FA-2E6B-4663-8CCD-DDB6D89F8F48}"/>
              </a:ext>
            </a:extLst>
          </p:cNvPr>
          <p:cNvGrpSpPr/>
          <p:nvPr/>
        </p:nvGrpSpPr>
        <p:grpSpPr>
          <a:xfrm>
            <a:off x="5644307" y="3695278"/>
            <a:ext cx="1062657" cy="833455"/>
            <a:chOff x="5644307" y="3695278"/>
            <a:chExt cx="1062657" cy="833455"/>
          </a:xfrm>
        </p:grpSpPr>
        <p:grpSp>
          <p:nvGrpSpPr>
            <p:cNvPr id="70" name="Group 69">
              <a:extLst>
                <a:ext uri="{FF2B5EF4-FFF2-40B4-BE49-F238E27FC236}">
                  <a16:creationId xmlns:a16="http://schemas.microsoft.com/office/drawing/2014/main" id="{E88F4857-2131-4B20-8EC0-C7F6F11CAF73}"/>
                </a:ext>
              </a:extLst>
            </p:cNvPr>
            <p:cNvGrpSpPr/>
            <p:nvPr/>
          </p:nvGrpSpPr>
          <p:grpSpPr>
            <a:xfrm>
              <a:off x="5644307" y="3959247"/>
              <a:ext cx="1062657" cy="569486"/>
              <a:chOff x="653174" y="2695622"/>
              <a:chExt cx="1062657" cy="569486"/>
            </a:xfrm>
          </p:grpSpPr>
          <p:cxnSp>
            <p:nvCxnSpPr>
              <p:cNvPr id="75" name="Straight Arrow Connector 74">
                <a:extLst>
                  <a:ext uri="{FF2B5EF4-FFF2-40B4-BE49-F238E27FC236}">
                    <a16:creationId xmlns:a16="http://schemas.microsoft.com/office/drawing/2014/main" id="{792846B3-2A08-4DC1-B2E5-625A0374C98C}"/>
                  </a:ext>
                </a:extLst>
              </p:cNvPr>
              <p:cNvCxnSpPr>
                <a:cxnSpLocks/>
              </p:cNvCxnSpPr>
              <p:nvPr/>
            </p:nvCxnSpPr>
            <p:spPr>
              <a:xfrm flipV="1">
                <a:off x="1150624" y="2728202"/>
                <a:ext cx="565207" cy="53690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cxnSp>
            <p:nvCxnSpPr>
              <p:cNvPr id="76" name="Straight Arrow Connector 75">
                <a:extLst>
                  <a:ext uri="{FF2B5EF4-FFF2-40B4-BE49-F238E27FC236}">
                    <a16:creationId xmlns:a16="http://schemas.microsoft.com/office/drawing/2014/main" id="{45D38E50-D9ED-4891-99C0-C0BD3B957E5D}"/>
                  </a:ext>
                </a:extLst>
              </p:cNvPr>
              <p:cNvCxnSpPr>
                <a:cxnSpLocks/>
              </p:cNvCxnSpPr>
              <p:nvPr/>
            </p:nvCxnSpPr>
            <p:spPr>
              <a:xfrm flipH="1" flipV="1">
                <a:off x="653174" y="2695622"/>
                <a:ext cx="503409" cy="569486"/>
              </a:xfrm>
              <a:prstGeom prst="straightConnector1">
                <a:avLst/>
              </a:prstGeom>
              <a:ln>
                <a:solidFill>
                  <a:schemeClr val="bg1"/>
                </a:solidFill>
                <a:prstDash val="sysDash"/>
                <a:tailEnd type="triangle" w="sm" len="sm"/>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12E62228-38CD-4693-9A0B-65D62B4E313D}"/>
                </a:ext>
              </a:extLst>
            </p:cNvPr>
            <p:cNvGrpSpPr>
              <a:grpSpLocks noChangeAspect="1"/>
            </p:cNvGrpSpPr>
            <p:nvPr/>
          </p:nvGrpSpPr>
          <p:grpSpPr>
            <a:xfrm rot="2887064">
              <a:off x="5806748" y="3786315"/>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72" name="Freeform 159">
                <a:extLst>
                  <a:ext uri="{FF2B5EF4-FFF2-40B4-BE49-F238E27FC236}">
                    <a16:creationId xmlns:a16="http://schemas.microsoft.com/office/drawing/2014/main" id="{68C3A53F-1A67-426A-B707-BFF6075AC3EA}"/>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160">
                <a:extLst>
                  <a:ext uri="{FF2B5EF4-FFF2-40B4-BE49-F238E27FC236}">
                    <a16:creationId xmlns:a16="http://schemas.microsoft.com/office/drawing/2014/main" id="{DE281516-047D-4729-BD94-F2C644AE277F}"/>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161">
                <a:extLst>
                  <a:ext uri="{FF2B5EF4-FFF2-40B4-BE49-F238E27FC236}">
                    <a16:creationId xmlns:a16="http://schemas.microsoft.com/office/drawing/2014/main" id="{A1AA8BB8-60E3-4539-9E38-55AAD0A941D1}"/>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sp>
        <p:nvSpPr>
          <p:cNvPr id="82" name="TextBox 81">
            <a:extLst>
              <a:ext uri="{FF2B5EF4-FFF2-40B4-BE49-F238E27FC236}">
                <a16:creationId xmlns:a16="http://schemas.microsoft.com/office/drawing/2014/main" id="{E57C6AED-5977-406A-A28B-7CB8F0334D2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95264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500"/>
                                        <p:tgtEl>
                                          <p:spTgt spid="82"/>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56"/>
                                        </p:tgtEl>
                                        <p:attrNameLst>
                                          <p:attrName>style.visibility</p:attrName>
                                        </p:attrNameLst>
                                      </p:cBhvr>
                                      <p:to>
                                        <p:strVal val="visible"/>
                                      </p:to>
                                    </p:set>
                                    <p:anim calcmode="lin" valueType="num">
                                      <p:cBhvr>
                                        <p:cTn id="18" dur="500" fill="hold"/>
                                        <p:tgtEl>
                                          <p:spTgt spid="56"/>
                                        </p:tgtEl>
                                        <p:attrNameLst>
                                          <p:attrName>ppt_w</p:attrName>
                                        </p:attrNameLst>
                                      </p:cBhvr>
                                      <p:tavLst>
                                        <p:tav tm="0">
                                          <p:val>
                                            <p:fltVal val="0"/>
                                          </p:val>
                                        </p:tav>
                                        <p:tav tm="100000">
                                          <p:val>
                                            <p:strVal val="#ppt_w"/>
                                          </p:val>
                                        </p:tav>
                                      </p:tavLst>
                                    </p:anim>
                                    <p:anim calcmode="lin" valueType="num">
                                      <p:cBhvr>
                                        <p:cTn id="19" dur="500" fill="hold"/>
                                        <p:tgtEl>
                                          <p:spTgt spid="56"/>
                                        </p:tgtEl>
                                        <p:attrNameLst>
                                          <p:attrName>ppt_h</p:attrName>
                                        </p:attrNameLst>
                                      </p:cBhvr>
                                      <p:tavLst>
                                        <p:tav tm="0">
                                          <p:val>
                                            <p:fltVal val="0"/>
                                          </p:val>
                                        </p:tav>
                                        <p:tav tm="100000">
                                          <p:val>
                                            <p:strVal val="#ppt_h"/>
                                          </p:val>
                                        </p:tav>
                                      </p:tavLst>
                                    </p:anim>
                                    <p:animEffect transition="in" filter="fade">
                                      <p:cBhvr>
                                        <p:cTn id="20" dur="500"/>
                                        <p:tgtEl>
                                          <p:spTgt spid="56"/>
                                        </p:tgtEl>
                                      </p:cBhvr>
                                    </p:animEffect>
                                    <p:anim calcmode="lin" valueType="num">
                                      <p:cBhvr>
                                        <p:cTn id="21" dur="500" fill="hold"/>
                                        <p:tgtEl>
                                          <p:spTgt spid="56"/>
                                        </p:tgtEl>
                                        <p:attrNameLst>
                                          <p:attrName>ppt_x</p:attrName>
                                        </p:attrNameLst>
                                      </p:cBhvr>
                                      <p:tavLst>
                                        <p:tav tm="0">
                                          <p:val>
                                            <p:fltVal val="0.5"/>
                                          </p:val>
                                        </p:tav>
                                        <p:tav tm="100000">
                                          <p:val>
                                            <p:strVal val="#ppt_x"/>
                                          </p:val>
                                        </p:tav>
                                      </p:tavLst>
                                    </p:anim>
                                    <p:anim calcmode="lin" valueType="num">
                                      <p:cBhvr>
                                        <p:cTn id="22" dur="500" fill="hold"/>
                                        <p:tgtEl>
                                          <p:spTgt spid="56"/>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77"/>
                                        </p:tgtEl>
                                        <p:attrNameLst>
                                          <p:attrName>style.visibility</p:attrName>
                                        </p:attrNameLst>
                                      </p:cBhvr>
                                      <p:to>
                                        <p:strVal val="visible"/>
                                      </p:to>
                                    </p:set>
                                    <p:anim calcmode="lin" valueType="num">
                                      <p:cBhvr>
                                        <p:cTn id="25" dur="500" fill="hold"/>
                                        <p:tgtEl>
                                          <p:spTgt spid="77"/>
                                        </p:tgtEl>
                                        <p:attrNameLst>
                                          <p:attrName>ppt_w</p:attrName>
                                        </p:attrNameLst>
                                      </p:cBhvr>
                                      <p:tavLst>
                                        <p:tav tm="0">
                                          <p:val>
                                            <p:fltVal val="0"/>
                                          </p:val>
                                        </p:tav>
                                        <p:tav tm="100000">
                                          <p:val>
                                            <p:strVal val="#ppt_w"/>
                                          </p:val>
                                        </p:tav>
                                      </p:tavLst>
                                    </p:anim>
                                    <p:anim calcmode="lin" valueType="num">
                                      <p:cBhvr>
                                        <p:cTn id="26" dur="500" fill="hold"/>
                                        <p:tgtEl>
                                          <p:spTgt spid="77"/>
                                        </p:tgtEl>
                                        <p:attrNameLst>
                                          <p:attrName>ppt_h</p:attrName>
                                        </p:attrNameLst>
                                      </p:cBhvr>
                                      <p:tavLst>
                                        <p:tav tm="0">
                                          <p:val>
                                            <p:fltVal val="0"/>
                                          </p:val>
                                        </p:tav>
                                        <p:tav tm="100000">
                                          <p:val>
                                            <p:strVal val="#ppt_h"/>
                                          </p:val>
                                        </p:tav>
                                      </p:tavLst>
                                    </p:anim>
                                    <p:animEffect transition="in" filter="fade">
                                      <p:cBhvr>
                                        <p:cTn id="27" dur="500"/>
                                        <p:tgtEl>
                                          <p:spTgt spid="77"/>
                                        </p:tgtEl>
                                      </p:cBhvr>
                                    </p:animEffect>
                                    <p:anim calcmode="lin" valueType="num">
                                      <p:cBhvr>
                                        <p:cTn id="28" dur="500" fill="hold"/>
                                        <p:tgtEl>
                                          <p:spTgt spid="77"/>
                                        </p:tgtEl>
                                        <p:attrNameLst>
                                          <p:attrName>ppt_x</p:attrName>
                                        </p:attrNameLst>
                                      </p:cBhvr>
                                      <p:tavLst>
                                        <p:tav tm="0">
                                          <p:val>
                                            <p:fltVal val="0.5"/>
                                          </p:val>
                                        </p:tav>
                                        <p:tav tm="100000">
                                          <p:val>
                                            <p:strVal val="#ppt_x"/>
                                          </p:val>
                                        </p:tav>
                                      </p:tavLst>
                                    </p:anim>
                                    <p:anim calcmode="lin" valueType="num">
                                      <p:cBhvr>
                                        <p:cTn id="29" dur="500" fill="hold"/>
                                        <p:tgtEl>
                                          <p:spTgt spid="77"/>
                                        </p:tgtEl>
                                        <p:attrNameLst>
                                          <p:attrName>ppt_y</p:attrName>
                                        </p:attrNameLst>
                                      </p:cBhvr>
                                      <p:tavLst>
                                        <p:tav tm="0">
                                          <p:val>
                                            <p:fltVal val="0.5"/>
                                          </p:val>
                                        </p:tav>
                                        <p:tav tm="100000">
                                          <p:val>
                                            <p:strVal val="#ppt_y"/>
                                          </p:val>
                                        </p:tav>
                                      </p:tavLst>
                                    </p:anim>
                                  </p:childTnLst>
                                </p:cTn>
                              </p:par>
                              <p:par>
                                <p:cTn id="30" presetID="53" presetClass="entr" presetSubtype="528" fill="hold" grpId="0" nodeType="withEffect">
                                  <p:stCondLst>
                                    <p:cond delay="0"/>
                                  </p:stCondLst>
                                  <p:childTnLst>
                                    <p:set>
                                      <p:cBhvr>
                                        <p:cTn id="31" dur="1" fill="hold">
                                          <p:stCondLst>
                                            <p:cond delay="0"/>
                                          </p:stCondLst>
                                        </p:cTn>
                                        <p:tgtEl>
                                          <p:spTgt spid="41"/>
                                        </p:tgtEl>
                                        <p:attrNameLst>
                                          <p:attrName>style.visibility</p:attrName>
                                        </p:attrNameLst>
                                      </p:cBhvr>
                                      <p:to>
                                        <p:strVal val="visible"/>
                                      </p:to>
                                    </p:set>
                                    <p:anim calcmode="lin" valueType="num">
                                      <p:cBhvr>
                                        <p:cTn id="32" dur="500" fill="hold"/>
                                        <p:tgtEl>
                                          <p:spTgt spid="41"/>
                                        </p:tgtEl>
                                        <p:attrNameLst>
                                          <p:attrName>ppt_w</p:attrName>
                                        </p:attrNameLst>
                                      </p:cBhvr>
                                      <p:tavLst>
                                        <p:tav tm="0">
                                          <p:val>
                                            <p:fltVal val="0"/>
                                          </p:val>
                                        </p:tav>
                                        <p:tav tm="100000">
                                          <p:val>
                                            <p:strVal val="#ppt_w"/>
                                          </p:val>
                                        </p:tav>
                                      </p:tavLst>
                                    </p:anim>
                                    <p:anim calcmode="lin" valueType="num">
                                      <p:cBhvr>
                                        <p:cTn id="33" dur="500" fill="hold"/>
                                        <p:tgtEl>
                                          <p:spTgt spid="41"/>
                                        </p:tgtEl>
                                        <p:attrNameLst>
                                          <p:attrName>ppt_h</p:attrName>
                                        </p:attrNameLst>
                                      </p:cBhvr>
                                      <p:tavLst>
                                        <p:tav tm="0">
                                          <p:val>
                                            <p:fltVal val="0"/>
                                          </p:val>
                                        </p:tav>
                                        <p:tav tm="100000">
                                          <p:val>
                                            <p:strVal val="#ppt_h"/>
                                          </p:val>
                                        </p:tav>
                                      </p:tavLst>
                                    </p:anim>
                                    <p:animEffect transition="in" filter="fade">
                                      <p:cBhvr>
                                        <p:cTn id="34" dur="500"/>
                                        <p:tgtEl>
                                          <p:spTgt spid="41"/>
                                        </p:tgtEl>
                                      </p:cBhvr>
                                    </p:animEffect>
                                    <p:anim calcmode="lin" valueType="num">
                                      <p:cBhvr>
                                        <p:cTn id="35" dur="500" fill="hold"/>
                                        <p:tgtEl>
                                          <p:spTgt spid="41"/>
                                        </p:tgtEl>
                                        <p:attrNameLst>
                                          <p:attrName>ppt_x</p:attrName>
                                        </p:attrNameLst>
                                      </p:cBhvr>
                                      <p:tavLst>
                                        <p:tav tm="0">
                                          <p:val>
                                            <p:fltVal val="0.5"/>
                                          </p:val>
                                        </p:tav>
                                        <p:tav tm="100000">
                                          <p:val>
                                            <p:strVal val="#ppt_x"/>
                                          </p:val>
                                        </p:tav>
                                      </p:tavLst>
                                    </p:anim>
                                    <p:anim calcmode="lin" valueType="num">
                                      <p:cBhvr>
                                        <p:cTn id="36" dur="500" fill="hold"/>
                                        <p:tgtEl>
                                          <p:spTgt spid="41"/>
                                        </p:tgtEl>
                                        <p:attrNameLst>
                                          <p:attrName>ppt_y</p:attrName>
                                        </p:attrNameLst>
                                      </p:cBhvr>
                                      <p:tavLst>
                                        <p:tav tm="0">
                                          <p:val>
                                            <p:fltVal val="0.5"/>
                                          </p:val>
                                        </p:tav>
                                        <p:tav tm="100000">
                                          <p:val>
                                            <p:strVal val="#ppt_y"/>
                                          </p:val>
                                        </p:tav>
                                      </p:tavLst>
                                    </p:anim>
                                  </p:childTnLst>
                                </p:cTn>
                              </p:par>
                            </p:childTnLst>
                          </p:cTn>
                        </p:par>
                        <p:par>
                          <p:cTn id="37" fill="hold">
                            <p:stCondLst>
                              <p:cond delay="1000"/>
                            </p:stCondLst>
                            <p:childTnLst>
                              <p:par>
                                <p:cTn id="38" presetID="53" presetClass="entr" presetSubtype="16" fill="hold" nodeType="afterEffect">
                                  <p:stCondLst>
                                    <p:cond delay="0"/>
                                  </p:stCondLst>
                                  <p:childTnLst>
                                    <p:set>
                                      <p:cBhvr>
                                        <p:cTn id="39" dur="1" fill="hold">
                                          <p:stCondLst>
                                            <p:cond delay="0"/>
                                          </p:stCondLst>
                                        </p:cTn>
                                        <p:tgtEl>
                                          <p:spTgt spid="100"/>
                                        </p:tgtEl>
                                        <p:attrNameLst>
                                          <p:attrName>style.visibility</p:attrName>
                                        </p:attrNameLst>
                                      </p:cBhvr>
                                      <p:to>
                                        <p:strVal val="visible"/>
                                      </p:to>
                                    </p:set>
                                    <p:anim calcmode="lin" valueType="num">
                                      <p:cBhvr>
                                        <p:cTn id="40" dur="750" fill="hold"/>
                                        <p:tgtEl>
                                          <p:spTgt spid="100"/>
                                        </p:tgtEl>
                                        <p:attrNameLst>
                                          <p:attrName>ppt_w</p:attrName>
                                        </p:attrNameLst>
                                      </p:cBhvr>
                                      <p:tavLst>
                                        <p:tav tm="0">
                                          <p:val>
                                            <p:fltVal val="0"/>
                                          </p:val>
                                        </p:tav>
                                        <p:tav tm="100000">
                                          <p:val>
                                            <p:strVal val="#ppt_w"/>
                                          </p:val>
                                        </p:tav>
                                      </p:tavLst>
                                    </p:anim>
                                    <p:anim calcmode="lin" valueType="num">
                                      <p:cBhvr>
                                        <p:cTn id="41" dur="750" fill="hold"/>
                                        <p:tgtEl>
                                          <p:spTgt spid="100"/>
                                        </p:tgtEl>
                                        <p:attrNameLst>
                                          <p:attrName>ppt_h</p:attrName>
                                        </p:attrNameLst>
                                      </p:cBhvr>
                                      <p:tavLst>
                                        <p:tav tm="0">
                                          <p:val>
                                            <p:fltVal val="0"/>
                                          </p:val>
                                        </p:tav>
                                        <p:tav tm="100000">
                                          <p:val>
                                            <p:strVal val="#ppt_h"/>
                                          </p:val>
                                        </p:tav>
                                      </p:tavLst>
                                    </p:anim>
                                    <p:animEffect transition="in" filter="fade">
                                      <p:cBhvr>
                                        <p:cTn id="42" dur="750"/>
                                        <p:tgtEl>
                                          <p:spTgt spid="100"/>
                                        </p:tgtEl>
                                      </p:cBhvr>
                                    </p:animEffect>
                                  </p:childTnLst>
                                </p:cTn>
                              </p:par>
                            </p:childTnLst>
                          </p:cTn>
                        </p:par>
                        <p:par>
                          <p:cTn id="43" fill="hold">
                            <p:stCondLst>
                              <p:cond delay="1750"/>
                            </p:stCondLst>
                            <p:childTnLst>
                              <p:par>
                                <p:cTn id="44" presetID="18" presetClass="entr" presetSubtype="3" fill="hold" nodeType="afterEffect">
                                  <p:stCondLst>
                                    <p:cond delay="0"/>
                                  </p:stCondLst>
                                  <p:childTnLst>
                                    <p:set>
                                      <p:cBhvr>
                                        <p:cTn id="45" dur="1" fill="hold">
                                          <p:stCondLst>
                                            <p:cond delay="0"/>
                                          </p:stCondLst>
                                        </p:cTn>
                                        <p:tgtEl>
                                          <p:spTgt spid="104"/>
                                        </p:tgtEl>
                                        <p:attrNameLst>
                                          <p:attrName>style.visibility</p:attrName>
                                        </p:attrNameLst>
                                      </p:cBhvr>
                                      <p:to>
                                        <p:strVal val="visible"/>
                                      </p:to>
                                    </p:set>
                                    <p:animEffect transition="in" filter="strips(upRight)">
                                      <p:cBhvr>
                                        <p:cTn id="46" dur="750"/>
                                        <p:tgtEl>
                                          <p:spTgt spid="104"/>
                                        </p:tgtEl>
                                      </p:cBhvr>
                                    </p:animEffect>
                                  </p:childTnLst>
                                </p:cTn>
                              </p:par>
                            </p:childTnLst>
                          </p:cTn>
                        </p:par>
                        <p:par>
                          <p:cTn id="47" fill="hold">
                            <p:stCondLst>
                              <p:cond delay="2500"/>
                            </p:stCondLst>
                            <p:childTnLst>
                              <p:par>
                                <p:cTn id="48" presetID="18" presetClass="entr" presetSubtype="6"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strips(downRight)">
                                      <p:cBhvr>
                                        <p:cTn id="50" dur="750"/>
                                        <p:tgtEl>
                                          <p:spTgt spid="21"/>
                                        </p:tgtEl>
                                      </p:cBhvr>
                                    </p:animEffect>
                                  </p:childTnLst>
                                </p:cTn>
                              </p:par>
                            </p:childTnLst>
                          </p:cTn>
                        </p:par>
                        <p:par>
                          <p:cTn id="51" fill="hold">
                            <p:stCondLst>
                              <p:cond delay="3250"/>
                            </p:stCondLst>
                            <p:childTnLst>
                              <p:par>
                                <p:cTn id="52" presetID="53" presetClass="entr" presetSubtype="16" fill="hold" nodeType="afterEffect">
                                  <p:stCondLst>
                                    <p:cond delay="0"/>
                                  </p:stCondLst>
                                  <p:childTnLst>
                                    <p:set>
                                      <p:cBhvr>
                                        <p:cTn id="53" dur="1" fill="hold">
                                          <p:stCondLst>
                                            <p:cond delay="0"/>
                                          </p:stCondLst>
                                        </p:cTn>
                                        <p:tgtEl>
                                          <p:spTgt spid="101"/>
                                        </p:tgtEl>
                                        <p:attrNameLst>
                                          <p:attrName>style.visibility</p:attrName>
                                        </p:attrNameLst>
                                      </p:cBhvr>
                                      <p:to>
                                        <p:strVal val="visible"/>
                                      </p:to>
                                    </p:set>
                                    <p:anim calcmode="lin" valueType="num">
                                      <p:cBhvr>
                                        <p:cTn id="54" dur="750" fill="hold"/>
                                        <p:tgtEl>
                                          <p:spTgt spid="101"/>
                                        </p:tgtEl>
                                        <p:attrNameLst>
                                          <p:attrName>ppt_w</p:attrName>
                                        </p:attrNameLst>
                                      </p:cBhvr>
                                      <p:tavLst>
                                        <p:tav tm="0">
                                          <p:val>
                                            <p:fltVal val="0"/>
                                          </p:val>
                                        </p:tav>
                                        <p:tav tm="100000">
                                          <p:val>
                                            <p:strVal val="#ppt_w"/>
                                          </p:val>
                                        </p:tav>
                                      </p:tavLst>
                                    </p:anim>
                                    <p:anim calcmode="lin" valueType="num">
                                      <p:cBhvr>
                                        <p:cTn id="55" dur="750" fill="hold"/>
                                        <p:tgtEl>
                                          <p:spTgt spid="101"/>
                                        </p:tgtEl>
                                        <p:attrNameLst>
                                          <p:attrName>ppt_h</p:attrName>
                                        </p:attrNameLst>
                                      </p:cBhvr>
                                      <p:tavLst>
                                        <p:tav tm="0">
                                          <p:val>
                                            <p:fltVal val="0"/>
                                          </p:val>
                                        </p:tav>
                                        <p:tav tm="100000">
                                          <p:val>
                                            <p:strVal val="#ppt_h"/>
                                          </p:val>
                                        </p:tav>
                                      </p:tavLst>
                                    </p:anim>
                                    <p:animEffect transition="in" filter="fade">
                                      <p:cBhvr>
                                        <p:cTn id="56" dur="750"/>
                                        <p:tgtEl>
                                          <p:spTgt spid="101"/>
                                        </p:tgtEl>
                                      </p:cBhvr>
                                    </p:animEffect>
                                  </p:childTnLst>
                                </p:cTn>
                              </p:par>
                            </p:childTnLst>
                          </p:cTn>
                        </p:par>
                        <p:par>
                          <p:cTn id="57" fill="hold">
                            <p:stCondLst>
                              <p:cond delay="4000"/>
                            </p:stCondLst>
                            <p:childTnLst>
                              <p:par>
                                <p:cTn id="58" presetID="18" presetClass="entr" presetSubtype="3" fill="hold" nodeType="afterEffect">
                                  <p:stCondLst>
                                    <p:cond delay="0"/>
                                  </p:stCondLst>
                                  <p:childTnLst>
                                    <p:set>
                                      <p:cBhvr>
                                        <p:cTn id="59" dur="1" fill="hold">
                                          <p:stCondLst>
                                            <p:cond delay="0"/>
                                          </p:stCondLst>
                                        </p:cTn>
                                        <p:tgtEl>
                                          <p:spTgt spid="105"/>
                                        </p:tgtEl>
                                        <p:attrNameLst>
                                          <p:attrName>style.visibility</p:attrName>
                                        </p:attrNameLst>
                                      </p:cBhvr>
                                      <p:to>
                                        <p:strVal val="visible"/>
                                      </p:to>
                                    </p:set>
                                    <p:animEffect transition="in" filter="strips(upRight)">
                                      <p:cBhvr>
                                        <p:cTn id="60" dur="750"/>
                                        <p:tgtEl>
                                          <p:spTgt spid="105"/>
                                        </p:tgtEl>
                                      </p:cBhvr>
                                    </p:animEffect>
                                  </p:childTnLst>
                                </p:cTn>
                              </p:par>
                            </p:childTnLst>
                          </p:cTn>
                        </p:par>
                        <p:par>
                          <p:cTn id="61" fill="hold">
                            <p:stCondLst>
                              <p:cond delay="4750"/>
                            </p:stCondLst>
                            <p:childTnLst>
                              <p:par>
                                <p:cTn id="62" presetID="18" presetClass="entr" presetSubtype="6"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strips(downRight)">
                                      <p:cBhvr>
                                        <p:cTn id="64" dur="750"/>
                                        <p:tgtEl>
                                          <p:spTgt spid="48"/>
                                        </p:tgtEl>
                                      </p:cBhvr>
                                    </p:animEffect>
                                  </p:childTnLst>
                                </p:cTn>
                              </p:par>
                            </p:childTnLst>
                          </p:cTn>
                        </p:par>
                        <p:par>
                          <p:cTn id="65" fill="hold">
                            <p:stCondLst>
                              <p:cond delay="5500"/>
                            </p:stCondLst>
                            <p:childTnLst>
                              <p:par>
                                <p:cTn id="66" presetID="53" presetClass="entr" presetSubtype="16" fill="hold" nodeType="afterEffect">
                                  <p:stCondLst>
                                    <p:cond delay="0"/>
                                  </p:stCondLst>
                                  <p:childTnLst>
                                    <p:set>
                                      <p:cBhvr>
                                        <p:cTn id="67" dur="1" fill="hold">
                                          <p:stCondLst>
                                            <p:cond delay="0"/>
                                          </p:stCondLst>
                                        </p:cTn>
                                        <p:tgtEl>
                                          <p:spTgt spid="102"/>
                                        </p:tgtEl>
                                        <p:attrNameLst>
                                          <p:attrName>style.visibility</p:attrName>
                                        </p:attrNameLst>
                                      </p:cBhvr>
                                      <p:to>
                                        <p:strVal val="visible"/>
                                      </p:to>
                                    </p:set>
                                    <p:anim calcmode="lin" valueType="num">
                                      <p:cBhvr>
                                        <p:cTn id="68" dur="750" fill="hold"/>
                                        <p:tgtEl>
                                          <p:spTgt spid="102"/>
                                        </p:tgtEl>
                                        <p:attrNameLst>
                                          <p:attrName>ppt_w</p:attrName>
                                        </p:attrNameLst>
                                      </p:cBhvr>
                                      <p:tavLst>
                                        <p:tav tm="0">
                                          <p:val>
                                            <p:fltVal val="0"/>
                                          </p:val>
                                        </p:tav>
                                        <p:tav tm="100000">
                                          <p:val>
                                            <p:strVal val="#ppt_w"/>
                                          </p:val>
                                        </p:tav>
                                      </p:tavLst>
                                    </p:anim>
                                    <p:anim calcmode="lin" valueType="num">
                                      <p:cBhvr>
                                        <p:cTn id="69" dur="750" fill="hold"/>
                                        <p:tgtEl>
                                          <p:spTgt spid="102"/>
                                        </p:tgtEl>
                                        <p:attrNameLst>
                                          <p:attrName>ppt_h</p:attrName>
                                        </p:attrNameLst>
                                      </p:cBhvr>
                                      <p:tavLst>
                                        <p:tav tm="0">
                                          <p:val>
                                            <p:fltVal val="0"/>
                                          </p:val>
                                        </p:tav>
                                        <p:tav tm="100000">
                                          <p:val>
                                            <p:strVal val="#ppt_h"/>
                                          </p:val>
                                        </p:tav>
                                      </p:tavLst>
                                    </p:anim>
                                    <p:animEffect transition="in" filter="fade">
                                      <p:cBhvr>
                                        <p:cTn id="70" dur="750"/>
                                        <p:tgtEl>
                                          <p:spTgt spid="102"/>
                                        </p:tgtEl>
                                      </p:cBhvr>
                                    </p:animEffect>
                                  </p:childTnLst>
                                </p:cTn>
                              </p:par>
                            </p:childTnLst>
                          </p:cTn>
                        </p:par>
                        <p:par>
                          <p:cTn id="71" fill="hold">
                            <p:stCondLst>
                              <p:cond delay="6250"/>
                            </p:stCondLst>
                            <p:childTnLst>
                              <p:par>
                                <p:cTn id="72" presetID="18" presetClass="entr" presetSubtype="3" fill="hold" nodeType="afterEffect">
                                  <p:stCondLst>
                                    <p:cond delay="0"/>
                                  </p:stCondLst>
                                  <p:childTnLst>
                                    <p:set>
                                      <p:cBhvr>
                                        <p:cTn id="73" dur="1" fill="hold">
                                          <p:stCondLst>
                                            <p:cond delay="0"/>
                                          </p:stCondLst>
                                        </p:cTn>
                                        <p:tgtEl>
                                          <p:spTgt spid="106"/>
                                        </p:tgtEl>
                                        <p:attrNameLst>
                                          <p:attrName>style.visibility</p:attrName>
                                        </p:attrNameLst>
                                      </p:cBhvr>
                                      <p:to>
                                        <p:strVal val="visible"/>
                                      </p:to>
                                    </p:set>
                                    <p:animEffect transition="in" filter="strips(upRight)">
                                      <p:cBhvr>
                                        <p:cTn id="74" dur="750"/>
                                        <p:tgtEl>
                                          <p:spTgt spid="106"/>
                                        </p:tgtEl>
                                      </p:cBhvr>
                                    </p:animEffect>
                                  </p:childTnLst>
                                </p:cTn>
                              </p:par>
                            </p:childTnLst>
                          </p:cTn>
                        </p:par>
                        <p:par>
                          <p:cTn id="75" fill="hold">
                            <p:stCondLst>
                              <p:cond delay="7000"/>
                            </p:stCondLst>
                            <p:childTnLst>
                              <p:par>
                                <p:cTn id="76" presetID="18" presetClass="entr" presetSubtype="6" fill="hold" grpId="0" nodeType="afterEffect">
                                  <p:stCondLst>
                                    <p:cond delay="0"/>
                                  </p:stCondLst>
                                  <p:childTnLst>
                                    <p:set>
                                      <p:cBhvr>
                                        <p:cTn id="77" dur="1" fill="hold">
                                          <p:stCondLst>
                                            <p:cond delay="0"/>
                                          </p:stCondLst>
                                        </p:cTn>
                                        <p:tgtEl>
                                          <p:spTgt spid="69"/>
                                        </p:tgtEl>
                                        <p:attrNameLst>
                                          <p:attrName>style.visibility</p:attrName>
                                        </p:attrNameLst>
                                      </p:cBhvr>
                                      <p:to>
                                        <p:strVal val="visible"/>
                                      </p:to>
                                    </p:set>
                                    <p:animEffect transition="in" filter="strips(downRight)">
                                      <p:cBhvr>
                                        <p:cTn id="78" dur="750"/>
                                        <p:tgtEl>
                                          <p:spTgt spid="69"/>
                                        </p:tgtEl>
                                      </p:cBhvr>
                                    </p:animEffect>
                                  </p:childTnLst>
                                </p:cTn>
                              </p:par>
                            </p:childTnLst>
                          </p:cTn>
                        </p:par>
                        <p:par>
                          <p:cTn id="79" fill="hold">
                            <p:stCondLst>
                              <p:cond delay="7750"/>
                            </p:stCondLst>
                            <p:childTnLst>
                              <p:par>
                                <p:cTn id="80" presetID="53" presetClass="entr" presetSubtype="16" fill="hold" nodeType="afterEffect">
                                  <p:stCondLst>
                                    <p:cond delay="0"/>
                                  </p:stCondLst>
                                  <p:childTnLst>
                                    <p:set>
                                      <p:cBhvr>
                                        <p:cTn id="81" dur="1" fill="hold">
                                          <p:stCondLst>
                                            <p:cond delay="0"/>
                                          </p:stCondLst>
                                        </p:cTn>
                                        <p:tgtEl>
                                          <p:spTgt spid="103"/>
                                        </p:tgtEl>
                                        <p:attrNameLst>
                                          <p:attrName>style.visibility</p:attrName>
                                        </p:attrNameLst>
                                      </p:cBhvr>
                                      <p:to>
                                        <p:strVal val="visible"/>
                                      </p:to>
                                    </p:set>
                                    <p:anim calcmode="lin" valueType="num">
                                      <p:cBhvr>
                                        <p:cTn id="82" dur="750" fill="hold"/>
                                        <p:tgtEl>
                                          <p:spTgt spid="103"/>
                                        </p:tgtEl>
                                        <p:attrNameLst>
                                          <p:attrName>ppt_w</p:attrName>
                                        </p:attrNameLst>
                                      </p:cBhvr>
                                      <p:tavLst>
                                        <p:tav tm="0">
                                          <p:val>
                                            <p:fltVal val="0"/>
                                          </p:val>
                                        </p:tav>
                                        <p:tav tm="100000">
                                          <p:val>
                                            <p:strVal val="#ppt_w"/>
                                          </p:val>
                                        </p:tav>
                                      </p:tavLst>
                                    </p:anim>
                                    <p:anim calcmode="lin" valueType="num">
                                      <p:cBhvr>
                                        <p:cTn id="83" dur="750" fill="hold"/>
                                        <p:tgtEl>
                                          <p:spTgt spid="103"/>
                                        </p:tgtEl>
                                        <p:attrNameLst>
                                          <p:attrName>ppt_h</p:attrName>
                                        </p:attrNameLst>
                                      </p:cBhvr>
                                      <p:tavLst>
                                        <p:tav tm="0">
                                          <p:val>
                                            <p:fltVal val="0"/>
                                          </p:val>
                                        </p:tav>
                                        <p:tav tm="100000">
                                          <p:val>
                                            <p:strVal val="#ppt_h"/>
                                          </p:val>
                                        </p:tav>
                                      </p:tavLst>
                                    </p:anim>
                                    <p:animEffect transition="in" filter="fade">
                                      <p:cBhvr>
                                        <p:cTn id="84" dur="750"/>
                                        <p:tgtEl>
                                          <p:spTgt spid="103"/>
                                        </p:tgtEl>
                                      </p:cBhvr>
                                    </p:animEffect>
                                  </p:childTnLst>
                                </p:cTn>
                              </p:par>
                            </p:childTnLst>
                          </p:cTn>
                        </p:par>
                        <p:par>
                          <p:cTn id="85" fill="hold">
                            <p:stCondLst>
                              <p:cond delay="8500"/>
                            </p:stCondLst>
                            <p:childTnLst>
                              <p:par>
                                <p:cTn id="86" presetID="18" presetClass="entr" presetSubtype="3" fill="hold" nodeType="afterEffect">
                                  <p:stCondLst>
                                    <p:cond delay="0"/>
                                  </p:stCondLst>
                                  <p:childTnLst>
                                    <p:set>
                                      <p:cBhvr>
                                        <p:cTn id="87" dur="1" fill="hold">
                                          <p:stCondLst>
                                            <p:cond delay="0"/>
                                          </p:stCondLst>
                                        </p:cTn>
                                        <p:tgtEl>
                                          <p:spTgt spid="108"/>
                                        </p:tgtEl>
                                        <p:attrNameLst>
                                          <p:attrName>style.visibility</p:attrName>
                                        </p:attrNameLst>
                                      </p:cBhvr>
                                      <p:to>
                                        <p:strVal val="visible"/>
                                      </p:to>
                                    </p:set>
                                    <p:animEffect transition="in" filter="strips(upRight)">
                                      <p:cBhvr>
                                        <p:cTn id="88" dur="750"/>
                                        <p:tgtEl>
                                          <p:spTgt spid="108"/>
                                        </p:tgtEl>
                                      </p:cBhvr>
                                    </p:animEffect>
                                  </p:childTnLst>
                                </p:cTn>
                              </p:par>
                            </p:childTnLst>
                          </p:cTn>
                        </p:par>
                        <p:par>
                          <p:cTn id="89" fill="hold">
                            <p:stCondLst>
                              <p:cond delay="9250"/>
                            </p:stCondLst>
                            <p:childTnLst>
                              <p:par>
                                <p:cTn id="90" presetID="18" presetClass="entr" presetSubtype="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Effect transition="in" filter="strips(downRight)">
                                      <p:cBhvr>
                                        <p:cTn id="92"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5" grpId="0" animBg="1"/>
      <p:bldP spid="21" grpId="0"/>
      <p:bldP spid="33" grpId="0"/>
      <p:bldP spid="56" grpId="0" animBg="1"/>
      <p:bldP spid="48" grpId="0"/>
      <p:bldP spid="77" grpId="0" animBg="1"/>
      <p:bldP spid="69" grpId="0"/>
      <p:bldP spid="8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5C9AD3"/>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C9AD3"/>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FE4A1E"/>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 xmlns:ma14="http://schemas.microsoft.com/office/mac/drawingml/2011/main"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7A7A7A"/>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5C9AD3"/>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FE4A1E"/>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7A7A7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0" name="Freeform 39"/>
          <p:cNvSpPr/>
          <p:nvPr/>
        </p:nvSpPr>
        <p:spPr>
          <a:xfrm rot="4323678">
            <a:off x="4698448" y="411437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44546B"/>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1" name="Freeform 40"/>
          <p:cNvSpPr/>
          <p:nvPr/>
        </p:nvSpPr>
        <p:spPr>
          <a:xfrm rot="8640000">
            <a:off x="3581400" y="3009098"/>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7A7A7A"/>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4" name="Freeform 63"/>
          <p:cNvSpPr/>
          <p:nvPr/>
        </p:nvSpPr>
        <p:spPr>
          <a:xfrm rot="12973387">
            <a:off x="4291596" y="1612445"/>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93939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5" name="Freeform 64"/>
          <p:cNvSpPr/>
          <p:nvPr/>
        </p:nvSpPr>
        <p:spPr>
          <a:xfrm>
            <a:off x="6081647" y="3400803"/>
            <a:ext cx="2402819" cy="2686253"/>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5C9AD3"/>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66" name="Freeform 65"/>
          <p:cNvSpPr/>
          <p:nvPr/>
        </p:nvSpPr>
        <p:spPr>
          <a:xfrm rot="17309313">
            <a:off x="6066064" y="1532266"/>
            <a:ext cx="2402820" cy="2686252"/>
          </a:xfrm>
          <a:custGeom>
            <a:avLst/>
            <a:gdLst>
              <a:gd name="connsiteX0" fmla="*/ 0 w 1877695"/>
              <a:gd name="connsiteY0" fmla="*/ 580200 h 2099185"/>
              <a:gd name="connsiteX1" fmla="*/ 1785673 w 1877695"/>
              <a:gd name="connsiteY1" fmla="*/ 0 h 2099185"/>
              <a:gd name="connsiteX2" fmla="*/ 1103606 w 1877695"/>
              <a:gd name="connsiteY2" fmla="*/ 2099185 h 2099185"/>
            </a:gdLst>
            <a:ahLst/>
            <a:cxnLst>
              <a:cxn ang="0">
                <a:pos x="connsiteX0" y="connsiteY0"/>
              </a:cxn>
              <a:cxn ang="0">
                <a:pos x="connsiteX1" y="connsiteY1"/>
              </a:cxn>
              <a:cxn ang="0">
                <a:pos x="connsiteX2" y="connsiteY2"/>
              </a:cxn>
            </a:cxnLst>
            <a:rect l="l" t="t" r="r" b="b"/>
            <a:pathLst>
              <a:path w="1877695" h="2099185">
                <a:moveTo>
                  <a:pt x="0" y="580200"/>
                </a:moveTo>
                <a:lnTo>
                  <a:pt x="1785673" y="0"/>
                </a:lnTo>
                <a:cubicBezTo>
                  <a:pt x="2037031" y="773601"/>
                  <a:pt x="1761670" y="1621073"/>
                  <a:pt x="1103606" y="2099185"/>
                </a:cubicBezTo>
                <a:close/>
              </a:path>
            </a:pathLst>
          </a:custGeom>
          <a:solidFill>
            <a:srgbClr val="FE4A1E"/>
          </a:solidFill>
          <a:ln>
            <a:noFill/>
          </a:ln>
          <a:scene3d>
            <a:camera prst="orthographicFront"/>
            <a:lightRig rig="threePt" dir="t"/>
          </a:scene3d>
          <a:sp3d>
            <a:bevelT w="139700" prst="cross"/>
          </a:sp3d>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2526639" tIns="1771142" rIns="255677" bIns="1185520" numCol="1" spcCol="1270" anchor="ctr" anchorCtr="0">
            <a:noAutofit/>
          </a:bodyPr>
          <a:lstStyle/>
          <a:p>
            <a:pPr marL="0" lvl="0" indent="0" algn="ctr" defTabSz="2533650">
              <a:lnSpc>
                <a:spcPct val="90000"/>
              </a:lnSpc>
              <a:spcBef>
                <a:spcPct val="0"/>
              </a:spcBef>
              <a:spcAft>
                <a:spcPct val="35000"/>
              </a:spcAft>
              <a:buNone/>
            </a:pPr>
            <a:endParaRPr lang="en-US" sz="5700" kern="1200"/>
          </a:p>
        </p:txBody>
      </p:sp>
      <p:sp>
        <p:nvSpPr>
          <p:cNvPr id="43" name="Rectangle 42"/>
          <p:cNvSpPr/>
          <p:nvPr/>
        </p:nvSpPr>
        <p:spPr>
          <a:xfrm>
            <a:off x="9023941" y="2015529"/>
            <a:ext cx="2803696" cy="1378018"/>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4" name="Oval 53"/>
          <p:cNvSpPr/>
          <p:nvPr/>
        </p:nvSpPr>
        <p:spPr>
          <a:xfrm>
            <a:off x="4659992" y="231460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5" name="Oval 54"/>
          <p:cNvSpPr/>
          <p:nvPr/>
        </p:nvSpPr>
        <p:spPr>
          <a:xfrm>
            <a:off x="6796639" y="1982949"/>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6" name="Oval 55"/>
          <p:cNvSpPr/>
          <p:nvPr/>
        </p:nvSpPr>
        <p:spPr>
          <a:xfrm>
            <a:off x="7156393"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7" name="Oval 56"/>
          <p:cNvSpPr/>
          <p:nvPr/>
        </p:nvSpPr>
        <p:spPr>
          <a:xfrm>
            <a:off x="5612685" y="5381740"/>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8" name="Oval 57"/>
          <p:cNvSpPr/>
          <p:nvPr/>
        </p:nvSpPr>
        <p:spPr>
          <a:xfrm>
            <a:off x="4051504" y="4168282"/>
            <a:ext cx="912660" cy="912660"/>
          </a:xfrm>
          <a:prstGeom prst="ellipse">
            <a:avLst/>
          </a:prstGeom>
          <a:noFill/>
          <a:ln w="38100" cmpd="dbl">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7" name="TextBox 66"/>
          <p:cNvSpPr txBox="1"/>
          <p:nvPr/>
        </p:nvSpPr>
        <p:spPr>
          <a:xfrm>
            <a:off x="9079934" y="2179788"/>
            <a:ext cx="2759791"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71" name="Group 23"/>
          <p:cNvGrpSpPr/>
          <p:nvPr/>
        </p:nvGrpSpPr>
        <p:grpSpPr>
          <a:xfrm>
            <a:off x="7068567" y="2225071"/>
            <a:ext cx="378292" cy="434818"/>
            <a:chOff x="7948613" y="2360612"/>
            <a:chExt cx="276225" cy="317500"/>
          </a:xfrm>
          <a:solidFill>
            <a:schemeClr val="accent5"/>
          </a:solidFill>
        </p:grpSpPr>
        <p:sp>
          <p:nvSpPr>
            <p:cNvPr id="72"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370"/>
          <p:cNvSpPr>
            <a:spLocks noEditPoints="1"/>
          </p:cNvSpPr>
          <p:nvPr/>
        </p:nvSpPr>
        <p:spPr bwMode="auto">
          <a:xfrm>
            <a:off x="7413496" y="444072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64"/>
          <p:cNvSpPr>
            <a:spLocks noEditPoints="1"/>
          </p:cNvSpPr>
          <p:nvPr/>
        </p:nvSpPr>
        <p:spPr bwMode="auto">
          <a:xfrm>
            <a:off x="5897611" y="567954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81"/>
          <p:cNvSpPr>
            <a:spLocks noEditPoints="1"/>
          </p:cNvSpPr>
          <p:nvPr/>
        </p:nvSpPr>
        <p:spPr bwMode="auto">
          <a:xfrm>
            <a:off x="4970913" y="2580180"/>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4"/>
          <p:cNvSpPr>
            <a:spLocks noEditPoints="1"/>
          </p:cNvSpPr>
          <p:nvPr/>
        </p:nvSpPr>
        <p:spPr bwMode="auto">
          <a:xfrm>
            <a:off x="4315962" y="438123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TextBox 77"/>
          <p:cNvSpPr txBox="1"/>
          <p:nvPr/>
        </p:nvSpPr>
        <p:spPr>
          <a:xfrm>
            <a:off x="8800605" y="4743929"/>
            <a:ext cx="3027032"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528310" y="1508750"/>
            <a:ext cx="3501821"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629010" y="3393546"/>
            <a:ext cx="279389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497773" y="5533686"/>
            <a:ext cx="3501821"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1995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2" presetClass="entr" presetSubtype="6" fill="hold" grpId="0" nodeType="afterEffect">
                                  <p:stCondLst>
                                    <p:cond delay="0"/>
                                  </p:stCondLst>
                                  <p:childTnLst>
                                    <p:set>
                                      <p:cBhvr>
                                        <p:cTn id="10" dur="1" fill="hold">
                                          <p:stCondLst>
                                            <p:cond delay="0"/>
                                          </p:stCondLst>
                                        </p:cTn>
                                        <p:tgtEl>
                                          <p:spTgt spid="65"/>
                                        </p:tgtEl>
                                        <p:attrNameLst>
                                          <p:attrName>style.visibility</p:attrName>
                                        </p:attrNameLst>
                                      </p:cBhvr>
                                      <p:to>
                                        <p:strVal val="visible"/>
                                      </p:to>
                                    </p:set>
                                    <p:anim calcmode="lin" valueType="num">
                                      <p:cBhvr additive="base">
                                        <p:cTn id="11" dur="250" fill="hold"/>
                                        <p:tgtEl>
                                          <p:spTgt spid="65"/>
                                        </p:tgtEl>
                                        <p:attrNameLst>
                                          <p:attrName>ppt_x</p:attrName>
                                        </p:attrNameLst>
                                      </p:cBhvr>
                                      <p:tavLst>
                                        <p:tav tm="0">
                                          <p:val>
                                            <p:strVal val="1+#ppt_w/2"/>
                                          </p:val>
                                        </p:tav>
                                        <p:tav tm="100000">
                                          <p:val>
                                            <p:strVal val="#ppt_x"/>
                                          </p:val>
                                        </p:tav>
                                      </p:tavLst>
                                    </p:anim>
                                    <p:anim calcmode="lin" valueType="num">
                                      <p:cBhvr additive="base">
                                        <p:cTn id="12" dur="250" fill="hold"/>
                                        <p:tgtEl>
                                          <p:spTgt spid="6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additive="base">
                                        <p:cTn id="16" dur="250" fill="hold"/>
                                        <p:tgtEl>
                                          <p:spTgt spid="40"/>
                                        </p:tgtEl>
                                        <p:attrNameLst>
                                          <p:attrName>ppt_x</p:attrName>
                                        </p:attrNameLst>
                                      </p:cBhvr>
                                      <p:tavLst>
                                        <p:tav tm="0">
                                          <p:val>
                                            <p:strVal val="#ppt_x"/>
                                          </p:val>
                                        </p:tav>
                                        <p:tav tm="100000">
                                          <p:val>
                                            <p:strVal val="#ppt_x"/>
                                          </p:val>
                                        </p:tav>
                                      </p:tavLst>
                                    </p:anim>
                                    <p:anim calcmode="lin" valueType="num">
                                      <p:cBhvr additive="base">
                                        <p:cTn id="17" dur="250" fill="hold"/>
                                        <p:tgtEl>
                                          <p:spTgt spid="40"/>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12" fill="hold" grpId="0" nodeType="afterEffect">
                                  <p:stCondLst>
                                    <p:cond delay="0"/>
                                  </p:stCondLst>
                                  <p:childTnLst>
                                    <p:set>
                                      <p:cBhvr>
                                        <p:cTn id="20" dur="1" fill="hold">
                                          <p:stCondLst>
                                            <p:cond delay="0"/>
                                          </p:stCondLst>
                                        </p:cTn>
                                        <p:tgtEl>
                                          <p:spTgt spid="41"/>
                                        </p:tgtEl>
                                        <p:attrNameLst>
                                          <p:attrName>style.visibility</p:attrName>
                                        </p:attrNameLst>
                                      </p:cBhvr>
                                      <p:to>
                                        <p:strVal val="visible"/>
                                      </p:to>
                                    </p:set>
                                    <p:anim calcmode="lin" valueType="num">
                                      <p:cBhvr additive="base">
                                        <p:cTn id="21" dur="500" fill="hold"/>
                                        <p:tgtEl>
                                          <p:spTgt spid="41"/>
                                        </p:tgtEl>
                                        <p:attrNameLst>
                                          <p:attrName>ppt_x</p:attrName>
                                        </p:attrNameLst>
                                      </p:cBhvr>
                                      <p:tavLst>
                                        <p:tav tm="0">
                                          <p:val>
                                            <p:strVal val="0-#ppt_w/2"/>
                                          </p:val>
                                        </p:tav>
                                        <p:tav tm="100000">
                                          <p:val>
                                            <p:strVal val="#ppt_x"/>
                                          </p:val>
                                        </p:tav>
                                      </p:tavLst>
                                    </p:anim>
                                    <p:anim calcmode="lin" valueType="num">
                                      <p:cBhvr additive="base">
                                        <p:cTn id="22" dur="500" fill="hold"/>
                                        <p:tgtEl>
                                          <p:spTgt spid="41"/>
                                        </p:tgtEl>
                                        <p:attrNameLst>
                                          <p:attrName>ppt_y</p:attrName>
                                        </p:attrNameLst>
                                      </p:cBhvr>
                                      <p:tavLst>
                                        <p:tav tm="0">
                                          <p:val>
                                            <p:strVal val="1+#ppt_h/2"/>
                                          </p:val>
                                        </p:tav>
                                        <p:tav tm="100000">
                                          <p:val>
                                            <p:strVal val="#ppt_y"/>
                                          </p:val>
                                        </p:tav>
                                      </p:tavLst>
                                    </p:anim>
                                  </p:childTnLst>
                                </p:cTn>
                              </p:par>
                            </p:childTnLst>
                          </p:cTn>
                        </p:par>
                        <p:par>
                          <p:cTn id="23" fill="hold">
                            <p:stCondLst>
                              <p:cond delay="1750"/>
                            </p:stCondLst>
                            <p:childTnLst>
                              <p:par>
                                <p:cTn id="24" presetID="2" presetClass="entr" presetSubtype="9"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 calcmode="lin" valueType="num">
                                      <p:cBhvr additive="base">
                                        <p:cTn id="26" dur="250" fill="hold"/>
                                        <p:tgtEl>
                                          <p:spTgt spid="64"/>
                                        </p:tgtEl>
                                        <p:attrNameLst>
                                          <p:attrName>ppt_x</p:attrName>
                                        </p:attrNameLst>
                                      </p:cBhvr>
                                      <p:tavLst>
                                        <p:tav tm="0">
                                          <p:val>
                                            <p:strVal val="0-#ppt_w/2"/>
                                          </p:val>
                                        </p:tav>
                                        <p:tav tm="100000">
                                          <p:val>
                                            <p:strVal val="#ppt_x"/>
                                          </p:val>
                                        </p:tav>
                                      </p:tavLst>
                                    </p:anim>
                                    <p:anim calcmode="lin" valueType="num">
                                      <p:cBhvr additive="base">
                                        <p:cTn id="27" dur="250" fill="hold"/>
                                        <p:tgtEl>
                                          <p:spTgt spid="64"/>
                                        </p:tgtEl>
                                        <p:attrNameLst>
                                          <p:attrName>ppt_y</p:attrName>
                                        </p:attrNameLst>
                                      </p:cBhvr>
                                      <p:tavLst>
                                        <p:tav tm="0">
                                          <p:val>
                                            <p:strVal val="0-#ppt_h/2"/>
                                          </p:val>
                                        </p:tav>
                                        <p:tav tm="100000">
                                          <p:val>
                                            <p:strVal val="#ppt_y"/>
                                          </p:val>
                                        </p:tav>
                                      </p:tavLst>
                                    </p:anim>
                                  </p:childTnLst>
                                </p:cTn>
                              </p:par>
                            </p:childTnLst>
                          </p:cTn>
                        </p:par>
                        <p:par>
                          <p:cTn id="28" fill="hold">
                            <p:stCondLst>
                              <p:cond delay="2000"/>
                            </p:stCondLst>
                            <p:childTnLst>
                              <p:par>
                                <p:cTn id="29" presetID="2" presetClass="entr" presetSubtype="3" fill="hold" grpId="0" nodeType="afterEffect">
                                  <p:stCondLst>
                                    <p:cond delay="0"/>
                                  </p:stCondLst>
                                  <p:childTnLst>
                                    <p:set>
                                      <p:cBhvr>
                                        <p:cTn id="30" dur="1" fill="hold">
                                          <p:stCondLst>
                                            <p:cond delay="0"/>
                                          </p:stCondLst>
                                        </p:cTn>
                                        <p:tgtEl>
                                          <p:spTgt spid="66"/>
                                        </p:tgtEl>
                                        <p:attrNameLst>
                                          <p:attrName>style.visibility</p:attrName>
                                        </p:attrNameLst>
                                      </p:cBhvr>
                                      <p:to>
                                        <p:strVal val="visible"/>
                                      </p:to>
                                    </p:set>
                                    <p:anim calcmode="lin" valueType="num">
                                      <p:cBhvr additive="base">
                                        <p:cTn id="31" dur="1000" fill="hold"/>
                                        <p:tgtEl>
                                          <p:spTgt spid="66"/>
                                        </p:tgtEl>
                                        <p:attrNameLst>
                                          <p:attrName>ppt_x</p:attrName>
                                        </p:attrNameLst>
                                      </p:cBhvr>
                                      <p:tavLst>
                                        <p:tav tm="0">
                                          <p:val>
                                            <p:strVal val="1+#ppt_w/2"/>
                                          </p:val>
                                        </p:tav>
                                        <p:tav tm="100000">
                                          <p:val>
                                            <p:strVal val="#ppt_x"/>
                                          </p:val>
                                        </p:tav>
                                      </p:tavLst>
                                    </p:anim>
                                    <p:anim calcmode="lin" valueType="num">
                                      <p:cBhvr additive="base">
                                        <p:cTn id="32" dur="1000" fill="hold"/>
                                        <p:tgtEl>
                                          <p:spTgt spid="66"/>
                                        </p:tgtEl>
                                        <p:attrNameLst>
                                          <p:attrName>ppt_y</p:attrName>
                                        </p:attrNameLst>
                                      </p:cBhvr>
                                      <p:tavLst>
                                        <p:tav tm="0">
                                          <p:val>
                                            <p:strVal val="0-#ppt_h/2"/>
                                          </p:val>
                                        </p:tav>
                                        <p:tav tm="100000">
                                          <p:val>
                                            <p:strVal val="#ppt_y"/>
                                          </p:val>
                                        </p:tav>
                                      </p:tavLst>
                                    </p:anim>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p:cTn id="36" dur="500" fill="hold"/>
                                        <p:tgtEl>
                                          <p:spTgt spid="55"/>
                                        </p:tgtEl>
                                        <p:attrNameLst>
                                          <p:attrName>ppt_w</p:attrName>
                                        </p:attrNameLst>
                                      </p:cBhvr>
                                      <p:tavLst>
                                        <p:tav tm="0">
                                          <p:val>
                                            <p:fltVal val="0"/>
                                          </p:val>
                                        </p:tav>
                                        <p:tav tm="100000">
                                          <p:val>
                                            <p:strVal val="#ppt_w"/>
                                          </p:val>
                                        </p:tav>
                                      </p:tavLst>
                                    </p:anim>
                                    <p:anim calcmode="lin" valueType="num">
                                      <p:cBhvr>
                                        <p:cTn id="37" dur="500" fill="hold"/>
                                        <p:tgtEl>
                                          <p:spTgt spid="55"/>
                                        </p:tgtEl>
                                        <p:attrNameLst>
                                          <p:attrName>ppt_h</p:attrName>
                                        </p:attrNameLst>
                                      </p:cBhvr>
                                      <p:tavLst>
                                        <p:tav tm="0">
                                          <p:val>
                                            <p:fltVal val="0"/>
                                          </p:val>
                                        </p:tav>
                                        <p:tav tm="100000">
                                          <p:val>
                                            <p:strVal val="#ppt_h"/>
                                          </p:val>
                                        </p:tav>
                                      </p:tavLst>
                                    </p:anim>
                                    <p:animEffect transition="in" filter="fade">
                                      <p:cBhvr>
                                        <p:cTn id="38" dur="500"/>
                                        <p:tgtEl>
                                          <p:spTgt spid="55"/>
                                        </p:tgtEl>
                                      </p:cBhvr>
                                    </p:animEffect>
                                  </p:childTnLst>
                                </p:cTn>
                              </p:par>
                              <p:par>
                                <p:cTn id="39" presetID="53" presetClass="entr" presetSubtype="16" fill="hold" nodeType="with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3500"/>
                            </p:stCondLst>
                            <p:childTnLst>
                              <p:par>
                                <p:cTn id="45" presetID="37" presetClass="entr" presetSubtype="0"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Effect transition="in" filter="fade">
                                      <p:cBhvr>
                                        <p:cTn id="47" dur="1000"/>
                                        <p:tgtEl>
                                          <p:spTgt spid="43"/>
                                        </p:tgtEl>
                                      </p:cBhvr>
                                    </p:animEffect>
                                    <p:anim calcmode="lin" valueType="num">
                                      <p:cBhvr>
                                        <p:cTn id="48" dur="1000" fill="hold"/>
                                        <p:tgtEl>
                                          <p:spTgt spid="43"/>
                                        </p:tgtEl>
                                        <p:attrNameLst>
                                          <p:attrName>ppt_x</p:attrName>
                                        </p:attrNameLst>
                                      </p:cBhvr>
                                      <p:tavLst>
                                        <p:tav tm="0">
                                          <p:val>
                                            <p:strVal val="#ppt_x"/>
                                          </p:val>
                                        </p:tav>
                                        <p:tav tm="100000">
                                          <p:val>
                                            <p:strVal val="#ppt_x"/>
                                          </p:val>
                                        </p:tav>
                                      </p:tavLst>
                                    </p:anim>
                                    <p:anim calcmode="lin" valueType="num">
                                      <p:cBhvr>
                                        <p:cTn id="49" dur="900" decel="100000" fill="hold"/>
                                        <p:tgtEl>
                                          <p:spTgt spid="4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67"/>
                                        </p:tgtEl>
                                        <p:attrNameLst>
                                          <p:attrName>style.visibility</p:attrName>
                                        </p:attrNameLst>
                                      </p:cBhvr>
                                      <p:to>
                                        <p:strVal val="visible"/>
                                      </p:to>
                                    </p:set>
                                    <p:animEffect transition="in" filter="fade">
                                      <p:cBhvr>
                                        <p:cTn id="53" dur="1000"/>
                                        <p:tgtEl>
                                          <p:spTgt spid="67"/>
                                        </p:tgtEl>
                                      </p:cBhvr>
                                    </p:animEffect>
                                    <p:anim calcmode="lin" valueType="num">
                                      <p:cBhvr>
                                        <p:cTn id="54" dur="1000" fill="hold"/>
                                        <p:tgtEl>
                                          <p:spTgt spid="67"/>
                                        </p:tgtEl>
                                        <p:attrNameLst>
                                          <p:attrName>ppt_x</p:attrName>
                                        </p:attrNameLst>
                                      </p:cBhvr>
                                      <p:tavLst>
                                        <p:tav tm="0">
                                          <p:val>
                                            <p:strVal val="#ppt_x"/>
                                          </p:val>
                                        </p:tav>
                                        <p:tav tm="100000">
                                          <p:val>
                                            <p:strVal val="#ppt_x"/>
                                          </p:val>
                                        </p:tav>
                                      </p:tavLst>
                                    </p:anim>
                                    <p:anim calcmode="lin" valueType="num">
                                      <p:cBhvr>
                                        <p:cTn id="55" dur="900" decel="100000" fill="hold"/>
                                        <p:tgtEl>
                                          <p:spTgt spid="67"/>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57" fill="hold">
                            <p:stCondLst>
                              <p:cond delay="4500"/>
                            </p:stCondLst>
                            <p:childTnLst>
                              <p:par>
                                <p:cTn id="58" presetID="53" presetClass="entr" presetSubtype="16"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 calcmode="lin" valueType="num">
                                      <p:cBhvr>
                                        <p:cTn id="60" dur="500" fill="hold"/>
                                        <p:tgtEl>
                                          <p:spTgt spid="56"/>
                                        </p:tgtEl>
                                        <p:attrNameLst>
                                          <p:attrName>ppt_w</p:attrName>
                                        </p:attrNameLst>
                                      </p:cBhvr>
                                      <p:tavLst>
                                        <p:tav tm="0">
                                          <p:val>
                                            <p:fltVal val="0"/>
                                          </p:val>
                                        </p:tav>
                                        <p:tav tm="100000">
                                          <p:val>
                                            <p:strVal val="#ppt_w"/>
                                          </p:val>
                                        </p:tav>
                                      </p:tavLst>
                                    </p:anim>
                                    <p:anim calcmode="lin" valueType="num">
                                      <p:cBhvr>
                                        <p:cTn id="61" dur="500" fill="hold"/>
                                        <p:tgtEl>
                                          <p:spTgt spid="56"/>
                                        </p:tgtEl>
                                        <p:attrNameLst>
                                          <p:attrName>ppt_h</p:attrName>
                                        </p:attrNameLst>
                                      </p:cBhvr>
                                      <p:tavLst>
                                        <p:tav tm="0">
                                          <p:val>
                                            <p:fltVal val="0"/>
                                          </p:val>
                                        </p:tav>
                                        <p:tav tm="100000">
                                          <p:val>
                                            <p:strVal val="#ppt_h"/>
                                          </p:val>
                                        </p:tav>
                                      </p:tavLst>
                                    </p:anim>
                                    <p:animEffect transition="in" filter="fade">
                                      <p:cBhvr>
                                        <p:cTn id="62" dur="500"/>
                                        <p:tgtEl>
                                          <p:spTgt spid="56"/>
                                        </p:tgtEl>
                                      </p:cBhvr>
                                    </p:animEffect>
                                  </p:childTnLst>
                                </p:cTn>
                              </p:par>
                              <p:par>
                                <p:cTn id="63" presetID="53" presetClass="entr" presetSubtype="16"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5000"/>
                            </p:stCondLst>
                            <p:childTnLst>
                              <p:par>
                                <p:cTn id="69" presetID="37" presetClass="entr" presetSubtype="0" fill="hold" grpId="0" nodeType="afterEffect">
                                  <p:stCondLst>
                                    <p:cond delay="0"/>
                                  </p:stCondLst>
                                  <p:childTnLst>
                                    <p:set>
                                      <p:cBhvr>
                                        <p:cTn id="70" dur="1" fill="hold">
                                          <p:stCondLst>
                                            <p:cond delay="0"/>
                                          </p:stCondLst>
                                        </p:cTn>
                                        <p:tgtEl>
                                          <p:spTgt spid="78"/>
                                        </p:tgtEl>
                                        <p:attrNameLst>
                                          <p:attrName>style.visibility</p:attrName>
                                        </p:attrNameLst>
                                      </p:cBhvr>
                                      <p:to>
                                        <p:strVal val="visible"/>
                                      </p:to>
                                    </p:set>
                                    <p:animEffect transition="in" filter="fade">
                                      <p:cBhvr>
                                        <p:cTn id="71" dur="1000"/>
                                        <p:tgtEl>
                                          <p:spTgt spid="78"/>
                                        </p:tgtEl>
                                      </p:cBhvr>
                                    </p:animEffect>
                                    <p:anim calcmode="lin" valueType="num">
                                      <p:cBhvr>
                                        <p:cTn id="72" dur="1000" fill="hold"/>
                                        <p:tgtEl>
                                          <p:spTgt spid="78"/>
                                        </p:tgtEl>
                                        <p:attrNameLst>
                                          <p:attrName>ppt_x</p:attrName>
                                        </p:attrNameLst>
                                      </p:cBhvr>
                                      <p:tavLst>
                                        <p:tav tm="0">
                                          <p:val>
                                            <p:strVal val="#ppt_x"/>
                                          </p:val>
                                        </p:tav>
                                        <p:tav tm="100000">
                                          <p:val>
                                            <p:strVal val="#ppt_x"/>
                                          </p:val>
                                        </p:tav>
                                      </p:tavLst>
                                    </p:anim>
                                    <p:anim calcmode="lin" valueType="num">
                                      <p:cBhvr>
                                        <p:cTn id="73" dur="900" decel="100000" fill="hold"/>
                                        <p:tgtEl>
                                          <p:spTgt spid="7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78"/>
                                        </p:tgtEl>
                                        <p:attrNameLst>
                                          <p:attrName>ppt_y</p:attrName>
                                        </p:attrNameLst>
                                      </p:cBhvr>
                                      <p:tavLst>
                                        <p:tav tm="0">
                                          <p:val>
                                            <p:strVal val="#ppt_y-.03"/>
                                          </p:val>
                                        </p:tav>
                                        <p:tav tm="100000">
                                          <p:val>
                                            <p:strVal val="#ppt_y"/>
                                          </p:val>
                                        </p:tav>
                                      </p:tavLst>
                                    </p:anim>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75"/>
                                        </p:tgtEl>
                                        <p:attrNameLst>
                                          <p:attrName>style.visibility</p:attrName>
                                        </p:attrNameLst>
                                      </p:cBhvr>
                                      <p:to>
                                        <p:strVal val="visible"/>
                                      </p:to>
                                    </p:set>
                                    <p:anim calcmode="lin" valueType="num">
                                      <p:cBhvr>
                                        <p:cTn id="78" dur="500" fill="hold"/>
                                        <p:tgtEl>
                                          <p:spTgt spid="75"/>
                                        </p:tgtEl>
                                        <p:attrNameLst>
                                          <p:attrName>ppt_w</p:attrName>
                                        </p:attrNameLst>
                                      </p:cBhvr>
                                      <p:tavLst>
                                        <p:tav tm="0">
                                          <p:val>
                                            <p:fltVal val="0"/>
                                          </p:val>
                                        </p:tav>
                                        <p:tav tm="100000">
                                          <p:val>
                                            <p:strVal val="#ppt_w"/>
                                          </p:val>
                                        </p:tav>
                                      </p:tavLst>
                                    </p:anim>
                                    <p:anim calcmode="lin" valueType="num">
                                      <p:cBhvr>
                                        <p:cTn id="79" dur="500" fill="hold"/>
                                        <p:tgtEl>
                                          <p:spTgt spid="75"/>
                                        </p:tgtEl>
                                        <p:attrNameLst>
                                          <p:attrName>ppt_h</p:attrName>
                                        </p:attrNameLst>
                                      </p:cBhvr>
                                      <p:tavLst>
                                        <p:tav tm="0">
                                          <p:val>
                                            <p:fltVal val="0"/>
                                          </p:val>
                                        </p:tav>
                                        <p:tav tm="100000">
                                          <p:val>
                                            <p:strVal val="#ppt_h"/>
                                          </p:val>
                                        </p:tav>
                                      </p:tavLst>
                                    </p:anim>
                                    <p:animEffect transition="in" filter="fade">
                                      <p:cBhvr>
                                        <p:cTn id="80" dur="500"/>
                                        <p:tgtEl>
                                          <p:spTgt spid="75"/>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childTnLst>
                                </p:cTn>
                              </p:par>
                            </p:childTnLst>
                          </p:cTn>
                        </p:par>
                        <p:par>
                          <p:cTn id="86" fill="hold">
                            <p:stCondLst>
                              <p:cond delay="6500"/>
                            </p:stCondLst>
                            <p:childTnLst>
                              <p:par>
                                <p:cTn id="87" presetID="37" presetClass="entr" presetSubtype="0" fill="hold" grpId="0" nodeType="afterEffect">
                                  <p:stCondLst>
                                    <p:cond delay="0"/>
                                  </p:stCondLst>
                                  <p:childTnLst>
                                    <p:set>
                                      <p:cBhvr>
                                        <p:cTn id="88" dur="1" fill="hold">
                                          <p:stCondLst>
                                            <p:cond delay="0"/>
                                          </p:stCondLst>
                                        </p:cTn>
                                        <p:tgtEl>
                                          <p:spTgt spid="81"/>
                                        </p:tgtEl>
                                        <p:attrNameLst>
                                          <p:attrName>style.visibility</p:attrName>
                                        </p:attrNameLst>
                                      </p:cBhvr>
                                      <p:to>
                                        <p:strVal val="visible"/>
                                      </p:to>
                                    </p:set>
                                    <p:animEffect transition="in" filter="fade">
                                      <p:cBhvr>
                                        <p:cTn id="89" dur="1000"/>
                                        <p:tgtEl>
                                          <p:spTgt spid="81"/>
                                        </p:tgtEl>
                                      </p:cBhvr>
                                    </p:animEffect>
                                    <p:anim calcmode="lin" valueType="num">
                                      <p:cBhvr>
                                        <p:cTn id="90" dur="1000" fill="hold"/>
                                        <p:tgtEl>
                                          <p:spTgt spid="81"/>
                                        </p:tgtEl>
                                        <p:attrNameLst>
                                          <p:attrName>ppt_x</p:attrName>
                                        </p:attrNameLst>
                                      </p:cBhvr>
                                      <p:tavLst>
                                        <p:tav tm="0">
                                          <p:val>
                                            <p:strVal val="#ppt_x"/>
                                          </p:val>
                                        </p:tav>
                                        <p:tav tm="100000">
                                          <p:val>
                                            <p:strVal val="#ppt_x"/>
                                          </p:val>
                                        </p:tav>
                                      </p:tavLst>
                                    </p:anim>
                                    <p:anim calcmode="lin" valueType="num">
                                      <p:cBhvr>
                                        <p:cTn id="91" dur="900" decel="100000" fill="hold"/>
                                        <p:tgtEl>
                                          <p:spTgt spid="81"/>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81"/>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77"/>
                                        </p:tgtEl>
                                        <p:attrNameLst>
                                          <p:attrName>style.visibility</p:attrName>
                                        </p:attrNameLst>
                                      </p:cBhvr>
                                      <p:to>
                                        <p:strVal val="visible"/>
                                      </p:to>
                                    </p:set>
                                    <p:anim calcmode="lin" valueType="num">
                                      <p:cBhvr>
                                        <p:cTn id="96" dur="500" fill="hold"/>
                                        <p:tgtEl>
                                          <p:spTgt spid="77"/>
                                        </p:tgtEl>
                                        <p:attrNameLst>
                                          <p:attrName>ppt_w</p:attrName>
                                        </p:attrNameLst>
                                      </p:cBhvr>
                                      <p:tavLst>
                                        <p:tav tm="0">
                                          <p:val>
                                            <p:fltVal val="0"/>
                                          </p:val>
                                        </p:tav>
                                        <p:tav tm="100000">
                                          <p:val>
                                            <p:strVal val="#ppt_w"/>
                                          </p:val>
                                        </p:tav>
                                      </p:tavLst>
                                    </p:anim>
                                    <p:anim calcmode="lin" valueType="num">
                                      <p:cBhvr>
                                        <p:cTn id="97" dur="500" fill="hold"/>
                                        <p:tgtEl>
                                          <p:spTgt spid="77"/>
                                        </p:tgtEl>
                                        <p:attrNameLst>
                                          <p:attrName>ppt_h</p:attrName>
                                        </p:attrNameLst>
                                      </p:cBhvr>
                                      <p:tavLst>
                                        <p:tav tm="0">
                                          <p:val>
                                            <p:fltVal val="0"/>
                                          </p:val>
                                        </p:tav>
                                        <p:tav tm="100000">
                                          <p:val>
                                            <p:strVal val="#ppt_h"/>
                                          </p:val>
                                        </p:tav>
                                      </p:tavLst>
                                    </p:anim>
                                    <p:animEffect transition="in" filter="fade">
                                      <p:cBhvr>
                                        <p:cTn id="98" dur="500"/>
                                        <p:tgtEl>
                                          <p:spTgt spid="77"/>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8"/>
                                        </p:tgtEl>
                                        <p:attrNameLst>
                                          <p:attrName>style.visibility</p:attrName>
                                        </p:attrNameLst>
                                      </p:cBhvr>
                                      <p:to>
                                        <p:strVal val="visible"/>
                                      </p:to>
                                    </p:set>
                                    <p:anim calcmode="lin" valueType="num">
                                      <p:cBhvr>
                                        <p:cTn id="101" dur="500" fill="hold"/>
                                        <p:tgtEl>
                                          <p:spTgt spid="58"/>
                                        </p:tgtEl>
                                        <p:attrNameLst>
                                          <p:attrName>ppt_w</p:attrName>
                                        </p:attrNameLst>
                                      </p:cBhvr>
                                      <p:tavLst>
                                        <p:tav tm="0">
                                          <p:val>
                                            <p:fltVal val="0"/>
                                          </p:val>
                                        </p:tav>
                                        <p:tav tm="100000">
                                          <p:val>
                                            <p:strVal val="#ppt_w"/>
                                          </p:val>
                                        </p:tav>
                                      </p:tavLst>
                                    </p:anim>
                                    <p:anim calcmode="lin" valueType="num">
                                      <p:cBhvr>
                                        <p:cTn id="102" dur="500" fill="hold"/>
                                        <p:tgtEl>
                                          <p:spTgt spid="58"/>
                                        </p:tgtEl>
                                        <p:attrNameLst>
                                          <p:attrName>ppt_h</p:attrName>
                                        </p:attrNameLst>
                                      </p:cBhvr>
                                      <p:tavLst>
                                        <p:tav tm="0">
                                          <p:val>
                                            <p:fltVal val="0"/>
                                          </p:val>
                                        </p:tav>
                                        <p:tav tm="100000">
                                          <p:val>
                                            <p:strVal val="#ppt_h"/>
                                          </p:val>
                                        </p:tav>
                                      </p:tavLst>
                                    </p:anim>
                                    <p:animEffect transition="in" filter="fade">
                                      <p:cBhvr>
                                        <p:cTn id="103" dur="500"/>
                                        <p:tgtEl>
                                          <p:spTgt spid="58"/>
                                        </p:tgtEl>
                                      </p:cBhvr>
                                    </p:animEffect>
                                  </p:childTnLst>
                                </p:cTn>
                              </p:par>
                            </p:childTnLst>
                          </p:cTn>
                        </p:par>
                        <p:par>
                          <p:cTn id="104" fill="hold">
                            <p:stCondLst>
                              <p:cond delay="8000"/>
                            </p:stCondLst>
                            <p:childTnLst>
                              <p:par>
                                <p:cTn id="105" presetID="37" presetClass="entr" presetSubtype="0"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Effect transition="in" filter="fade">
                                      <p:cBhvr>
                                        <p:cTn id="107" dur="1000"/>
                                        <p:tgtEl>
                                          <p:spTgt spid="80"/>
                                        </p:tgtEl>
                                      </p:cBhvr>
                                    </p:animEffect>
                                    <p:anim calcmode="lin" valueType="num">
                                      <p:cBhvr>
                                        <p:cTn id="108" dur="1000" fill="hold"/>
                                        <p:tgtEl>
                                          <p:spTgt spid="80"/>
                                        </p:tgtEl>
                                        <p:attrNameLst>
                                          <p:attrName>ppt_x</p:attrName>
                                        </p:attrNameLst>
                                      </p:cBhvr>
                                      <p:tavLst>
                                        <p:tav tm="0">
                                          <p:val>
                                            <p:strVal val="#ppt_x"/>
                                          </p:val>
                                        </p:tav>
                                        <p:tav tm="100000">
                                          <p:val>
                                            <p:strVal val="#ppt_x"/>
                                          </p:val>
                                        </p:tav>
                                      </p:tavLst>
                                    </p:anim>
                                    <p:anim calcmode="lin" valueType="num">
                                      <p:cBhvr>
                                        <p:cTn id="109" dur="900" decel="100000" fill="hold"/>
                                        <p:tgtEl>
                                          <p:spTgt spid="80"/>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80"/>
                                        </p:tgtEl>
                                        <p:attrNameLst>
                                          <p:attrName>ppt_y</p:attrName>
                                        </p:attrNameLst>
                                      </p:cBhvr>
                                      <p:tavLst>
                                        <p:tav tm="0">
                                          <p:val>
                                            <p:strVal val="#ppt_y-.03"/>
                                          </p:val>
                                        </p:tav>
                                        <p:tav tm="100000">
                                          <p:val>
                                            <p:strVal val="#ppt_y"/>
                                          </p:val>
                                        </p:tav>
                                      </p:tavLst>
                                    </p:anim>
                                  </p:childTnLst>
                                </p:cTn>
                              </p:par>
                            </p:childTnLst>
                          </p:cTn>
                        </p:par>
                        <p:par>
                          <p:cTn id="111" fill="hold">
                            <p:stCondLst>
                              <p:cond delay="9000"/>
                            </p:stCondLst>
                            <p:childTnLst>
                              <p:par>
                                <p:cTn id="112" presetID="53" presetClass="entr" presetSubtype="16" fill="hold" grpId="0" nodeType="afterEffect">
                                  <p:stCondLst>
                                    <p:cond delay="0"/>
                                  </p:stCondLst>
                                  <p:childTnLst>
                                    <p:set>
                                      <p:cBhvr>
                                        <p:cTn id="113" dur="1" fill="hold">
                                          <p:stCondLst>
                                            <p:cond delay="0"/>
                                          </p:stCondLst>
                                        </p:cTn>
                                        <p:tgtEl>
                                          <p:spTgt spid="76"/>
                                        </p:tgtEl>
                                        <p:attrNameLst>
                                          <p:attrName>style.visibility</p:attrName>
                                        </p:attrNameLst>
                                      </p:cBhvr>
                                      <p:to>
                                        <p:strVal val="visible"/>
                                      </p:to>
                                    </p:set>
                                    <p:anim calcmode="lin" valueType="num">
                                      <p:cBhvr>
                                        <p:cTn id="114" dur="500" fill="hold"/>
                                        <p:tgtEl>
                                          <p:spTgt spid="76"/>
                                        </p:tgtEl>
                                        <p:attrNameLst>
                                          <p:attrName>ppt_w</p:attrName>
                                        </p:attrNameLst>
                                      </p:cBhvr>
                                      <p:tavLst>
                                        <p:tav tm="0">
                                          <p:val>
                                            <p:fltVal val="0"/>
                                          </p:val>
                                        </p:tav>
                                        <p:tav tm="100000">
                                          <p:val>
                                            <p:strVal val="#ppt_w"/>
                                          </p:val>
                                        </p:tav>
                                      </p:tavLst>
                                    </p:anim>
                                    <p:anim calcmode="lin" valueType="num">
                                      <p:cBhvr>
                                        <p:cTn id="115" dur="500" fill="hold"/>
                                        <p:tgtEl>
                                          <p:spTgt spid="76"/>
                                        </p:tgtEl>
                                        <p:attrNameLst>
                                          <p:attrName>ppt_h</p:attrName>
                                        </p:attrNameLst>
                                      </p:cBhvr>
                                      <p:tavLst>
                                        <p:tav tm="0">
                                          <p:val>
                                            <p:fltVal val="0"/>
                                          </p:val>
                                        </p:tav>
                                        <p:tav tm="100000">
                                          <p:val>
                                            <p:strVal val="#ppt_h"/>
                                          </p:val>
                                        </p:tav>
                                      </p:tavLst>
                                    </p:anim>
                                    <p:animEffect transition="in" filter="fade">
                                      <p:cBhvr>
                                        <p:cTn id="116" dur="500"/>
                                        <p:tgtEl>
                                          <p:spTgt spid="76"/>
                                        </p:tgtEl>
                                      </p:cBhvr>
                                    </p:animEffect>
                                  </p:childTnLst>
                                </p:cTn>
                              </p:par>
                              <p:par>
                                <p:cTn id="117" presetID="53" presetClass="entr" presetSubtype="16" fill="hold" grpId="0" nodeType="with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9500"/>
                            </p:stCondLst>
                            <p:childTnLst>
                              <p:par>
                                <p:cTn id="123" presetID="37" presetClass="entr" presetSubtype="0"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Effect transition="in" filter="fade">
                                      <p:cBhvr>
                                        <p:cTn id="125" dur="1000"/>
                                        <p:tgtEl>
                                          <p:spTgt spid="79"/>
                                        </p:tgtEl>
                                      </p:cBhvr>
                                    </p:animEffect>
                                    <p:anim calcmode="lin" valueType="num">
                                      <p:cBhvr>
                                        <p:cTn id="126" dur="1000" fill="hold"/>
                                        <p:tgtEl>
                                          <p:spTgt spid="79"/>
                                        </p:tgtEl>
                                        <p:attrNameLst>
                                          <p:attrName>ppt_x</p:attrName>
                                        </p:attrNameLst>
                                      </p:cBhvr>
                                      <p:tavLst>
                                        <p:tav tm="0">
                                          <p:val>
                                            <p:strVal val="#ppt_x"/>
                                          </p:val>
                                        </p:tav>
                                        <p:tav tm="100000">
                                          <p:val>
                                            <p:strVal val="#ppt_x"/>
                                          </p:val>
                                        </p:tav>
                                      </p:tavLst>
                                    </p:anim>
                                    <p:anim calcmode="lin" valueType="num">
                                      <p:cBhvr>
                                        <p:cTn id="127" dur="900" decel="100000" fill="hold"/>
                                        <p:tgtEl>
                                          <p:spTgt spid="79"/>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7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64" grpId="0" animBg="1"/>
      <p:bldP spid="65" grpId="0" animBg="1"/>
      <p:bldP spid="66" grpId="0" animBg="1"/>
      <p:bldP spid="43" grpId="0" animBg="1"/>
      <p:bldP spid="54" grpId="0" animBg="1"/>
      <p:bldP spid="55" grpId="0" animBg="1"/>
      <p:bldP spid="56" grpId="0" animBg="1"/>
      <p:bldP spid="57" grpId="0" animBg="1"/>
      <p:bldP spid="58" grpId="0" animBg="1"/>
      <p:bldP spid="67" grpId="0"/>
      <p:bldP spid="74" grpId="0" animBg="1"/>
      <p:bldP spid="75" grpId="0" animBg="1"/>
      <p:bldP spid="76" grpId="0" animBg="1"/>
      <p:bldP spid="77" grpId="0" animBg="1"/>
      <p:bldP spid="78" grpId="0"/>
      <p:bldP spid="79" grpId="0"/>
      <p:bldP spid="80" grpId="0"/>
      <p:bldP spid="8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AB5E07E-407E-47B1-8E89-E69395E188DA}"/>
              </a:ext>
            </a:extLst>
          </p:cNvPr>
          <p:cNvSpPr>
            <a:spLocks noChangeAspect="1"/>
          </p:cNvSpPr>
          <p:nvPr/>
        </p:nvSpPr>
        <p:spPr bwMode="auto">
          <a:xfrm>
            <a:off x="6452239" y="99717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3"/>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1" name="Freeform 6">
            <a:extLst>
              <a:ext uri="{FF2B5EF4-FFF2-40B4-BE49-F238E27FC236}">
                <a16:creationId xmlns:a16="http://schemas.microsoft.com/office/drawing/2014/main" id="{84D8D3A2-8886-4819-BC7B-95A5AC8E294C}"/>
              </a:ext>
            </a:extLst>
          </p:cNvPr>
          <p:cNvSpPr>
            <a:spLocks noChangeAspect="1"/>
          </p:cNvSpPr>
          <p:nvPr/>
        </p:nvSpPr>
        <p:spPr bwMode="auto">
          <a:xfrm>
            <a:off x="5435539" y="1408272"/>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FE4A1E"/>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$381</a:t>
            </a:r>
            <a:endParaRPr lang="ru-RU" sz="2200" dirty="0">
              <a:solidFill>
                <a:schemeClr val="bg1"/>
              </a:solidFill>
            </a:endParaRPr>
          </a:p>
        </p:txBody>
      </p:sp>
      <p:sp>
        <p:nvSpPr>
          <p:cNvPr id="13" name="Freeform 6">
            <a:extLst>
              <a:ext uri="{FF2B5EF4-FFF2-40B4-BE49-F238E27FC236}">
                <a16:creationId xmlns:a16="http://schemas.microsoft.com/office/drawing/2014/main" id="{940C29B4-1024-4ECA-9FEB-E42181E50462}"/>
              </a:ext>
            </a:extLst>
          </p:cNvPr>
          <p:cNvSpPr>
            <a:spLocks noChangeAspect="1"/>
          </p:cNvSpPr>
          <p:nvPr/>
        </p:nvSpPr>
        <p:spPr bwMode="auto">
          <a:xfrm>
            <a:off x="5435539" y="3236123"/>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5C9AD3"/>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$437</a:t>
            </a:r>
            <a:endParaRPr lang="ru-RU" sz="2200" dirty="0">
              <a:solidFill>
                <a:schemeClr val="bg1"/>
              </a:solidFill>
            </a:endParaRPr>
          </a:p>
        </p:txBody>
      </p:sp>
      <p:sp>
        <p:nvSpPr>
          <p:cNvPr id="14" name="Freeform: Shape 13">
            <a:extLst>
              <a:ext uri="{FF2B5EF4-FFF2-40B4-BE49-F238E27FC236}">
                <a16:creationId xmlns:a16="http://schemas.microsoft.com/office/drawing/2014/main" id="{DE178D34-E4D0-4C4C-980A-59D1956FA034}"/>
              </a:ext>
            </a:extLst>
          </p:cNvPr>
          <p:cNvSpPr>
            <a:spLocks noChangeAspect="1"/>
          </p:cNvSpPr>
          <p:nvPr/>
        </p:nvSpPr>
        <p:spPr bwMode="auto">
          <a:xfrm rot="10800000">
            <a:off x="3812961" y="2825028"/>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dpi="0" rotWithShape="0">
            <a:blip r:embed="rId4"/>
            <a:srcRect/>
            <a:stretch>
              <a:fillRect/>
            </a:stretch>
          </a:blipFill>
          <a:ln w="6350">
            <a:solidFill>
              <a:schemeClr val="bg1">
                <a:alpha val="50000"/>
              </a:schemeClr>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5" name="Freeform: Shape 14">
            <a:extLst>
              <a:ext uri="{FF2B5EF4-FFF2-40B4-BE49-F238E27FC236}">
                <a16:creationId xmlns:a16="http://schemas.microsoft.com/office/drawing/2014/main" id="{CF99D5BA-0AB5-4665-8631-617EB07F8624}"/>
              </a:ext>
            </a:extLst>
          </p:cNvPr>
          <p:cNvSpPr>
            <a:spLocks noChangeAspect="1"/>
          </p:cNvSpPr>
          <p:nvPr/>
        </p:nvSpPr>
        <p:spPr bwMode="auto">
          <a:xfrm>
            <a:off x="6455852" y="4652880"/>
            <a:ext cx="1784952" cy="2009798"/>
          </a:xfrm>
          <a:custGeom>
            <a:avLst/>
            <a:gdLst>
              <a:gd name="connsiteX0" fmla="*/ 779112 w 1784952"/>
              <a:gd name="connsiteY0" fmla="*/ 0 h 2009798"/>
              <a:gd name="connsiteX1" fmla="*/ 907197 w 1784952"/>
              <a:gd name="connsiteY1" fmla="*/ 7534 h 2009798"/>
              <a:gd name="connsiteX2" fmla="*/ 1027747 w 1784952"/>
              <a:gd name="connsiteY2" fmla="*/ 30138 h 2009798"/>
              <a:gd name="connsiteX3" fmla="*/ 1144530 w 1784952"/>
              <a:gd name="connsiteY3" fmla="*/ 67810 h 2009798"/>
              <a:gd name="connsiteX4" fmla="*/ 1251895 w 1784952"/>
              <a:gd name="connsiteY4" fmla="*/ 116783 h 2009798"/>
              <a:gd name="connsiteX5" fmla="*/ 1353609 w 1784952"/>
              <a:gd name="connsiteY5" fmla="*/ 180825 h 2009798"/>
              <a:gd name="connsiteX6" fmla="*/ 1447789 w 1784952"/>
              <a:gd name="connsiteY6" fmla="*/ 254286 h 2009798"/>
              <a:gd name="connsiteX7" fmla="*/ 1530667 w 1784952"/>
              <a:gd name="connsiteY7" fmla="*/ 339048 h 2009798"/>
              <a:gd name="connsiteX8" fmla="*/ 1604127 w 1784952"/>
              <a:gd name="connsiteY8" fmla="*/ 429460 h 2009798"/>
              <a:gd name="connsiteX9" fmla="*/ 1668169 w 1784952"/>
              <a:gd name="connsiteY9" fmla="*/ 533058 h 2009798"/>
              <a:gd name="connsiteX10" fmla="*/ 1719026 w 1784952"/>
              <a:gd name="connsiteY10" fmla="*/ 642307 h 2009798"/>
              <a:gd name="connsiteX11" fmla="*/ 1754815 w 1784952"/>
              <a:gd name="connsiteY11" fmla="*/ 757206 h 2009798"/>
              <a:gd name="connsiteX12" fmla="*/ 1777418 w 1784952"/>
              <a:gd name="connsiteY12" fmla="*/ 877756 h 2009798"/>
              <a:gd name="connsiteX13" fmla="*/ 1784952 w 1784952"/>
              <a:gd name="connsiteY13" fmla="*/ 1005841 h 2009798"/>
              <a:gd name="connsiteX14" fmla="*/ 1777418 w 1784952"/>
              <a:gd name="connsiteY14" fmla="*/ 1132042 h 2009798"/>
              <a:gd name="connsiteX15" fmla="*/ 1754815 w 1784952"/>
              <a:gd name="connsiteY15" fmla="*/ 1252592 h 2009798"/>
              <a:gd name="connsiteX16" fmla="*/ 1719026 w 1784952"/>
              <a:gd name="connsiteY16" fmla="*/ 1369375 h 2009798"/>
              <a:gd name="connsiteX17" fmla="*/ 1668169 w 1784952"/>
              <a:gd name="connsiteY17" fmla="*/ 1476740 h 2009798"/>
              <a:gd name="connsiteX18" fmla="*/ 1604127 w 1784952"/>
              <a:gd name="connsiteY18" fmla="*/ 1580338 h 2009798"/>
              <a:gd name="connsiteX19" fmla="*/ 1530667 w 1784952"/>
              <a:gd name="connsiteY19" fmla="*/ 1672634 h 2009798"/>
              <a:gd name="connsiteX20" fmla="*/ 1447789 w 1784952"/>
              <a:gd name="connsiteY20" fmla="*/ 1759280 h 2009798"/>
              <a:gd name="connsiteX21" fmla="*/ 1353609 w 1784952"/>
              <a:gd name="connsiteY21" fmla="*/ 1830856 h 2009798"/>
              <a:gd name="connsiteX22" fmla="*/ 1251895 w 1784952"/>
              <a:gd name="connsiteY22" fmla="*/ 1894899 h 2009798"/>
              <a:gd name="connsiteX23" fmla="*/ 1144530 w 1784952"/>
              <a:gd name="connsiteY23" fmla="*/ 1943872 h 2009798"/>
              <a:gd name="connsiteX24" fmla="*/ 1027747 w 1784952"/>
              <a:gd name="connsiteY24" fmla="*/ 1981544 h 2009798"/>
              <a:gd name="connsiteX25" fmla="*/ 907197 w 1784952"/>
              <a:gd name="connsiteY25" fmla="*/ 2002264 h 2009798"/>
              <a:gd name="connsiteX26" fmla="*/ 779112 w 1784952"/>
              <a:gd name="connsiteY26" fmla="*/ 2009798 h 2009798"/>
              <a:gd name="connsiteX27" fmla="*/ 652911 w 1784952"/>
              <a:gd name="connsiteY27" fmla="*/ 2002264 h 2009798"/>
              <a:gd name="connsiteX28" fmla="*/ 532361 w 1784952"/>
              <a:gd name="connsiteY28" fmla="*/ 1981544 h 2009798"/>
              <a:gd name="connsiteX29" fmla="*/ 415578 w 1784952"/>
              <a:gd name="connsiteY29" fmla="*/ 1943872 h 2009798"/>
              <a:gd name="connsiteX30" fmla="*/ 308213 w 1784952"/>
              <a:gd name="connsiteY30" fmla="*/ 1894899 h 2009798"/>
              <a:gd name="connsiteX31" fmla="*/ 204616 w 1784952"/>
              <a:gd name="connsiteY31" fmla="*/ 1830856 h 2009798"/>
              <a:gd name="connsiteX32" fmla="*/ 110436 w 1784952"/>
              <a:gd name="connsiteY32" fmla="*/ 1759280 h 2009798"/>
              <a:gd name="connsiteX33" fmla="*/ 25674 w 1784952"/>
              <a:gd name="connsiteY33" fmla="*/ 1672634 h 2009798"/>
              <a:gd name="connsiteX34" fmla="*/ 0 w 1784952"/>
              <a:gd name="connsiteY34" fmla="*/ 1638632 h 2009798"/>
              <a:gd name="connsiteX35" fmla="*/ 41190 w 1784952"/>
              <a:gd name="connsiteY35" fmla="*/ 1607327 h 2009798"/>
              <a:gd name="connsiteX36" fmla="*/ 109000 w 1784952"/>
              <a:gd name="connsiteY36" fmla="*/ 1536436 h 2009798"/>
              <a:gd name="connsiteX37" fmla="*/ 169103 w 1784952"/>
              <a:gd name="connsiteY37" fmla="*/ 1460921 h 2009798"/>
              <a:gd name="connsiteX38" fmla="*/ 221502 w 1784952"/>
              <a:gd name="connsiteY38" fmla="*/ 1376159 h 2009798"/>
              <a:gd name="connsiteX39" fmla="*/ 263112 w 1784952"/>
              <a:gd name="connsiteY39" fmla="*/ 1288314 h 2009798"/>
              <a:gd name="connsiteX40" fmla="*/ 292393 w 1784952"/>
              <a:gd name="connsiteY40" fmla="*/ 1192765 h 2009798"/>
              <a:gd name="connsiteX41" fmla="*/ 310887 w 1784952"/>
              <a:gd name="connsiteY41" fmla="*/ 1094133 h 2009798"/>
              <a:gd name="connsiteX42" fmla="*/ 317051 w 1784952"/>
              <a:gd name="connsiteY42" fmla="*/ 990877 h 2009798"/>
              <a:gd name="connsiteX43" fmla="*/ 310887 w 1784952"/>
              <a:gd name="connsiteY43" fmla="*/ 886081 h 2009798"/>
              <a:gd name="connsiteX44" fmla="*/ 292393 w 1784952"/>
              <a:gd name="connsiteY44" fmla="*/ 787449 h 2009798"/>
              <a:gd name="connsiteX45" fmla="*/ 263112 w 1784952"/>
              <a:gd name="connsiteY45" fmla="*/ 693440 h 2009798"/>
              <a:gd name="connsiteX46" fmla="*/ 221502 w 1784952"/>
              <a:gd name="connsiteY46" fmla="*/ 604055 h 2009798"/>
              <a:gd name="connsiteX47" fmla="*/ 169103 w 1784952"/>
              <a:gd name="connsiteY47" fmla="*/ 519293 h 2009798"/>
              <a:gd name="connsiteX48" fmla="*/ 109000 w 1784952"/>
              <a:gd name="connsiteY48" fmla="*/ 445319 h 2009798"/>
              <a:gd name="connsiteX49" fmla="*/ 41190 w 1784952"/>
              <a:gd name="connsiteY49" fmla="*/ 375968 h 2009798"/>
              <a:gd name="connsiteX50" fmla="*/ 13727 w 1784952"/>
              <a:gd name="connsiteY50" fmla="*/ 354547 h 2009798"/>
              <a:gd name="connsiteX51" fmla="*/ 25674 w 1784952"/>
              <a:gd name="connsiteY51" fmla="*/ 339048 h 2009798"/>
              <a:gd name="connsiteX52" fmla="*/ 110436 w 1784952"/>
              <a:gd name="connsiteY52" fmla="*/ 254286 h 2009798"/>
              <a:gd name="connsiteX53" fmla="*/ 204616 w 1784952"/>
              <a:gd name="connsiteY53" fmla="*/ 180825 h 2009798"/>
              <a:gd name="connsiteX54" fmla="*/ 308213 w 1784952"/>
              <a:gd name="connsiteY54" fmla="*/ 116783 h 2009798"/>
              <a:gd name="connsiteX55" fmla="*/ 415578 w 1784952"/>
              <a:gd name="connsiteY55" fmla="*/ 67810 h 2009798"/>
              <a:gd name="connsiteX56" fmla="*/ 532361 w 1784952"/>
              <a:gd name="connsiteY56" fmla="*/ 30138 h 2009798"/>
              <a:gd name="connsiteX57" fmla="*/ 652911 w 1784952"/>
              <a:gd name="connsiteY57" fmla="*/ 7534 h 2009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1784952" h="2009798">
                <a:moveTo>
                  <a:pt x="779112" y="0"/>
                </a:moveTo>
                <a:lnTo>
                  <a:pt x="907197" y="7534"/>
                </a:lnTo>
                <a:lnTo>
                  <a:pt x="1027747" y="30138"/>
                </a:lnTo>
                <a:lnTo>
                  <a:pt x="1144530" y="67810"/>
                </a:lnTo>
                <a:lnTo>
                  <a:pt x="1251895" y="116783"/>
                </a:lnTo>
                <a:lnTo>
                  <a:pt x="1353609" y="180825"/>
                </a:lnTo>
                <a:lnTo>
                  <a:pt x="1447789" y="254286"/>
                </a:lnTo>
                <a:lnTo>
                  <a:pt x="1530667" y="339048"/>
                </a:lnTo>
                <a:lnTo>
                  <a:pt x="1604127" y="429460"/>
                </a:lnTo>
                <a:lnTo>
                  <a:pt x="1668169" y="533058"/>
                </a:lnTo>
                <a:lnTo>
                  <a:pt x="1719026" y="642307"/>
                </a:lnTo>
                <a:lnTo>
                  <a:pt x="1754815" y="757206"/>
                </a:lnTo>
                <a:lnTo>
                  <a:pt x="1777418" y="877756"/>
                </a:lnTo>
                <a:lnTo>
                  <a:pt x="1784952" y="1005841"/>
                </a:lnTo>
                <a:lnTo>
                  <a:pt x="1777418" y="1132042"/>
                </a:lnTo>
                <a:lnTo>
                  <a:pt x="1754815" y="1252592"/>
                </a:lnTo>
                <a:lnTo>
                  <a:pt x="1719026" y="1369375"/>
                </a:lnTo>
                <a:lnTo>
                  <a:pt x="1668169" y="1476740"/>
                </a:lnTo>
                <a:lnTo>
                  <a:pt x="1604127" y="1580338"/>
                </a:lnTo>
                <a:lnTo>
                  <a:pt x="1530667" y="1672634"/>
                </a:lnTo>
                <a:lnTo>
                  <a:pt x="1447789" y="1759280"/>
                </a:lnTo>
                <a:lnTo>
                  <a:pt x="1353609" y="1830856"/>
                </a:lnTo>
                <a:lnTo>
                  <a:pt x="1251895" y="1894899"/>
                </a:lnTo>
                <a:lnTo>
                  <a:pt x="1144530" y="1943872"/>
                </a:lnTo>
                <a:lnTo>
                  <a:pt x="1027747" y="1981544"/>
                </a:lnTo>
                <a:lnTo>
                  <a:pt x="907197" y="2002264"/>
                </a:lnTo>
                <a:lnTo>
                  <a:pt x="779112" y="2009798"/>
                </a:lnTo>
                <a:lnTo>
                  <a:pt x="652911" y="2002264"/>
                </a:lnTo>
                <a:lnTo>
                  <a:pt x="532361" y="1981544"/>
                </a:lnTo>
                <a:lnTo>
                  <a:pt x="415578" y="1943872"/>
                </a:lnTo>
                <a:lnTo>
                  <a:pt x="308213" y="1894899"/>
                </a:lnTo>
                <a:lnTo>
                  <a:pt x="204616" y="1830856"/>
                </a:lnTo>
                <a:lnTo>
                  <a:pt x="110436" y="1759280"/>
                </a:lnTo>
                <a:lnTo>
                  <a:pt x="25674" y="1672634"/>
                </a:lnTo>
                <a:lnTo>
                  <a:pt x="0" y="1638632"/>
                </a:lnTo>
                <a:lnTo>
                  <a:pt x="41190" y="1607327"/>
                </a:lnTo>
                <a:lnTo>
                  <a:pt x="109000" y="1536436"/>
                </a:lnTo>
                <a:lnTo>
                  <a:pt x="169103" y="1460921"/>
                </a:lnTo>
                <a:lnTo>
                  <a:pt x="221502" y="1376159"/>
                </a:lnTo>
                <a:lnTo>
                  <a:pt x="263112" y="1288314"/>
                </a:lnTo>
                <a:lnTo>
                  <a:pt x="292393" y="1192765"/>
                </a:lnTo>
                <a:lnTo>
                  <a:pt x="310887" y="1094133"/>
                </a:lnTo>
                <a:lnTo>
                  <a:pt x="317051" y="990877"/>
                </a:lnTo>
                <a:lnTo>
                  <a:pt x="310887" y="886081"/>
                </a:lnTo>
                <a:lnTo>
                  <a:pt x="292393" y="787449"/>
                </a:lnTo>
                <a:lnTo>
                  <a:pt x="263112" y="693440"/>
                </a:lnTo>
                <a:lnTo>
                  <a:pt x="221502" y="604055"/>
                </a:lnTo>
                <a:lnTo>
                  <a:pt x="169103" y="519293"/>
                </a:lnTo>
                <a:lnTo>
                  <a:pt x="109000" y="445319"/>
                </a:lnTo>
                <a:lnTo>
                  <a:pt x="41190" y="375968"/>
                </a:lnTo>
                <a:lnTo>
                  <a:pt x="13727" y="354547"/>
                </a:lnTo>
                <a:lnTo>
                  <a:pt x="25674" y="339048"/>
                </a:lnTo>
                <a:lnTo>
                  <a:pt x="110436" y="254286"/>
                </a:lnTo>
                <a:lnTo>
                  <a:pt x="204616" y="180825"/>
                </a:lnTo>
                <a:lnTo>
                  <a:pt x="308213" y="116783"/>
                </a:lnTo>
                <a:lnTo>
                  <a:pt x="415578" y="67810"/>
                </a:lnTo>
                <a:lnTo>
                  <a:pt x="532361" y="30138"/>
                </a:lnTo>
                <a:lnTo>
                  <a:pt x="652911" y="7534"/>
                </a:lnTo>
                <a:close/>
              </a:path>
            </a:pathLst>
          </a:custGeom>
          <a:blipFill>
            <a:blip r:embed="rId5"/>
            <a:stretch>
              <a:fillRect/>
            </a:stretch>
          </a:blipFill>
          <a:ln w="6350">
            <a:solidFill>
              <a:schemeClr val="bg1">
                <a:alpha val="50000"/>
              </a:schemeClr>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ru-RU" sz="1872"/>
          </a:p>
        </p:txBody>
      </p:sp>
      <p:sp>
        <p:nvSpPr>
          <p:cNvPr id="16" name="Freeform 6">
            <a:extLst>
              <a:ext uri="{FF2B5EF4-FFF2-40B4-BE49-F238E27FC236}">
                <a16:creationId xmlns:a16="http://schemas.microsoft.com/office/drawing/2014/main" id="{05393B2F-B0B0-4EB3-A525-DCB74514D6B7}"/>
              </a:ext>
            </a:extLst>
          </p:cNvPr>
          <p:cNvSpPr>
            <a:spLocks noChangeAspect="1"/>
          </p:cNvSpPr>
          <p:nvPr/>
        </p:nvSpPr>
        <p:spPr bwMode="auto">
          <a:xfrm>
            <a:off x="5438287" y="5071786"/>
            <a:ext cx="1188720" cy="1187609"/>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solidFill>
            <a:srgbClr val="44546B"/>
          </a:solidFill>
          <a:ln w="0">
            <a:noFill/>
            <a:prstDash val="solid"/>
            <a:round/>
            <a:headEnd/>
            <a:tailEnd/>
          </a:ln>
        </p:spPr>
        <p:txBody>
          <a:bodyPr vert="horz" wrap="square" lIns="121920" tIns="60960" rIns="121920" bIns="60960" numCol="1" anchor="ctr" anchorCtr="0" compatLnSpc="1">
            <a:prstTxWarp prst="textNoShape">
              <a:avLst/>
            </a:prstTxWarp>
          </a:bodyPr>
          <a:lstStyle/>
          <a:p>
            <a:pPr algn="ctr"/>
            <a:r>
              <a:rPr lang="en-US" sz="2200" dirty="0">
                <a:solidFill>
                  <a:schemeClr val="bg1"/>
                </a:solidFill>
              </a:rPr>
              <a:t>$521</a:t>
            </a:r>
            <a:endParaRPr lang="ru-RU" sz="2200" dirty="0">
              <a:solidFill>
                <a:schemeClr val="bg1"/>
              </a:solidFill>
            </a:endParaRPr>
          </a:p>
        </p:txBody>
      </p:sp>
      <p:sp>
        <p:nvSpPr>
          <p:cNvPr id="18" name="TextBox 17">
            <a:extLst>
              <a:ext uri="{FF2B5EF4-FFF2-40B4-BE49-F238E27FC236}">
                <a16:creationId xmlns:a16="http://schemas.microsoft.com/office/drawing/2014/main" id="{7C7A856A-9789-41FB-97C5-2A7FFAE6F034}"/>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9" name="Text Box 10">
            <a:extLst>
              <a:ext uri="{FF2B5EF4-FFF2-40B4-BE49-F238E27FC236}">
                <a16:creationId xmlns:a16="http://schemas.microsoft.com/office/drawing/2014/main" id="{798677C8-DE04-41BB-A9BF-FE32BD5E1FA4}"/>
              </a:ext>
            </a:extLst>
          </p:cNvPr>
          <p:cNvSpPr txBox="1">
            <a:spLocks noChangeArrowheads="1"/>
          </p:cNvSpPr>
          <p:nvPr/>
        </p:nvSpPr>
        <p:spPr bwMode="auto">
          <a:xfrm>
            <a:off x="997882" y="1443895"/>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0" name="Text Box 10">
            <a:extLst>
              <a:ext uri="{FF2B5EF4-FFF2-40B4-BE49-F238E27FC236}">
                <a16:creationId xmlns:a16="http://schemas.microsoft.com/office/drawing/2014/main" id="{A835F8A7-5A6D-4127-ADF4-9F60A93F8BB5}"/>
              </a:ext>
            </a:extLst>
          </p:cNvPr>
          <p:cNvSpPr txBox="1">
            <a:spLocks noChangeArrowheads="1"/>
          </p:cNvSpPr>
          <p:nvPr/>
        </p:nvSpPr>
        <p:spPr bwMode="auto">
          <a:xfrm>
            <a:off x="997882" y="5103780"/>
            <a:ext cx="4170597"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1" name="Text Box 10">
            <a:extLst>
              <a:ext uri="{FF2B5EF4-FFF2-40B4-BE49-F238E27FC236}">
                <a16:creationId xmlns:a16="http://schemas.microsoft.com/office/drawing/2014/main" id="{3C76F09C-B526-4BF2-A873-5BA65AE1A05E}"/>
              </a:ext>
            </a:extLst>
          </p:cNvPr>
          <p:cNvSpPr txBox="1">
            <a:spLocks noChangeArrowheads="1"/>
          </p:cNvSpPr>
          <p:nvPr/>
        </p:nvSpPr>
        <p:spPr bwMode="auto">
          <a:xfrm>
            <a:off x="6957780" y="3275930"/>
            <a:ext cx="4170597"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3" name="Straight Connector 2">
            <a:extLst>
              <a:ext uri="{FF2B5EF4-FFF2-40B4-BE49-F238E27FC236}">
                <a16:creationId xmlns:a16="http://schemas.microsoft.com/office/drawing/2014/main" id="{B5CE0CCE-D70A-4EE9-AD0D-AB208516D0B7}"/>
              </a:ext>
            </a:extLst>
          </p:cNvPr>
          <p:cNvCxnSpPr/>
          <p:nvPr/>
        </p:nvCxnSpPr>
        <p:spPr>
          <a:xfrm>
            <a:off x="6018747" y="0"/>
            <a:ext cx="0" cy="1280160"/>
          </a:xfrm>
          <a:prstGeom prst="line">
            <a:avLst/>
          </a:prstGeom>
          <a:ln w="12700">
            <a:solidFill>
              <a:srgbClr val="FFFFFF"/>
            </a:solidFill>
            <a:headEnd type="none"/>
            <a:tailEnd type="oval" w="med" len="med"/>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3BA4B301-A893-433E-8F3A-329F03B95343}"/>
              </a:ext>
            </a:extLst>
          </p:cNvPr>
          <p:cNvCxnSpPr/>
          <p:nvPr/>
        </p:nvCxnSpPr>
        <p:spPr>
          <a:xfrm>
            <a:off x="6018747" y="2682758"/>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741B3D96-9AF6-43C0-B88C-B4DC81463A30}"/>
              </a:ext>
            </a:extLst>
          </p:cNvPr>
          <p:cNvCxnSpPr/>
          <p:nvPr/>
        </p:nvCxnSpPr>
        <p:spPr>
          <a:xfrm>
            <a:off x="6018747" y="4519159"/>
            <a:ext cx="0" cy="457200"/>
          </a:xfrm>
          <a:prstGeom prst="line">
            <a:avLst/>
          </a:prstGeom>
          <a:ln w="12700">
            <a:solidFill>
              <a:srgbClr val="FFFFFF"/>
            </a:solidFill>
            <a:headEnd type="oval"/>
            <a:tailEnd type="oval" w="med" len="med"/>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52F8D276-2575-4BDA-B653-60098DB771E8}"/>
              </a:ext>
            </a:extLst>
          </p:cNvPr>
          <p:cNvCxnSpPr/>
          <p:nvPr/>
        </p:nvCxnSpPr>
        <p:spPr>
          <a:xfrm>
            <a:off x="6018747" y="6400800"/>
            <a:ext cx="0" cy="457200"/>
          </a:xfrm>
          <a:prstGeom prst="line">
            <a:avLst/>
          </a:prstGeom>
          <a:ln w="12700">
            <a:solidFill>
              <a:srgbClr val="FFFFFF"/>
            </a:solidFill>
            <a:headEnd type="ova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6735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up)">
                                      <p:cBhvr>
                                        <p:cTn id="11" dur="500"/>
                                        <p:tgtEl>
                                          <p:spTgt spid="3"/>
                                        </p:tgtEl>
                                      </p:cBhvr>
                                    </p:animEffect>
                                  </p:childTnLst>
                                </p:cTn>
                              </p:par>
                              <p:par>
                                <p:cTn id="12" presetID="22" presetClass="entr" presetSubtype="4"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wipe(down)">
                                      <p:cBhvr>
                                        <p:cTn id="14" dur="500"/>
                                        <p:tgtEl>
                                          <p:spTgt spid="24"/>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animEffect transition="in" filter="fade">
                                      <p:cBhvr>
                                        <p:cTn id="20" dur="500"/>
                                        <p:tgtEl>
                                          <p:spTgt spid="11"/>
                                        </p:tgtEl>
                                      </p:cBhvr>
                                    </p:animEffect>
                                  </p:childTnLst>
                                </p:cTn>
                              </p:par>
                            </p:childTnLst>
                          </p:cTn>
                        </p:par>
                        <p:par>
                          <p:cTn id="21" fill="hold">
                            <p:stCondLst>
                              <p:cond delay="1500"/>
                            </p:stCondLst>
                            <p:childTnLst>
                              <p:par>
                                <p:cTn id="22" presetID="31" presetClass="entr" presetSubtype="0"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1000" fill="hold"/>
                                        <p:tgtEl>
                                          <p:spTgt spid="12"/>
                                        </p:tgtEl>
                                        <p:attrNameLst>
                                          <p:attrName>ppt_w</p:attrName>
                                        </p:attrNameLst>
                                      </p:cBhvr>
                                      <p:tavLst>
                                        <p:tav tm="0">
                                          <p:val>
                                            <p:fltVal val="0"/>
                                          </p:val>
                                        </p:tav>
                                        <p:tav tm="100000">
                                          <p:val>
                                            <p:strVal val="#ppt_w"/>
                                          </p:val>
                                        </p:tav>
                                      </p:tavLst>
                                    </p:anim>
                                    <p:anim calcmode="lin" valueType="num">
                                      <p:cBhvr>
                                        <p:cTn id="25" dur="1000" fill="hold"/>
                                        <p:tgtEl>
                                          <p:spTgt spid="12"/>
                                        </p:tgtEl>
                                        <p:attrNameLst>
                                          <p:attrName>ppt_h</p:attrName>
                                        </p:attrNameLst>
                                      </p:cBhvr>
                                      <p:tavLst>
                                        <p:tav tm="0">
                                          <p:val>
                                            <p:fltVal val="0"/>
                                          </p:val>
                                        </p:tav>
                                        <p:tav tm="100000">
                                          <p:val>
                                            <p:strVal val="#ppt_h"/>
                                          </p:val>
                                        </p:tav>
                                      </p:tavLst>
                                    </p:anim>
                                    <p:anim calcmode="lin" valueType="num">
                                      <p:cBhvr>
                                        <p:cTn id="26" dur="1000" fill="hold"/>
                                        <p:tgtEl>
                                          <p:spTgt spid="12"/>
                                        </p:tgtEl>
                                        <p:attrNameLst>
                                          <p:attrName>style.rotation</p:attrName>
                                        </p:attrNameLst>
                                      </p:cBhvr>
                                      <p:tavLst>
                                        <p:tav tm="0">
                                          <p:val>
                                            <p:fltVal val="90"/>
                                          </p:val>
                                        </p:tav>
                                        <p:tav tm="100000">
                                          <p:val>
                                            <p:fltVal val="0"/>
                                          </p:val>
                                        </p:tav>
                                      </p:tavLst>
                                    </p:anim>
                                    <p:animEffect transition="in" filter="fade">
                                      <p:cBhvr>
                                        <p:cTn id="27" dur="1000"/>
                                        <p:tgtEl>
                                          <p:spTgt spid="12"/>
                                        </p:tgtEl>
                                      </p:cBhvr>
                                    </p:animEffect>
                                  </p:childTnLst>
                                </p:cTn>
                              </p:par>
                            </p:childTnLst>
                          </p:cTn>
                        </p:par>
                        <p:par>
                          <p:cTn id="28" fill="hold">
                            <p:stCondLst>
                              <p:cond delay="25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2"/>
                                        </p:tgtEl>
                                        <p:attrNameLst>
                                          <p:attrName>style.visibility</p:attrName>
                                        </p:attrNameLst>
                                      </p:cBhvr>
                                      <p:to>
                                        <p:strVal val="visible"/>
                                      </p:to>
                                    </p:set>
                                    <p:animEffect transition="in" filter="wipe(up)">
                                      <p:cBhvr>
                                        <p:cTn id="35" dur="500"/>
                                        <p:tgtEl>
                                          <p:spTgt spid="22"/>
                                        </p:tgtEl>
                                      </p:cBhvr>
                                    </p:animEffect>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p:cTn id="39" dur="500" fill="hold"/>
                                        <p:tgtEl>
                                          <p:spTgt spid="13"/>
                                        </p:tgtEl>
                                        <p:attrNameLst>
                                          <p:attrName>ppt_w</p:attrName>
                                        </p:attrNameLst>
                                      </p:cBhvr>
                                      <p:tavLst>
                                        <p:tav tm="0">
                                          <p:val>
                                            <p:fltVal val="0"/>
                                          </p:val>
                                        </p:tav>
                                        <p:tav tm="100000">
                                          <p:val>
                                            <p:strVal val="#ppt_w"/>
                                          </p:val>
                                        </p:tav>
                                      </p:tavLst>
                                    </p:anim>
                                    <p:anim calcmode="lin" valueType="num">
                                      <p:cBhvr>
                                        <p:cTn id="40" dur="500" fill="hold"/>
                                        <p:tgtEl>
                                          <p:spTgt spid="13"/>
                                        </p:tgtEl>
                                        <p:attrNameLst>
                                          <p:attrName>ppt_h</p:attrName>
                                        </p:attrNameLst>
                                      </p:cBhvr>
                                      <p:tavLst>
                                        <p:tav tm="0">
                                          <p:val>
                                            <p:fltVal val="0"/>
                                          </p:val>
                                        </p:tav>
                                        <p:tav tm="100000">
                                          <p:val>
                                            <p:strVal val="#ppt_h"/>
                                          </p:val>
                                        </p:tav>
                                      </p:tavLst>
                                    </p:anim>
                                    <p:animEffect transition="in" filter="fade">
                                      <p:cBhvr>
                                        <p:cTn id="41" dur="500"/>
                                        <p:tgtEl>
                                          <p:spTgt spid="13"/>
                                        </p:tgtEl>
                                      </p:cBhvr>
                                    </p:animEffect>
                                  </p:childTnLst>
                                </p:cTn>
                              </p:par>
                            </p:childTnLst>
                          </p:cTn>
                        </p:par>
                        <p:par>
                          <p:cTn id="42" fill="hold">
                            <p:stCondLst>
                              <p:cond delay="4000"/>
                            </p:stCondLst>
                            <p:childTnLst>
                              <p:par>
                                <p:cTn id="43" presetID="31" presetClass="entr" presetSubtype="0"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1000" fill="hold"/>
                                        <p:tgtEl>
                                          <p:spTgt spid="14"/>
                                        </p:tgtEl>
                                        <p:attrNameLst>
                                          <p:attrName>ppt_w</p:attrName>
                                        </p:attrNameLst>
                                      </p:cBhvr>
                                      <p:tavLst>
                                        <p:tav tm="0">
                                          <p:val>
                                            <p:fltVal val="0"/>
                                          </p:val>
                                        </p:tav>
                                        <p:tav tm="100000">
                                          <p:val>
                                            <p:strVal val="#ppt_w"/>
                                          </p:val>
                                        </p:tav>
                                      </p:tavLst>
                                    </p:anim>
                                    <p:anim calcmode="lin" valueType="num">
                                      <p:cBhvr>
                                        <p:cTn id="46" dur="1000" fill="hold"/>
                                        <p:tgtEl>
                                          <p:spTgt spid="14"/>
                                        </p:tgtEl>
                                        <p:attrNameLst>
                                          <p:attrName>ppt_h</p:attrName>
                                        </p:attrNameLst>
                                      </p:cBhvr>
                                      <p:tavLst>
                                        <p:tav tm="0">
                                          <p:val>
                                            <p:fltVal val="0"/>
                                          </p:val>
                                        </p:tav>
                                        <p:tav tm="100000">
                                          <p:val>
                                            <p:strVal val="#ppt_h"/>
                                          </p:val>
                                        </p:tav>
                                      </p:tavLst>
                                    </p:anim>
                                    <p:anim calcmode="lin" valueType="num">
                                      <p:cBhvr>
                                        <p:cTn id="47" dur="1000" fill="hold"/>
                                        <p:tgtEl>
                                          <p:spTgt spid="14"/>
                                        </p:tgtEl>
                                        <p:attrNameLst>
                                          <p:attrName>style.rotation</p:attrName>
                                        </p:attrNameLst>
                                      </p:cBhvr>
                                      <p:tavLst>
                                        <p:tav tm="0">
                                          <p:val>
                                            <p:fltVal val="90"/>
                                          </p:val>
                                        </p:tav>
                                        <p:tav tm="100000">
                                          <p:val>
                                            <p:fltVal val="0"/>
                                          </p:val>
                                        </p:tav>
                                      </p:tavLst>
                                    </p:anim>
                                    <p:animEffect transition="in" filter="fade">
                                      <p:cBhvr>
                                        <p:cTn id="48" dur="1000"/>
                                        <p:tgtEl>
                                          <p:spTgt spid="14"/>
                                        </p:tgtEl>
                                      </p:cBhvr>
                                    </p:animEffect>
                                  </p:childTnLst>
                                </p:cTn>
                              </p:par>
                            </p:childTnLst>
                          </p:cTn>
                        </p:par>
                        <p:par>
                          <p:cTn id="49" fill="hold">
                            <p:stCondLst>
                              <p:cond delay="5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5500"/>
                            </p:stCondLst>
                            <p:childTnLst>
                              <p:par>
                                <p:cTn id="54" presetID="22" presetClass="entr" presetSubtype="1"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up)">
                                      <p:cBhvr>
                                        <p:cTn id="56" dur="500"/>
                                        <p:tgtEl>
                                          <p:spTgt spid="23"/>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500" fill="hold"/>
                                        <p:tgtEl>
                                          <p:spTgt spid="16"/>
                                        </p:tgtEl>
                                        <p:attrNameLst>
                                          <p:attrName>ppt_w</p:attrName>
                                        </p:attrNameLst>
                                      </p:cBhvr>
                                      <p:tavLst>
                                        <p:tav tm="0">
                                          <p:val>
                                            <p:fltVal val="0"/>
                                          </p:val>
                                        </p:tav>
                                        <p:tav tm="100000">
                                          <p:val>
                                            <p:strVal val="#ppt_w"/>
                                          </p:val>
                                        </p:tav>
                                      </p:tavLst>
                                    </p:anim>
                                    <p:anim calcmode="lin" valueType="num">
                                      <p:cBhvr>
                                        <p:cTn id="61" dur="500" fill="hold"/>
                                        <p:tgtEl>
                                          <p:spTgt spid="16"/>
                                        </p:tgtEl>
                                        <p:attrNameLst>
                                          <p:attrName>ppt_h</p:attrName>
                                        </p:attrNameLst>
                                      </p:cBhvr>
                                      <p:tavLst>
                                        <p:tav tm="0">
                                          <p:val>
                                            <p:fltVal val="0"/>
                                          </p:val>
                                        </p:tav>
                                        <p:tav tm="100000">
                                          <p:val>
                                            <p:strVal val="#ppt_h"/>
                                          </p:val>
                                        </p:tav>
                                      </p:tavLst>
                                    </p:anim>
                                    <p:animEffect transition="in" filter="fade">
                                      <p:cBhvr>
                                        <p:cTn id="62" dur="500"/>
                                        <p:tgtEl>
                                          <p:spTgt spid="16"/>
                                        </p:tgtEl>
                                      </p:cBhvr>
                                    </p:animEffect>
                                  </p:childTnLst>
                                </p:cTn>
                              </p:par>
                            </p:childTnLst>
                          </p:cTn>
                        </p:par>
                        <p:par>
                          <p:cTn id="63" fill="hold">
                            <p:stCondLst>
                              <p:cond delay="6500"/>
                            </p:stCondLst>
                            <p:childTnLst>
                              <p:par>
                                <p:cTn id="64" presetID="31" presetClass="entr" presetSubtype="0" fill="hold" grpId="0" nodeType="afterEffect">
                                  <p:stCondLst>
                                    <p:cond delay="0"/>
                                  </p:stCondLst>
                                  <p:childTnLst>
                                    <p:set>
                                      <p:cBhvr>
                                        <p:cTn id="65" dur="1" fill="hold">
                                          <p:stCondLst>
                                            <p:cond delay="0"/>
                                          </p:stCondLst>
                                        </p:cTn>
                                        <p:tgtEl>
                                          <p:spTgt spid="15"/>
                                        </p:tgtEl>
                                        <p:attrNameLst>
                                          <p:attrName>style.visibility</p:attrName>
                                        </p:attrNameLst>
                                      </p:cBhvr>
                                      <p:to>
                                        <p:strVal val="visible"/>
                                      </p:to>
                                    </p:set>
                                    <p:anim calcmode="lin" valueType="num">
                                      <p:cBhvr>
                                        <p:cTn id="66" dur="1000" fill="hold"/>
                                        <p:tgtEl>
                                          <p:spTgt spid="15"/>
                                        </p:tgtEl>
                                        <p:attrNameLst>
                                          <p:attrName>ppt_w</p:attrName>
                                        </p:attrNameLst>
                                      </p:cBhvr>
                                      <p:tavLst>
                                        <p:tav tm="0">
                                          <p:val>
                                            <p:fltVal val="0"/>
                                          </p:val>
                                        </p:tav>
                                        <p:tav tm="100000">
                                          <p:val>
                                            <p:strVal val="#ppt_w"/>
                                          </p:val>
                                        </p:tav>
                                      </p:tavLst>
                                    </p:anim>
                                    <p:anim calcmode="lin" valueType="num">
                                      <p:cBhvr>
                                        <p:cTn id="67" dur="1000" fill="hold"/>
                                        <p:tgtEl>
                                          <p:spTgt spid="15"/>
                                        </p:tgtEl>
                                        <p:attrNameLst>
                                          <p:attrName>ppt_h</p:attrName>
                                        </p:attrNameLst>
                                      </p:cBhvr>
                                      <p:tavLst>
                                        <p:tav tm="0">
                                          <p:val>
                                            <p:fltVal val="0"/>
                                          </p:val>
                                        </p:tav>
                                        <p:tav tm="100000">
                                          <p:val>
                                            <p:strVal val="#ppt_h"/>
                                          </p:val>
                                        </p:tav>
                                      </p:tavLst>
                                    </p:anim>
                                    <p:anim calcmode="lin" valueType="num">
                                      <p:cBhvr>
                                        <p:cTn id="68" dur="1000" fill="hold"/>
                                        <p:tgtEl>
                                          <p:spTgt spid="15"/>
                                        </p:tgtEl>
                                        <p:attrNameLst>
                                          <p:attrName>style.rotation</p:attrName>
                                        </p:attrNameLst>
                                      </p:cBhvr>
                                      <p:tavLst>
                                        <p:tav tm="0">
                                          <p:val>
                                            <p:fltVal val="90"/>
                                          </p:val>
                                        </p:tav>
                                        <p:tav tm="100000">
                                          <p:val>
                                            <p:fltVal val="0"/>
                                          </p:val>
                                        </p:tav>
                                      </p:tavLst>
                                    </p:anim>
                                    <p:animEffect transition="in" filter="fade">
                                      <p:cBhvr>
                                        <p:cTn id="69" dur="1000"/>
                                        <p:tgtEl>
                                          <p:spTgt spid="15"/>
                                        </p:tgtEl>
                                      </p:cBhvr>
                                    </p:animEffect>
                                  </p:childTnLst>
                                </p:cTn>
                              </p:par>
                            </p:childTnLst>
                          </p:cTn>
                        </p:par>
                        <p:par>
                          <p:cTn id="70" fill="hold">
                            <p:stCondLst>
                              <p:cond delay="7500"/>
                            </p:stCondLst>
                            <p:childTnLst>
                              <p:par>
                                <p:cTn id="71" presetID="22" presetClass="entr" presetSubtype="2" fill="hold" grpId="0" nodeType="afterEffect">
                                  <p:stCondLst>
                                    <p:cond delay="0"/>
                                  </p:stCondLst>
                                  <p:childTnLst>
                                    <p:set>
                                      <p:cBhvr>
                                        <p:cTn id="72" dur="1" fill="hold">
                                          <p:stCondLst>
                                            <p:cond delay="0"/>
                                          </p:stCondLst>
                                        </p:cTn>
                                        <p:tgtEl>
                                          <p:spTgt spid="20"/>
                                        </p:tgtEl>
                                        <p:attrNameLst>
                                          <p:attrName>style.visibility</p:attrName>
                                        </p:attrNameLst>
                                      </p:cBhvr>
                                      <p:to>
                                        <p:strVal val="visible"/>
                                      </p:to>
                                    </p:set>
                                    <p:animEffect transition="in" filter="wipe(right)">
                                      <p:cBhvr>
                                        <p:cTn id="73"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5" grpId="0" animBg="1"/>
      <p:bldP spid="16" grpId="0" animBg="1"/>
      <p:bldP spid="18" grpId="0"/>
      <p:bldP spid="19" grpId="0"/>
      <p:bldP spid="20" grpId="0"/>
      <p:bldP spid="21"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9" name="Group 48"/>
          <p:cNvGrpSpPr/>
          <p:nvPr/>
        </p:nvGrpSpPr>
        <p:grpSpPr>
          <a:xfrm>
            <a:off x="1401492" y="5728586"/>
            <a:ext cx="9389012" cy="841117"/>
            <a:chOff x="1389256" y="5505135"/>
            <a:chExt cx="9389012" cy="841117"/>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505135"/>
              <a:ext cx="2367115" cy="369332"/>
            </a:xfrm>
            <a:prstGeom prst="rect">
              <a:avLst/>
            </a:prstGeom>
            <a:noFill/>
            <a:ln w="6350">
              <a:noFill/>
            </a:ln>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 Dolor</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265471"/>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3907966"/>
            <a:ext cx="3488936" cy="1661641"/>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3907965"/>
            <a:ext cx="3488936" cy="1661641"/>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3907965"/>
            <a:ext cx="3488936" cy="1661641"/>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3907965"/>
            <a:ext cx="3049623" cy="1661641"/>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265471"/>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265471"/>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265471"/>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rPr>
                <a:t>04</a:t>
              </a:r>
            </a:p>
            <a:p>
              <a:pPr algn="ctr"/>
              <a:r>
                <a:rPr lang="en-US" sz="1200" dirty="0">
                  <a:solidFill>
                    <a:schemeClr val="bg1"/>
                  </a:solidFill>
                </a:rPr>
                <a:t>OPTION</a:t>
              </a:r>
            </a:p>
          </p:txBody>
        </p:sp>
      </p:grpSp>
    </p:spTree>
    <p:extLst>
      <p:ext uri="{BB962C8B-B14F-4D97-AF65-F5344CB8AC3E}">
        <p14:creationId xmlns:p14="http://schemas.microsoft.com/office/powerpoint/2010/main" val="347425382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par>
                          <p:cTn id="68" fill="hold">
                            <p:stCondLst>
                              <p:cond delay="7650"/>
                            </p:stCondLst>
                            <p:childTnLst>
                              <p:par>
                                <p:cTn id="69" presetID="42"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000"/>
                                        <p:tgtEl>
                                          <p:spTgt spid="49"/>
                                        </p:tgtEl>
                                      </p:cBhvr>
                                    </p:animEffect>
                                    <p:anim calcmode="lin" valueType="num">
                                      <p:cBhvr>
                                        <p:cTn id="72" dur="1000" fill="hold"/>
                                        <p:tgtEl>
                                          <p:spTgt spid="49"/>
                                        </p:tgtEl>
                                        <p:attrNameLst>
                                          <p:attrName>ppt_x</p:attrName>
                                        </p:attrNameLst>
                                      </p:cBhvr>
                                      <p:tavLst>
                                        <p:tav tm="0">
                                          <p:val>
                                            <p:strVal val="#ppt_x"/>
                                          </p:val>
                                        </p:tav>
                                        <p:tav tm="100000">
                                          <p:val>
                                            <p:strVal val="#ppt_x"/>
                                          </p:val>
                                        </p:tav>
                                      </p:tavLst>
                                    </p:anim>
                                    <p:anim calcmode="lin" valueType="num">
                                      <p:cBhvr>
                                        <p:cTn id="73"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8139B48-EBCA-40BF-B8C5-CE304B16151F}"/>
              </a:ext>
            </a:extLst>
          </p:cNvPr>
          <p:cNvSpPr/>
          <p:nvPr/>
        </p:nvSpPr>
        <p:spPr>
          <a:xfrm>
            <a:off x="1795750" y="2016087"/>
            <a:ext cx="3910988" cy="262201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53C99-55AE-490D-954B-BC08D019B788}"/>
              </a:ext>
            </a:extLst>
          </p:cNvPr>
          <p:cNvSpPr/>
          <p:nvPr/>
        </p:nvSpPr>
        <p:spPr>
          <a:xfrm>
            <a:off x="3829365" y="1827535"/>
            <a:ext cx="2096044" cy="3280845"/>
          </a:xfrm>
          <a:custGeom>
            <a:avLst/>
            <a:gdLst>
              <a:gd name="connsiteX0" fmla="*/ 0 w 2096044"/>
              <a:gd name="connsiteY0" fmla="*/ 0 h 3280845"/>
              <a:gd name="connsiteX1" fmla="*/ 1381223 w 2096044"/>
              <a:gd name="connsiteY1" fmla="*/ 0 h 3280845"/>
              <a:gd name="connsiteX2" fmla="*/ 1381233 w 2096044"/>
              <a:gd name="connsiteY2" fmla="*/ 1 h 3280845"/>
              <a:gd name="connsiteX3" fmla="*/ 1926224 w 2096044"/>
              <a:gd name="connsiteY3" fmla="*/ 1 h 3280845"/>
              <a:gd name="connsiteX4" fmla="*/ 2096044 w 2096044"/>
              <a:gd name="connsiteY4" fmla="*/ 169821 h 3280845"/>
              <a:gd name="connsiteX5" fmla="*/ 2096044 w 2096044"/>
              <a:gd name="connsiteY5" fmla="*/ 2808512 h 3280845"/>
              <a:gd name="connsiteX6" fmla="*/ 1926224 w 2096044"/>
              <a:gd name="connsiteY6" fmla="*/ 2978332 h 3280845"/>
              <a:gd name="connsiteX7" fmla="*/ 1246962 w 2096044"/>
              <a:gd name="connsiteY7" fmla="*/ 2978332 h 3280845"/>
              <a:gd name="connsiteX8" fmla="*/ 1246957 w 2096044"/>
              <a:gd name="connsiteY8" fmla="*/ 2978331 h 3280845"/>
              <a:gd name="connsiteX9" fmla="*/ 112313 w 2096044"/>
              <a:gd name="connsiteY9" fmla="*/ 2978331 h 3280845"/>
              <a:gd name="connsiteX10" fmla="*/ 112313 w 2096044"/>
              <a:gd name="connsiteY10" fmla="*/ 3181501 h 3280845"/>
              <a:gd name="connsiteX11" fmla="*/ 1058761 w 2096044"/>
              <a:gd name="connsiteY11" fmla="*/ 3181501 h 3280845"/>
              <a:gd name="connsiteX12" fmla="*/ 1075319 w 2096044"/>
              <a:gd name="connsiteY12" fmla="*/ 3198059 h 3280845"/>
              <a:gd name="connsiteX13" fmla="*/ 1075319 w 2096044"/>
              <a:gd name="connsiteY13" fmla="*/ 3264287 h 3280845"/>
              <a:gd name="connsiteX14" fmla="*/ 1058761 w 2096044"/>
              <a:gd name="connsiteY14" fmla="*/ 3280845 h 3280845"/>
              <a:gd name="connsiteX15" fmla="*/ 0 w 2096044"/>
              <a:gd name="connsiteY15" fmla="*/ 3280845 h 3280845"/>
              <a:gd name="connsiteX16" fmla="*/ 0 w 2096044"/>
              <a:gd name="connsiteY16" fmla="*/ 2782390 h 3280845"/>
              <a:gd name="connsiteX17" fmla="*/ 1875799 w 2096044"/>
              <a:gd name="connsiteY17" fmla="*/ 2782390 h 3280845"/>
              <a:gd name="connsiteX18" fmla="*/ 1875799 w 2096044"/>
              <a:gd name="connsiteY18" fmla="*/ 195945 h 3280845"/>
              <a:gd name="connsiteX19" fmla="*/ 0 w 2096044"/>
              <a:gd name="connsiteY19" fmla="*/ 195945 h 3280845"/>
              <a:gd name="connsiteX20" fmla="*/ 0 w 2096044"/>
              <a:gd name="connsiteY20" fmla="*/ 152517 h 3280845"/>
              <a:gd name="connsiteX21" fmla="*/ 6331 w 2096044"/>
              <a:gd name="connsiteY21" fmla="*/ 153795 h 3280845"/>
              <a:gd name="connsiteX22" fmla="*/ 61195 w 2096044"/>
              <a:gd name="connsiteY22" fmla="*/ 98931 h 3280845"/>
              <a:gd name="connsiteX23" fmla="*/ 6331 w 2096044"/>
              <a:gd name="connsiteY23" fmla="*/ 44067 h 3280845"/>
              <a:gd name="connsiteX24" fmla="*/ 0 w 2096044"/>
              <a:gd name="connsiteY24" fmla="*/ 45345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096044" h="3280845">
                <a:moveTo>
                  <a:pt x="0" y="0"/>
                </a:moveTo>
                <a:lnTo>
                  <a:pt x="1381223" y="0"/>
                </a:lnTo>
                <a:lnTo>
                  <a:pt x="1381233" y="1"/>
                </a:lnTo>
                <a:lnTo>
                  <a:pt x="1926224" y="1"/>
                </a:lnTo>
                <a:cubicBezTo>
                  <a:pt x="2020013" y="1"/>
                  <a:pt x="2096044" y="76032"/>
                  <a:pt x="2096044" y="169821"/>
                </a:cubicBezTo>
                <a:lnTo>
                  <a:pt x="2096044" y="2808512"/>
                </a:lnTo>
                <a:cubicBezTo>
                  <a:pt x="2096044" y="2902301"/>
                  <a:pt x="2020013" y="2978332"/>
                  <a:pt x="1926224" y="2978332"/>
                </a:cubicBezTo>
                <a:lnTo>
                  <a:pt x="1246962" y="2978332"/>
                </a:lnTo>
                <a:lnTo>
                  <a:pt x="1246957" y="2978331"/>
                </a:lnTo>
                <a:lnTo>
                  <a:pt x="112313" y="2978331"/>
                </a:lnTo>
                <a:lnTo>
                  <a:pt x="112313" y="3181501"/>
                </a:lnTo>
                <a:lnTo>
                  <a:pt x="1058761" y="3181501"/>
                </a:lnTo>
                <a:cubicBezTo>
                  <a:pt x="1067906" y="3181501"/>
                  <a:pt x="1075319" y="3188914"/>
                  <a:pt x="1075319" y="3198059"/>
                </a:cubicBezTo>
                <a:lnTo>
                  <a:pt x="1075319" y="3264287"/>
                </a:lnTo>
                <a:cubicBezTo>
                  <a:pt x="1075319" y="3273432"/>
                  <a:pt x="1067906" y="3280845"/>
                  <a:pt x="1058761" y="3280845"/>
                </a:cubicBezTo>
                <a:lnTo>
                  <a:pt x="0" y="3280845"/>
                </a:lnTo>
                <a:lnTo>
                  <a:pt x="0" y="2782390"/>
                </a:lnTo>
                <a:lnTo>
                  <a:pt x="1875799" y="2782390"/>
                </a:lnTo>
                <a:lnTo>
                  <a:pt x="1875799" y="195945"/>
                </a:lnTo>
                <a:lnTo>
                  <a:pt x="0" y="195945"/>
                </a:lnTo>
                <a:lnTo>
                  <a:pt x="0" y="152517"/>
                </a:lnTo>
                <a:lnTo>
                  <a:pt x="6331" y="153795"/>
                </a:lnTo>
                <a:cubicBezTo>
                  <a:pt x="36632" y="153795"/>
                  <a:pt x="61195" y="129232"/>
                  <a:pt x="61195" y="98931"/>
                </a:cubicBezTo>
                <a:cubicBezTo>
                  <a:pt x="61195" y="68630"/>
                  <a:pt x="36632" y="44067"/>
                  <a:pt x="6331" y="44067"/>
                </a:cubicBezTo>
                <a:lnTo>
                  <a:pt x="0" y="45345"/>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EA4A467-8455-4FFF-ADFE-C17C87FF7E90}"/>
              </a:ext>
            </a:extLst>
          </p:cNvPr>
          <p:cNvSpPr/>
          <p:nvPr/>
        </p:nvSpPr>
        <p:spPr>
          <a:xfrm>
            <a:off x="894647" y="2432713"/>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E94DC533-A94C-447D-A331-8195AD723BD9}"/>
              </a:ext>
            </a:extLst>
          </p:cNvPr>
          <p:cNvSpPr/>
          <p:nvPr/>
        </p:nvSpPr>
        <p:spPr>
          <a:xfrm>
            <a:off x="894647" y="2827484"/>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2E54AC4-765D-486B-9D5A-F8D83BCDE632}"/>
              </a:ext>
            </a:extLst>
          </p:cNvPr>
          <p:cNvSpPr/>
          <p:nvPr/>
        </p:nvSpPr>
        <p:spPr>
          <a:xfrm>
            <a:off x="894647" y="3200221"/>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22F9FF04-C2F7-4A47-8EF9-BFC83656EFEF}"/>
              </a:ext>
            </a:extLst>
          </p:cNvPr>
          <p:cNvSpPr/>
          <p:nvPr/>
        </p:nvSpPr>
        <p:spPr>
          <a:xfrm>
            <a:off x="894647" y="3604829"/>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FE09C350-1686-46F4-9643-AB66E39CC2D1}"/>
              </a:ext>
            </a:extLst>
          </p:cNvPr>
          <p:cNvSpPr/>
          <p:nvPr/>
        </p:nvSpPr>
        <p:spPr>
          <a:xfrm>
            <a:off x="894647" y="3976386"/>
            <a:ext cx="4047793" cy="299469"/>
          </a:xfrm>
          <a:custGeom>
            <a:avLst/>
            <a:gdLst>
              <a:gd name="connsiteX0" fmla="*/ 810944 w 4047793"/>
              <a:gd name="connsiteY0" fmla="*/ 0 h 299469"/>
              <a:gd name="connsiteX1" fmla="*/ 4047793 w 4047793"/>
              <a:gd name="connsiteY1" fmla="*/ 0 h 299469"/>
              <a:gd name="connsiteX2" fmla="*/ 4047793 w 4047793"/>
              <a:gd name="connsiteY2" fmla="*/ 299468 h 299469"/>
              <a:gd name="connsiteX3" fmla="*/ 3379384 w 4047793"/>
              <a:gd name="connsiteY3" fmla="*/ 299468 h 299469"/>
              <a:gd name="connsiteX4" fmla="*/ 3379384 w 4047793"/>
              <a:gd name="connsiteY4" fmla="*/ 299469 h 299469"/>
              <a:gd name="connsiteX5" fmla="*/ 156059 w 4047793"/>
              <a:gd name="connsiteY5" fmla="*/ 299469 h 299469"/>
              <a:gd name="connsiteX6" fmla="*/ 0 w 4047793"/>
              <a:gd name="connsiteY6" fmla="*/ 152991 h 299469"/>
              <a:gd name="connsiteX7" fmla="*/ 142535 w 4047793"/>
              <a:gd name="connsiteY7" fmla="*/ 1 h 299469"/>
              <a:gd name="connsiteX8" fmla="*/ 810943 w 4047793"/>
              <a:gd name="connsiteY8" fmla="*/ 1 h 29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47793" h="299469">
                <a:moveTo>
                  <a:pt x="810944" y="0"/>
                </a:moveTo>
                <a:lnTo>
                  <a:pt x="4047793" y="0"/>
                </a:lnTo>
                <a:lnTo>
                  <a:pt x="4047793" y="299468"/>
                </a:lnTo>
                <a:lnTo>
                  <a:pt x="3379384" y="299468"/>
                </a:lnTo>
                <a:lnTo>
                  <a:pt x="3379384" y="299469"/>
                </a:lnTo>
                <a:lnTo>
                  <a:pt x="156059" y="299469"/>
                </a:lnTo>
                <a:lnTo>
                  <a:pt x="0" y="152991"/>
                </a:lnTo>
                <a:lnTo>
                  <a:pt x="142535" y="1"/>
                </a:lnTo>
                <a:lnTo>
                  <a:pt x="810943"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ECF6E8D-245B-4FC2-BF50-2FF52B97B95E}"/>
              </a:ext>
            </a:extLst>
          </p:cNvPr>
          <p:cNvSpPr/>
          <p:nvPr/>
        </p:nvSpPr>
        <p:spPr>
          <a:xfrm>
            <a:off x="1592187" y="1827535"/>
            <a:ext cx="2237178" cy="3280845"/>
          </a:xfrm>
          <a:custGeom>
            <a:avLst/>
            <a:gdLst>
              <a:gd name="connsiteX0" fmla="*/ 911828 w 2237178"/>
              <a:gd name="connsiteY0" fmla="*/ 0 h 3280845"/>
              <a:gd name="connsiteX1" fmla="*/ 2237178 w 2237178"/>
              <a:gd name="connsiteY1" fmla="*/ 0 h 3280845"/>
              <a:gd name="connsiteX2" fmla="*/ 2237178 w 2237178"/>
              <a:gd name="connsiteY2" fmla="*/ 45345 h 3280845"/>
              <a:gd name="connsiteX3" fmla="*/ 2222154 w 2237178"/>
              <a:gd name="connsiteY3" fmla="*/ 48379 h 3280845"/>
              <a:gd name="connsiteX4" fmla="*/ 2188645 w 2237178"/>
              <a:gd name="connsiteY4" fmla="*/ 98931 h 3280845"/>
              <a:gd name="connsiteX5" fmla="*/ 2222154 w 2237178"/>
              <a:gd name="connsiteY5" fmla="*/ 149484 h 3280845"/>
              <a:gd name="connsiteX6" fmla="*/ 2237178 w 2237178"/>
              <a:gd name="connsiteY6" fmla="*/ 152517 h 3280845"/>
              <a:gd name="connsiteX7" fmla="*/ 2237178 w 2237178"/>
              <a:gd name="connsiteY7" fmla="*/ 195945 h 3280845"/>
              <a:gd name="connsiteX8" fmla="*/ 220245 w 2237178"/>
              <a:gd name="connsiteY8" fmla="*/ 195945 h 3280845"/>
              <a:gd name="connsiteX9" fmla="*/ 220245 w 2237178"/>
              <a:gd name="connsiteY9" fmla="*/ 2782390 h 3280845"/>
              <a:gd name="connsiteX10" fmla="*/ 2237178 w 2237178"/>
              <a:gd name="connsiteY10" fmla="*/ 2782390 h 3280845"/>
              <a:gd name="connsiteX11" fmla="*/ 2237178 w 2237178"/>
              <a:gd name="connsiteY11" fmla="*/ 3280845 h 3280845"/>
              <a:gd name="connsiteX12" fmla="*/ 982463 w 2237178"/>
              <a:gd name="connsiteY12" fmla="*/ 3280845 h 3280845"/>
              <a:gd name="connsiteX13" fmla="*/ 965905 w 2237178"/>
              <a:gd name="connsiteY13" fmla="*/ 3264287 h 3280845"/>
              <a:gd name="connsiteX14" fmla="*/ 965905 w 2237178"/>
              <a:gd name="connsiteY14" fmla="*/ 3198059 h 3280845"/>
              <a:gd name="connsiteX15" fmla="*/ 982463 w 2237178"/>
              <a:gd name="connsiteY15" fmla="*/ 3181501 h 3280845"/>
              <a:gd name="connsiteX16" fmla="*/ 1983731 w 2237178"/>
              <a:gd name="connsiteY16" fmla="*/ 3181501 h 3280845"/>
              <a:gd name="connsiteX17" fmla="*/ 1983731 w 2237178"/>
              <a:gd name="connsiteY17" fmla="*/ 2978331 h 3280845"/>
              <a:gd name="connsiteX18" fmla="*/ 911828 w 2237178"/>
              <a:gd name="connsiteY18" fmla="*/ 2978331 h 3280845"/>
              <a:gd name="connsiteX19" fmla="*/ 869985 w 2237178"/>
              <a:gd name="connsiteY19" fmla="*/ 2974113 h 3280845"/>
              <a:gd name="connsiteX20" fmla="*/ 849082 w 2237178"/>
              <a:gd name="connsiteY20" fmla="*/ 2978333 h 3280845"/>
              <a:gd name="connsiteX21" fmla="*/ 169820 w 2237178"/>
              <a:gd name="connsiteY21" fmla="*/ 2978333 h 3280845"/>
              <a:gd name="connsiteX22" fmla="*/ 0 w 2237178"/>
              <a:gd name="connsiteY22" fmla="*/ 2808513 h 3280845"/>
              <a:gd name="connsiteX23" fmla="*/ 0 w 2237178"/>
              <a:gd name="connsiteY23" fmla="*/ 169822 h 3280845"/>
              <a:gd name="connsiteX24" fmla="*/ 169820 w 2237178"/>
              <a:gd name="connsiteY24" fmla="*/ 2 h 3280845"/>
              <a:gd name="connsiteX25" fmla="*/ 849082 w 2237178"/>
              <a:gd name="connsiteY25" fmla="*/ 2 h 3280845"/>
              <a:gd name="connsiteX26" fmla="*/ 869972 w 2237178"/>
              <a:gd name="connsiteY26" fmla="*/ 4220 h 328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37178" h="3280845">
                <a:moveTo>
                  <a:pt x="911828" y="0"/>
                </a:moveTo>
                <a:lnTo>
                  <a:pt x="2237178" y="0"/>
                </a:lnTo>
                <a:lnTo>
                  <a:pt x="2237178" y="45345"/>
                </a:lnTo>
                <a:lnTo>
                  <a:pt x="2222154" y="48379"/>
                </a:lnTo>
                <a:cubicBezTo>
                  <a:pt x="2202462" y="56707"/>
                  <a:pt x="2188645" y="76205"/>
                  <a:pt x="2188645" y="98931"/>
                </a:cubicBezTo>
                <a:cubicBezTo>
                  <a:pt x="2188645" y="121657"/>
                  <a:pt x="2202462" y="141155"/>
                  <a:pt x="2222154" y="149484"/>
                </a:cubicBezTo>
                <a:lnTo>
                  <a:pt x="2237178" y="152517"/>
                </a:lnTo>
                <a:lnTo>
                  <a:pt x="2237178" y="195945"/>
                </a:lnTo>
                <a:lnTo>
                  <a:pt x="220245" y="195945"/>
                </a:lnTo>
                <a:lnTo>
                  <a:pt x="220245" y="2782390"/>
                </a:lnTo>
                <a:lnTo>
                  <a:pt x="2237178" y="2782390"/>
                </a:lnTo>
                <a:lnTo>
                  <a:pt x="2237178" y="3280845"/>
                </a:lnTo>
                <a:lnTo>
                  <a:pt x="982463" y="3280845"/>
                </a:lnTo>
                <a:cubicBezTo>
                  <a:pt x="973318" y="3280845"/>
                  <a:pt x="965905" y="3273432"/>
                  <a:pt x="965905" y="3264287"/>
                </a:cubicBezTo>
                <a:lnTo>
                  <a:pt x="965905" y="3198059"/>
                </a:lnTo>
                <a:cubicBezTo>
                  <a:pt x="965905" y="3188914"/>
                  <a:pt x="973318" y="3181501"/>
                  <a:pt x="982463" y="3181501"/>
                </a:cubicBezTo>
                <a:lnTo>
                  <a:pt x="1983731" y="3181501"/>
                </a:lnTo>
                <a:lnTo>
                  <a:pt x="1983731" y="2978331"/>
                </a:lnTo>
                <a:lnTo>
                  <a:pt x="911828" y="2978331"/>
                </a:lnTo>
                <a:lnTo>
                  <a:pt x="869985" y="2974113"/>
                </a:lnTo>
                <a:lnTo>
                  <a:pt x="849082" y="2978333"/>
                </a:lnTo>
                <a:lnTo>
                  <a:pt x="169820" y="2978333"/>
                </a:lnTo>
                <a:cubicBezTo>
                  <a:pt x="76031" y="2978333"/>
                  <a:pt x="0" y="2902302"/>
                  <a:pt x="0" y="2808513"/>
                </a:cubicBezTo>
                <a:lnTo>
                  <a:pt x="0" y="169822"/>
                </a:lnTo>
                <a:cubicBezTo>
                  <a:pt x="0" y="76033"/>
                  <a:pt x="76031" y="2"/>
                  <a:pt x="169820" y="2"/>
                </a:cubicBezTo>
                <a:lnTo>
                  <a:pt x="849082" y="2"/>
                </a:lnTo>
                <a:lnTo>
                  <a:pt x="869972" y="4220"/>
                </a:lnTo>
                <a:close/>
              </a:path>
            </a:pathLst>
          </a:custGeom>
          <a:solidFill>
            <a:schemeClr val="bg1">
              <a:lumMod val="5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38275BA-A592-41DC-B33F-887D4F48807A}"/>
              </a:ext>
            </a:extLst>
          </p:cNvPr>
          <p:cNvSpPr/>
          <p:nvPr/>
        </p:nvSpPr>
        <p:spPr>
          <a:xfrm>
            <a:off x="6665205" y="694063"/>
            <a:ext cx="5526795" cy="1132516"/>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1DE62AB-66E9-4D0A-9B88-87F86F6E1B6D}"/>
              </a:ext>
            </a:extLst>
          </p:cNvPr>
          <p:cNvSpPr/>
          <p:nvPr/>
        </p:nvSpPr>
        <p:spPr>
          <a:xfrm>
            <a:off x="6665205" y="1905017"/>
            <a:ext cx="5526795" cy="1132516"/>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7029B12-B70D-430F-AADF-4798B28AF854}"/>
              </a:ext>
            </a:extLst>
          </p:cNvPr>
          <p:cNvSpPr/>
          <p:nvPr/>
        </p:nvSpPr>
        <p:spPr>
          <a:xfrm>
            <a:off x="6665203" y="3143341"/>
            <a:ext cx="5526795" cy="1132516"/>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85DBCDFA-635E-4431-8A48-51560E5DBF58}"/>
              </a:ext>
            </a:extLst>
          </p:cNvPr>
          <p:cNvSpPr/>
          <p:nvPr/>
        </p:nvSpPr>
        <p:spPr>
          <a:xfrm>
            <a:off x="6665202" y="4365312"/>
            <a:ext cx="5526795" cy="113251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96F2F1EA-90C4-49D2-8493-DF01AF95491B}"/>
              </a:ext>
            </a:extLst>
          </p:cNvPr>
          <p:cNvSpPr/>
          <p:nvPr/>
        </p:nvSpPr>
        <p:spPr>
          <a:xfrm>
            <a:off x="6665201" y="5587283"/>
            <a:ext cx="5526795" cy="113251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823E0C29-CC2F-4F96-86A1-58C3063C62D1}"/>
              </a:ext>
            </a:extLst>
          </p:cNvPr>
          <p:cNvSpPr/>
          <p:nvPr/>
        </p:nvSpPr>
        <p:spPr>
          <a:xfrm rot="19767202">
            <a:off x="4564266" y="1273387"/>
            <a:ext cx="2523446" cy="976145"/>
          </a:xfrm>
          <a:custGeom>
            <a:avLst/>
            <a:gdLst>
              <a:gd name="connsiteX0" fmla="*/ 2523446 w 2523446"/>
              <a:gd name="connsiteY0" fmla="*/ 0 h 976145"/>
              <a:gd name="connsiteX1" fmla="*/ 2523446 w 2523446"/>
              <a:gd name="connsiteY1" fmla="*/ 1296 h 976145"/>
              <a:gd name="connsiteX2" fmla="*/ 1951372 w 2523446"/>
              <a:gd name="connsiteY2" fmla="*/ 970678 h 976145"/>
              <a:gd name="connsiteX3" fmla="*/ 1960635 w 2523446"/>
              <a:gd name="connsiteY3" fmla="*/ 976145 h 976145"/>
              <a:gd name="connsiteX4" fmla="*/ 0 w 2523446"/>
              <a:gd name="connsiteY4" fmla="*/ 874081 h 976145"/>
              <a:gd name="connsiteX5" fmla="*/ 148110 w 2523446"/>
              <a:gd name="connsiteY5" fmla="*/ 623106 h 976145"/>
              <a:gd name="connsiteX6" fmla="*/ 147504 w 2523446"/>
              <a:gd name="connsiteY6" fmla="*/ 622748 h 976145"/>
              <a:gd name="connsiteX7" fmla="*/ 2477100 w 2523446"/>
              <a:gd name="connsiteY7" fmla="*/ 0 h 9761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523446" h="976145">
                <a:moveTo>
                  <a:pt x="2523446" y="0"/>
                </a:moveTo>
                <a:lnTo>
                  <a:pt x="2523446" y="1296"/>
                </a:lnTo>
                <a:lnTo>
                  <a:pt x="1951372" y="970678"/>
                </a:lnTo>
                <a:lnTo>
                  <a:pt x="1960635" y="976145"/>
                </a:lnTo>
                <a:lnTo>
                  <a:pt x="0" y="874081"/>
                </a:lnTo>
                <a:lnTo>
                  <a:pt x="148110" y="623106"/>
                </a:lnTo>
                <a:lnTo>
                  <a:pt x="147504" y="622748"/>
                </a:lnTo>
                <a:lnTo>
                  <a:pt x="2477100" y="0"/>
                </a:lnTo>
                <a:close/>
              </a:path>
            </a:pathLst>
          </a:custGeom>
          <a:solidFill>
            <a:srgbClr val="E02C0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77BD131A-BC1C-449F-8207-047EC91B026C}"/>
              </a:ext>
            </a:extLst>
          </p:cNvPr>
          <p:cNvSpPr/>
          <p:nvPr/>
        </p:nvSpPr>
        <p:spPr>
          <a:xfrm>
            <a:off x="4935558" y="1916033"/>
            <a:ext cx="1927950" cy="1214126"/>
          </a:xfrm>
          <a:custGeom>
            <a:avLst/>
            <a:gdLst>
              <a:gd name="connsiteX0" fmla="*/ 1719247 w 1927950"/>
              <a:gd name="connsiteY0" fmla="*/ 0 h 1214126"/>
              <a:gd name="connsiteX1" fmla="*/ 1927950 w 1927950"/>
              <a:gd name="connsiteY1" fmla="*/ 0 h 1214126"/>
              <a:gd name="connsiteX2" fmla="*/ 1927950 w 1927950"/>
              <a:gd name="connsiteY2" fmla="*/ 1 h 1214126"/>
              <a:gd name="connsiteX3" fmla="*/ 1729647 w 1927950"/>
              <a:gd name="connsiteY3" fmla="*/ 1 h 1214126"/>
              <a:gd name="connsiteX4" fmla="*/ 1729647 w 1927950"/>
              <a:gd name="connsiteY4" fmla="*/ 1128377 h 1214126"/>
              <a:gd name="connsiteX5" fmla="*/ 0 w 1927950"/>
              <a:gd name="connsiteY5" fmla="*/ 1214126 h 1214126"/>
              <a:gd name="connsiteX6" fmla="*/ 0 w 1927950"/>
              <a:gd name="connsiteY6" fmla="*/ 909398 h 1214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27950" h="1214126">
                <a:moveTo>
                  <a:pt x="1719247" y="0"/>
                </a:moveTo>
                <a:lnTo>
                  <a:pt x="1927950" y="0"/>
                </a:lnTo>
                <a:lnTo>
                  <a:pt x="1927950" y="1"/>
                </a:lnTo>
                <a:lnTo>
                  <a:pt x="1729647" y="1"/>
                </a:lnTo>
                <a:lnTo>
                  <a:pt x="1729647" y="1128377"/>
                </a:lnTo>
                <a:lnTo>
                  <a:pt x="0" y="1214126"/>
                </a:lnTo>
                <a:lnTo>
                  <a:pt x="0" y="909398"/>
                </a:lnTo>
                <a:close/>
              </a:path>
            </a:pathLst>
          </a:custGeom>
          <a:solidFill>
            <a:srgbClr val="3E7C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B1450B-E933-4AB0-9125-5908EECFAB55}"/>
              </a:ext>
            </a:extLst>
          </p:cNvPr>
          <p:cNvSpPr/>
          <p:nvPr/>
        </p:nvSpPr>
        <p:spPr>
          <a:xfrm rot="21480000">
            <a:off x="4944112" y="3172636"/>
            <a:ext cx="1741011" cy="1111104"/>
          </a:xfrm>
          <a:custGeom>
            <a:avLst/>
            <a:gdLst>
              <a:gd name="connsiteX0" fmla="*/ 1741011 w 1741011"/>
              <a:gd name="connsiteY0" fmla="*/ 0 h 1111104"/>
              <a:gd name="connsiteX1" fmla="*/ 1702211 w 1741011"/>
              <a:gd name="connsiteY1" fmla="*/ 1111104 h 1111104"/>
              <a:gd name="connsiteX2" fmla="*/ 1672721 w 1741011"/>
              <a:gd name="connsiteY2" fmla="*/ 1111104 h 1111104"/>
              <a:gd name="connsiteX3" fmla="*/ 0 w 1741011"/>
              <a:gd name="connsiteY3" fmla="*/ 295263 h 1111104"/>
              <a:gd name="connsiteX4" fmla="*/ 10311 w 1741011"/>
              <a:gd name="connsiteY4" fmla="*/ 0 h 11111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41011" h="1111104">
                <a:moveTo>
                  <a:pt x="1741011" y="0"/>
                </a:moveTo>
                <a:lnTo>
                  <a:pt x="1702211" y="1111104"/>
                </a:lnTo>
                <a:lnTo>
                  <a:pt x="1672721" y="1111104"/>
                </a:lnTo>
                <a:lnTo>
                  <a:pt x="0" y="295263"/>
                </a:lnTo>
                <a:lnTo>
                  <a:pt x="10311" y="0"/>
                </a:lnTo>
                <a:close/>
              </a:path>
            </a:pathLst>
          </a:custGeom>
          <a:solidFill>
            <a:srgbClr val="26364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855F05B-72E2-4887-8609-238D22C6AB64}"/>
              </a:ext>
            </a:extLst>
          </p:cNvPr>
          <p:cNvSpPr/>
          <p:nvPr/>
        </p:nvSpPr>
        <p:spPr>
          <a:xfrm rot="2628624">
            <a:off x="4726241" y="3891681"/>
            <a:ext cx="2559369" cy="877626"/>
          </a:xfrm>
          <a:custGeom>
            <a:avLst/>
            <a:gdLst>
              <a:gd name="connsiteX0" fmla="*/ 0 w 2559369"/>
              <a:gd name="connsiteY0" fmla="*/ 651016 h 877626"/>
              <a:gd name="connsiteX1" fmla="*/ 1772314 w 2559369"/>
              <a:gd name="connsiteY1" fmla="*/ 0 h 877626"/>
              <a:gd name="connsiteX2" fmla="*/ 2559369 w 2559369"/>
              <a:gd name="connsiteY2" fmla="*/ 820435 h 877626"/>
              <a:gd name="connsiteX3" fmla="*/ 2559369 w 2559369"/>
              <a:gd name="connsiteY3" fmla="*/ 826561 h 877626"/>
              <a:gd name="connsiteX4" fmla="*/ 217390 w 2559369"/>
              <a:gd name="connsiteY4" fmla="*/ 877626 h 877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59369" h="877626">
                <a:moveTo>
                  <a:pt x="0" y="651016"/>
                </a:moveTo>
                <a:lnTo>
                  <a:pt x="1772314" y="0"/>
                </a:lnTo>
                <a:lnTo>
                  <a:pt x="2559369" y="820435"/>
                </a:lnTo>
                <a:lnTo>
                  <a:pt x="2559369" y="826561"/>
                </a:lnTo>
                <a:lnTo>
                  <a:pt x="217390" y="877626"/>
                </a:lnTo>
                <a:close/>
              </a:path>
            </a:pathLst>
          </a:cu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B1D2544C-CCDF-4BBD-AFDB-8886BF3F708F}"/>
              </a:ext>
            </a:extLst>
          </p:cNvPr>
          <p:cNvSpPr/>
          <p:nvPr/>
        </p:nvSpPr>
        <p:spPr>
          <a:xfrm rot="3053454">
            <a:off x="4321389" y="4882775"/>
            <a:ext cx="3211925" cy="717143"/>
          </a:xfrm>
          <a:custGeom>
            <a:avLst/>
            <a:gdLst>
              <a:gd name="connsiteX0" fmla="*/ 0 w 3211925"/>
              <a:gd name="connsiteY0" fmla="*/ 331192 h 717143"/>
              <a:gd name="connsiteX1" fmla="*/ 2343287 w 3211925"/>
              <a:gd name="connsiteY1" fmla="*/ 0 h 717143"/>
              <a:gd name="connsiteX2" fmla="*/ 2339826 w 3211925"/>
              <a:gd name="connsiteY2" fmla="*/ 4257 h 717143"/>
              <a:gd name="connsiteX3" fmla="*/ 3211925 w 3211925"/>
              <a:gd name="connsiteY3" fmla="*/ 713222 h 717143"/>
              <a:gd name="connsiteX4" fmla="*/ 3211925 w 3211925"/>
              <a:gd name="connsiteY4" fmla="*/ 717143 h 717143"/>
              <a:gd name="connsiteX5" fmla="*/ 224453 w 3211925"/>
              <a:gd name="connsiteY5" fmla="*/ 527387 h 717143"/>
              <a:gd name="connsiteX6" fmla="*/ 231173 w 3211925"/>
              <a:gd name="connsiteY6" fmla="*/ 519121 h 717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11925" h="717143">
                <a:moveTo>
                  <a:pt x="0" y="331192"/>
                </a:moveTo>
                <a:lnTo>
                  <a:pt x="2343287" y="0"/>
                </a:lnTo>
                <a:lnTo>
                  <a:pt x="2339826" y="4257"/>
                </a:lnTo>
                <a:lnTo>
                  <a:pt x="3211925" y="713222"/>
                </a:lnTo>
                <a:lnTo>
                  <a:pt x="3211925" y="717143"/>
                </a:lnTo>
                <a:lnTo>
                  <a:pt x="224453" y="527387"/>
                </a:lnTo>
                <a:lnTo>
                  <a:pt x="231173" y="519121"/>
                </a:lnTo>
                <a:close/>
              </a:path>
            </a:pathLst>
          </a:cu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A3E0BFE2-A0FD-419E-856D-4C0BD55664AC}"/>
              </a:ext>
            </a:extLst>
          </p:cNvPr>
          <p:cNvSpPr txBox="1"/>
          <p:nvPr/>
        </p:nvSpPr>
        <p:spPr>
          <a:xfrm>
            <a:off x="2329575" y="2402814"/>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5" name="TextBox 34">
            <a:extLst>
              <a:ext uri="{FF2B5EF4-FFF2-40B4-BE49-F238E27FC236}">
                <a16:creationId xmlns:a16="http://schemas.microsoft.com/office/drawing/2014/main" id="{EB54CBE0-D9C8-4421-BD82-9CDA024B1538}"/>
              </a:ext>
            </a:extLst>
          </p:cNvPr>
          <p:cNvSpPr txBox="1"/>
          <p:nvPr/>
        </p:nvSpPr>
        <p:spPr>
          <a:xfrm>
            <a:off x="963603" y="2401829"/>
            <a:ext cx="710961" cy="338554"/>
          </a:xfrm>
          <a:prstGeom prst="rect">
            <a:avLst/>
          </a:prstGeom>
          <a:noFill/>
        </p:spPr>
        <p:txBody>
          <a:bodyPr wrap="square" rtlCol="0">
            <a:spAutoFit/>
          </a:bodyPr>
          <a:lstStyle/>
          <a:p>
            <a:r>
              <a:rPr lang="en-US" sz="1600" b="1" dirty="0">
                <a:solidFill>
                  <a:schemeClr val="bg1"/>
                </a:solidFill>
              </a:rPr>
              <a:t>$ 237</a:t>
            </a:r>
            <a:endParaRPr lang="en-US" sz="16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498BB81-CE56-4E9B-A928-8D91D555C75D}"/>
              </a:ext>
            </a:extLst>
          </p:cNvPr>
          <p:cNvSpPr txBox="1"/>
          <p:nvPr/>
        </p:nvSpPr>
        <p:spPr>
          <a:xfrm>
            <a:off x="2325947" y="2808605"/>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7" name="TextBox 36">
            <a:extLst>
              <a:ext uri="{FF2B5EF4-FFF2-40B4-BE49-F238E27FC236}">
                <a16:creationId xmlns:a16="http://schemas.microsoft.com/office/drawing/2014/main" id="{4E6615F5-BE81-4CB4-ACBD-52E32C442800}"/>
              </a:ext>
            </a:extLst>
          </p:cNvPr>
          <p:cNvSpPr txBox="1"/>
          <p:nvPr/>
        </p:nvSpPr>
        <p:spPr>
          <a:xfrm>
            <a:off x="959975" y="2807620"/>
            <a:ext cx="710961" cy="338554"/>
          </a:xfrm>
          <a:prstGeom prst="rect">
            <a:avLst/>
          </a:prstGeom>
          <a:noFill/>
        </p:spPr>
        <p:txBody>
          <a:bodyPr wrap="square" rtlCol="0">
            <a:spAutoFit/>
          </a:bodyPr>
          <a:lstStyle/>
          <a:p>
            <a:r>
              <a:rPr lang="en-US" sz="1600" b="1" dirty="0">
                <a:solidFill>
                  <a:schemeClr val="bg1"/>
                </a:solidFill>
              </a:rPr>
              <a:t>$ 129</a:t>
            </a:r>
            <a:endParaRPr lang="en-US" sz="1600" dirty="0">
              <a:solidFill>
                <a:schemeClr val="bg1"/>
              </a:solidFill>
              <a:latin typeface="Candara" panose="020E0502030303020204" pitchFamily="34" charset="0"/>
            </a:endParaRPr>
          </a:p>
        </p:txBody>
      </p:sp>
      <p:sp>
        <p:nvSpPr>
          <p:cNvPr id="38" name="TextBox 37">
            <a:extLst>
              <a:ext uri="{FF2B5EF4-FFF2-40B4-BE49-F238E27FC236}">
                <a16:creationId xmlns:a16="http://schemas.microsoft.com/office/drawing/2014/main" id="{7A0F1DF8-4641-42D9-90F7-E4FDC6CBCEC6}"/>
              </a:ext>
            </a:extLst>
          </p:cNvPr>
          <p:cNvSpPr txBox="1"/>
          <p:nvPr/>
        </p:nvSpPr>
        <p:spPr>
          <a:xfrm>
            <a:off x="2319654" y="31611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39" name="TextBox 38">
            <a:extLst>
              <a:ext uri="{FF2B5EF4-FFF2-40B4-BE49-F238E27FC236}">
                <a16:creationId xmlns:a16="http://schemas.microsoft.com/office/drawing/2014/main" id="{B4AA5683-D0A2-48AE-B39A-8DC6E60AFC73}"/>
              </a:ext>
            </a:extLst>
          </p:cNvPr>
          <p:cNvSpPr txBox="1"/>
          <p:nvPr/>
        </p:nvSpPr>
        <p:spPr>
          <a:xfrm>
            <a:off x="953682" y="3160151"/>
            <a:ext cx="710961" cy="338554"/>
          </a:xfrm>
          <a:prstGeom prst="rect">
            <a:avLst/>
          </a:prstGeom>
          <a:noFill/>
        </p:spPr>
        <p:txBody>
          <a:bodyPr wrap="square" rtlCol="0">
            <a:spAutoFit/>
          </a:bodyPr>
          <a:lstStyle/>
          <a:p>
            <a:r>
              <a:rPr lang="en-US" sz="1600" b="1" dirty="0">
                <a:solidFill>
                  <a:schemeClr val="bg1"/>
                </a:solidFill>
              </a:rPr>
              <a:t>$ 214</a:t>
            </a:r>
            <a:endParaRPr lang="en-US" sz="16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9A1BB4DA-C34A-4C6B-BF31-175CF83E391C}"/>
              </a:ext>
            </a:extLst>
          </p:cNvPr>
          <p:cNvSpPr txBox="1"/>
          <p:nvPr/>
        </p:nvSpPr>
        <p:spPr>
          <a:xfrm>
            <a:off x="2325947" y="358053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1" name="TextBox 40">
            <a:extLst>
              <a:ext uri="{FF2B5EF4-FFF2-40B4-BE49-F238E27FC236}">
                <a16:creationId xmlns:a16="http://schemas.microsoft.com/office/drawing/2014/main" id="{4F8E5FEB-89A6-4231-819A-0290F7F40A04}"/>
              </a:ext>
            </a:extLst>
          </p:cNvPr>
          <p:cNvSpPr txBox="1"/>
          <p:nvPr/>
        </p:nvSpPr>
        <p:spPr>
          <a:xfrm>
            <a:off x="959975" y="3579551"/>
            <a:ext cx="710961" cy="338554"/>
          </a:xfrm>
          <a:prstGeom prst="rect">
            <a:avLst/>
          </a:prstGeom>
          <a:noFill/>
        </p:spPr>
        <p:txBody>
          <a:bodyPr wrap="square" rtlCol="0">
            <a:spAutoFit/>
          </a:bodyPr>
          <a:lstStyle/>
          <a:p>
            <a:r>
              <a:rPr lang="en-US" sz="1600" b="1" dirty="0">
                <a:solidFill>
                  <a:schemeClr val="bg1"/>
                </a:solidFill>
              </a:rPr>
              <a:t>$ 325</a:t>
            </a:r>
            <a:endParaRPr lang="en-US" sz="16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3833586D-562F-42A9-91C4-35C6E3550A5D}"/>
              </a:ext>
            </a:extLst>
          </p:cNvPr>
          <p:cNvSpPr txBox="1"/>
          <p:nvPr/>
        </p:nvSpPr>
        <p:spPr>
          <a:xfrm>
            <a:off x="2328416" y="3955106"/>
            <a:ext cx="2595678"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p:txBody>
      </p:sp>
      <p:sp>
        <p:nvSpPr>
          <p:cNvPr id="43" name="TextBox 42">
            <a:extLst>
              <a:ext uri="{FF2B5EF4-FFF2-40B4-BE49-F238E27FC236}">
                <a16:creationId xmlns:a16="http://schemas.microsoft.com/office/drawing/2014/main" id="{F6B4A12B-DFDE-4EC6-9192-5DE83F8C8DBD}"/>
              </a:ext>
            </a:extLst>
          </p:cNvPr>
          <p:cNvSpPr txBox="1"/>
          <p:nvPr/>
        </p:nvSpPr>
        <p:spPr>
          <a:xfrm>
            <a:off x="962444" y="3954121"/>
            <a:ext cx="710961" cy="338554"/>
          </a:xfrm>
          <a:prstGeom prst="rect">
            <a:avLst/>
          </a:prstGeom>
          <a:noFill/>
        </p:spPr>
        <p:txBody>
          <a:bodyPr wrap="square" rtlCol="0">
            <a:spAutoFit/>
          </a:bodyPr>
          <a:lstStyle/>
          <a:p>
            <a:r>
              <a:rPr lang="en-US" sz="1600" b="1" dirty="0">
                <a:solidFill>
                  <a:schemeClr val="bg1"/>
                </a:solidFill>
              </a:rPr>
              <a:t>$ 187</a:t>
            </a:r>
            <a:endParaRPr lang="en-US" sz="16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22BC9A3-D304-4646-8E8A-335460B7E9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7" name="Group 46">
            <a:extLst>
              <a:ext uri="{FF2B5EF4-FFF2-40B4-BE49-F238E27FC236}">
                <a16:creationId xmlns:a16="http://schemas.microsoft.com/office/drawing/2014/main" id="{82ADB5F6-68C2-493E-9B17-AC04BBA40568}"/>
              </a:ext>
            </a:extLst>
          </p:cNvPr>
          <p:cNvGrpSpPr/>
          <p:nvPr/>
        </p:nvGrpSpPr>
        <p:grpSpPr>
          <a:xfrm>
            <a:off x="6862226" y="819527"/>
            <a:ext cx="5229738" cy="861774"/>
            <a:chOff x="6862226" y="819527"/>
            <a:chExt cx="5229738" cy="861774"/>
          </a:xfrm>
        </p:grpSpPr>
        <p:sp>
          <p:nvSpPr>
            <p:cNvPr id="4" name="TextBox 3">
              <a:extLst>
                <a:ext uri="{FF2B5EF4-FFF2-40B4-BE49-F238E27FC236}">
                  <a16:creationId xmlns:a16="http://schemas.microsoft.com/office/drawing/2014/main" id="{FABBAAD7-4813-46AC-9245-23E4ED6FA90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01</a:t>
              </a:r>
            </a:p>
            <a:p>
              <a:pPr algn="ctr"/>
              <a:r>
                <a:rPr lang="en-US" sz="1200" dirty="0">
                  <a:solidFill>
                    <a:schemeClr val="bg1"/>
                  </a:solidFill>
                </a:rPr>
                <a:t>OPTION</a:t>
              </a:r>
            </a:p>
          </p:txBody>
        </p:sp>
        <p:sp>
          <p:nvSpPr>
            <p:cNvPr id="45" name="Rectangle 44">
              <a:extLst>
                <a:ext uri="{FF2B5EF4-FFF2-40B4-BE49-F238E27FC236}">
                  <a16:creationId xmlns:a16="http://schemas.microsoft.com/office/drawing/2014/main" id="{CD9D0F63-EAC6-4D83-9AFD-15E16D2ADFB1}"/>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1F5D938-61A7-4C1D-95C2-C759F8A7B58C}"/>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49" name="Group 48">
            <a:extLst>
              <a:ext uri="{FF2B5EF4-FFF2-40B4-BE49-F238E27FC236}">
                <a16:creationId xmlns:a16="http://schemas.microsoft.com/office/drawing/2014/main" id="{5E0B22DB-9B93-4FC5-BDAC-C6855D3AB7F3}"/>
              </a:ext>
            </a:extLst>
          </p:cNvPr>
          <p:cNvGrpSpPr/>
          <p:nvPr/>
        </p:nvGrpSpPr>
        <p:grpSpPr>
          <a:xfrm>
            <a:off x="6862226" y="2010539"/>
            <a:ext cx="5229738" cy="861774"/>
            <a:chOff x="6862226" y="819527"/>
            <a:chExt cx="5229738" cy="861774"/>
          </a:xfrm>
        </p:grpSpPr>
        <p:sp>
          <p:nvSpPr>
            <p:cNvPr id="50" name="TextBox 49">
              <a:extLst>
                <a:ext uri="{FF2B5EF4-FFF2-40B4-BE49-F238E27FC236}">
                  <a16:creationId xmlns:a16="http://schemas.microsoft.com/office/drawing/2014/main" id="{D5C8B589-C154-4355-9B88-ACEF3F1D0C8C}"/>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02</a:t>
              </a:r>
            </a:p>
            <a:p>
              <a:pPr algn="ctr"/>
              <a:r>
                <a:rPr lang="en-US" sz="1200" dirty="0">
                  <a:solidFill>
                    <a:schemeClr val="bg1"/>
                  </a:solidFill>
                </a:rPr>
                <a:t>OPTION</a:t>
              </a:r>
            </a:p>
          </p:txBody>
        </p:sp>
        <p:sp>
          <p:nvSpPr>
            <p:cNvPr id="51" name="Rectangle 50">
              <a:extLst>
                <a:ext uri="{FF2B5EF4-FFF2-40B4-BE49-F238E27FC236}">
                  <a16:creationId xmlns:a16="http://schemas.microsoft.com/office/drawing/2014/main" id="{97E8EA6E-560E-4E2A-8395-B190CF496158}"/>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8A6E409F-2010-49E6-9550-FFB633AEF373}"/>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3" name="Group 52">
            <a:extLst>
              <a:ext uri="{FF2B5EF4-FFF2-40B4-BE49-F238E27FC236}">
                <a16:creationId xmlns:a16="http://schemas.microsoft.com/office/drawing/2014/main" id="{43C66BB9-8964-4F8C-9E67-6A7097E4CCDC}"/>
              </a:ext>
            </a:extLst>
          </p:cNvPr>
          <p:cNvGrpSpPr/>
          <p:nvPr/>
        </p:nvGrpSpPr>
        <p:grpSpPr>
          <a:xfrm>
            <a:off x="6874726" y="3256037"/>
            <a:ext cx="5229738" cy="861774"/>
            <a:chOff x="6862226" y="819527"/>
            <a:chExt cx="5229738" cy="861774"/>
          </a:xfrm>
        </p:grpSpPr>
        <p:sp>
          <p:nvSpPr>
            <p:cNvPr id="54" name="TextBox 53">
              <a:extLst>
                <a:ext uri="{FF2B5EF4-FFF2-40B4-BE49-F238E27FC236}">
                  <a16:creationId xmlns:a16="http://schemas.microsoft.com/office/drawing/2014/main" id="{609C25B6-133B-4A6D-AE62-709A3448B125}"/>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03</a:t>
              </a:r>
            </a:p>
            <a:p>
              <a:pPr algn="ctr"/>
              <a:r>
                <a:rPr lang="en-US" sz="1200" dirty="0">
                  <a:solidFill>
                    <a:schemeClr val="bg1"/>
                  </a:solidFill>
                </a:rPr>
                <a:t>OPTION</a:t>
              </a:r>
            </a:p>
          </p:txBody>
        </p:sp>
        <p:sp>
          <p:nvSpPr>
            <p:cNvPr id="55" name="Rectangle 54">
              <a:extLst>
                <a:ext uri="{FF2B5EF4-FFF2-40B4-BE49-F238E27FC236}">
                  <a16:creationId xmlns:a16="http://schemas.microsoft.com/office/drawing/2014/main" id="{5F19EF95-1182-4259-845B-2E221F376C23}"/>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DF27F31C-BFEF-4210-A6BC-00C5259FF868}"/>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57" name="Group 56">
            <a:extLst>
              <a:ext uri="{FF2B5EF4-FFF2-40B4-BE49-F238E27FC236}">
                <a16:creationId xmlns:a16="http://schemas.microsoft.com/office/drawing/2014/main" id="{FA5BDC39-DED0-4B2A-9449-6749E3BCE0AE}"/>
              </a:ext>
            </a:extLst>
          </p:cNvPr>
          <p:cNvGrpSpPr/>
          <p:nvPr/>
        </p:nvGrpSpPr>
        <p:grpSpPr>
          <a:xfrm>
            <a:off x="6874726" y="4494721"/>
            <a:ext cx="5229738" cy="861774"/>
            <a:chOff x="6862226" y="819527"/>
            <a:chExt cx="5229738" cy="861774"/>
          </a:xfrm>
        </p:grpSpPr>
        <p:sp>
          <p:nvSpPr>
            <p:cNvPr id="58" name="TextBox 57">
              <a:extLst>
                <a:ext uri="{FF2B5EF4-FFF2-40B4-BE49-F238E27FC236}">
                  <a16:creationId xmlns:a16="http://schemas.microsoft.com/office/drawing/2014/main" id="{2A0295DA-06FE-4152-B174-DACDC735858B}"/>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04</a:t>
              </a:r>
            </a:p>
            <a:p>
              <a:pPr algn="ctr"/>
              <a:r>
                <a:rPr lang="en-US" sz="1200" dirty="0">
                  <a:solidFill>
                    <a:schemeClr val="bg1"/>
                  </a:solidFill>
                </a:rPr>
                <a:t>OPTION</a:t>
              </a:r>
            </a:p>
          </p:txBody>
        </p:sp>
        <p:sp>
          <p:nvSpPr>
            <p:cNvPr id="59" name="Rectangle 58">
              <a:extLst>
                <a:ext uri="{FF2B5EF4-FFF2-40B4-BE49-F238E27FC236}">
                  <a16:creationId xmlns:a16="http://schemas.microsoft.com/office/drawing/2014/main" id="{588F5831-8C14-4742-A50C-B101191295D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1CE83CA8-F3B5-48F6-ADB7-A527E7FA089D}"/>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61" name="Group 60">
            <a:extLst>
              <a:ext uri="{FF2B5EF4-FFF2-40B4-BE49-F238E27FC236}">
                <a16:creationId xmlns:a16="http://schemas.microsoft.com/office/drawing/2014/main" id="{DB49B059-B96A-40A0-8B73-EC41D66444F1}"/>
              </a:ext>
            </a:extLst>
          </p:cNvPr>
          <p:cNvGrpSpPr/>
          <p:nvPr/>
        </p:nvGrpSpPr>
        <p:grpSpPr>
          <a:xfrm>
            <a:off x="6862226" y="5701222"/>
            <a:ext cx="5229738" cy="861774"/>
            <a:chOff x="6862226" y="819527"/>
            <a:chExt cx="5229738" cy="861774"/>
          </a:xfrm>
        </p:grpSpPr>
        <p:sp>
          <p:nvSpPr>
            <p:cNvPr id="62" name="TextBox 61">
              <a:extLst>
                <a:ext uri="{FF2B5EF4-FFF2-40B4-BE49-F238E27FC236}">
                  <a16:creationId xmlns:a16="http://schemas.microsoft.com/office/drawing/2014/main" id="{D2A1AC36-74E6-45E9-AD01-2E1BE1D7747F}"/>
                </a:ext>
              </a:extLst>
            </p:cNvPr>
            <p:cNvSpPr txBox="1"/>
            <p:nvPr/>
          </p:nvSpPr>
          <p:spPr>
            <a:xfrm>
              <a:off x="6862226" y="827676"/>
              <a:ext cx="959105" cy="830997"/>
            </a:xfrm>
            <a:prstGeom prst="rect">
              <a:avLst/>
            </a:prstGeom>
            <a:noFill/>
          </p:spPr>
          <p:txBody>
            <a:bodyPr wrap="square" rtlCol="0">
              <a:spAutoFit/>
            </a:bodyPr>
            <a:lstStyle/>
            <a:p>
              <a:pPr algn="ctr"/>
              <a:r>
                <a:rPr lang="en-US" sz="3600" b="1" dirty="0">
                  <a:solidFill>
                    <a:schemeClr val="bg1"/>
                  </a:solidFill>
                </a:rPr>
                <a:t>05</a:t>
              </a:r>
            </a:p>
            <a:p>
              <a:pPr algn="ctr"/>
              <a:r>
                <a:rPr lang="en-US" sz="1200" dirty="0">
                  <a:solidFill>
                    <a:schemeClr val="bg1"/>
                  </a:solidFill>
                </a:rPr>
                <a:t>OPTION</a:t>
              </a:r>
            </a:p>
          </p:txBody>
        </p:sp>
        <p:sp>
          <p:nvSpPr>
            <p:cNvPr id="63" name="Rectangle 62">
              <a:extLst>
                <a:ext uri="{FF2B5EF4-FFF2-40B4-BE49-F238E27FC236}">
                  <a16:creationId xmlns:a16="http://schemas.microsoft.com/office/drawing/2014/main" id="{4DBBF4F3-3E28-4366-9308-9AF6CA5996AD}"/>
                </a:ext>
              </a:extLst>
            </p:cNvPr>
            <p:cNvSpPr/>
            <p:nvPr/>
          </p:nvSpPr>
          <p:spPr>
            <a:xfrm>
              <a:off x="7700790" y="947451"/>
              <a:ext cx="45719" cy="6059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C8372450-19A6-4F1E-B495-6FD1E6AA5A84}"/>
                </a:ext>
              </a:extLst>
            </p:cNvPr>
            <p:cNvSpPr txBox="1">
              <a:spLocks noChangeArrowheads="1"/>
            </p:cNvSpPr>
            <p:nvPr/>
          </p:nvSpPr>
          <p:spPr bwMode="auto">
            <a:xfrm>
              <a:off x="7921367" y="819527"/>
              <a:ext cx="4170597" cy="861774"/>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3206877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2"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right)">
                                      <p:cBhvr>
                                        <p:cTn id="27" dur="500"/>
                                        <p:tgtEl>
                                          <p:spTgt spid="13"/>
                                        </p:tgtEl>
                                      </p:cBhvr>
                                    </p:animEffect>
                                  </p:childTnLst>
                                </p:cTn>
                              </p:par>
                            </p:childTnLst>
                          </p:cTn>
                        </p:par>
                        <p:par>
                          <p:cTn id="28" fill="hold">
                            <p:stCondLst>
                              <p:cond delay="2000"/>
                            </p:stCondLst>
                            <p:childTnLst>
                              <p:par>
                                <p:cTn id="29" presetID="22" presetClass="entr" presetSubtype="2"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right)">
                                      <p:cBhvr>
                                        <p:cTn id="31" dur="500"/>
                                        <p:tgtEl>
                                          <p:spTgt spid="19"/>
                                        </p:tgtEl>
                                      </p:cBhvr>
                                    </p:animEffect>
                                  </p:childTnLst>
                                </p:cTn>
                              </p:par>
                            </p:childTnLst>
                          </p:cTn>
                        </p:par>
                        <p:par>
                          <p:cTn id="32" fill="hold">
                            <p:stCondLst>
                              <p:cond delay="25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childTnLst>
                          </p:cTn>
                        </p:par>
                        <p:par>
                          <p:cTn id="42" fill="hold">
                            <p:stCondLst>
                              <p:cond delay="3500"/>
                            </p:stCondLst>
                            <p:childTnLst>
                              <p:par>
                                <p:cTn id="43" presetID="22" presetClass="entr" presetSubtype="8" fill="hold" grpId="0" nodeType="after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wipe(left)">
                                      <p:cBhvr>
                                        <p:cTn id="45" dur="500"/>
                                        <p:tgtEl>
                                          <p:spTgt spid="3"/>
                                        </p:tgtEl>
                                      </p:cBhvr>
                                    </p:animEffect>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wipe(left)">
                                      <p:cBhvr>
                                        <p:cTn id="49" dur="500"/>
                                        <p:tgtEl>
                                          <p:spTgt spid="47"/>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Effect transition="in" filter="wipe(right)">
                                      <p:cBhvr>
                                        <p:cTn id="53" dur="500"/>
                                        <p:tgtEl>
                                          <p:spTgt spid="14"/>
                                        </p:tgtEl>
                                      </p:cBhvr>
                                    </p:animEffect>
                                  </p:childTnLst>
                                </p:cTn>
                              </p:par>
                            </p:childTnLst>
                          </p:cTn>
                        </p:par>
                        <p:par>
                          <p:cTn id="54" fill="hold">
                            <p:stCondLst>
                              <p:cond delay="5000"/>
                            </p:stCondLst>
                            <p:childTnLst>
                              <p:par>
                                <p:cTn id="55" presetID="22" presetClass="entr" presetSubtype="2" fill="hold" grpId="0" nodeType="afterEffect">
                                  <p:stCondLst>
                                    <p:cond delay="0"/>
                                  </p:stCondLst>
                                  <p:childTnLst>
                                    <p:set>
                                      <p:cBhvr>
                                        <p:cTn id="56" dur="1" fill="hold">
                                          <p:stCondLst>
                                            <p:cond delay="0"/>
                                          </p:stCondLst>
                                        </p:cTn>
                                        <p:tgtEl>
                                          <p:spTgt spid="31"/>
                                        </p:tgtEl>
                                        <p:attrNameLst>
                                          <p:attrName>style.visibility</p:attrName>
                                        </p:attrNameLst>
                                      </p:cBhvr>
                                      <p:to>
                                        <p:strVal val="visible"/>
                                      </p:to>
                                    </p:set>
                                    <p:animEffect transition="in" filter="wipe(right)">
                                      <p:cBhvr>
                                        <p:cTn id="57" dur="500"/>
                                        <p:tgtEl>
                                          <p:spTgt spid="31"/>
                                        </p:tgtEl>
                                      </p:cBhvr>
                                    </p:animEffect>
                                  </p:childTnLst>
                                </p:cTn>
                              </p:par>
                            </p:childTnLst>
                          </p:cTn>
                        </p:par>
                        <p:par>
                          <p:cTn id="58" fill="hold">
                            <p:stCondLst>
                              <p:cond delay="5500"/>
                            </p:stCondLst>
                            <p:childTnLst>
                              <p:par>
                                <p:cTn id="59" presetID="22" presetClass="entr" presetSubtype="2"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wipe(right)">
                                      <p:cBhvr>
                                        <p:cTn id="61" dur="500"/>
                                        <p:tgtEl>
                                          <p:spTgt spid="27"/>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37"/>
                                        </p:tgtEl>
                                        <p:attrNameLst>
                                          <p:attrName>style.visibility</p:attrName>
                                        </p:attrNameLst>
                                      </p:cBhvr>
                                      <p:to>
                                        <p:strVal val="visible"/>
                                      </p:to>
                                    </p:set>
                                    <p:anim calcmode="lin" valueType="num">
                                      <p:cBhvr>
                                        <p:cTn id="65" dur="500" fill="hold"/>
                                        <p:tgtEl>
                                          <p:spTgt spid="37"/>
                                        </p:tgtEl>
                                        <p:attrNameLst>
                                          <p:attrName>ppt_w</p:attrName>
                                        </p:attrNameLst>
                                      </p:cBhvr>
                                      <p:tavLst>
                                        <p:tav tm="0">
                                          <p:val>
                                            <p:fltVal val="0"/>
                                          </p:val>
                                        </p:tav>
                                        <p:tav tm="100000">
                                          <p:val>
                                            <p:strVal val="#ppt_w"/>
                                          </p:val>
                                        </p:tav>
                                      </p:tavLst>
                                    </p:anim>
                                    <p:anim calcmode="lin" valueType="num">
                                      <p:cBhvr>
                                        <p:cTn id="66" dur="500" fill="hold"/>
                                        <p:tgtEl>
                                          <p:spTgt spid="37"/>
                                        </p:tgtEl>
                                        <p:attrNameLst>
                                          <p:attrName>ppt_h</p:attrName>
                                        </p:attrNameLst>
                                      </p:cBhvr>
                                      <p:tavLst>
                                        <p:tav tm="0">
                                          <p:val>
                                            <p:fltVal val="0"/>
                                          </p:val>
                                        </p:tav>
                                        <p:tav tm="100000">
                                          <p:val>
                                            <p:strVal val="#ppt_h"/>
                                          </p:val>
                                        </p:tav>
                                      </p:tavLst>
                                    </p:anim>
                                    <p:animEffect transition="in" filter="fade">
                                      <p:cBhvr>
                                        <p:cTn id="67" dur="500"/>
                                        <p:tgtEl>
                                          <p:spTgt spid="37"/>
                                        </p:tgtEl>
                                      </p:cBhvr>
                                    </p:animEffect>
                                  </p:childTnLst>
                                </p:cTn>
                              </p:par>
                            </p:childTnLst>
                          </p:cTn>
                        </p:par>
                        <p:par>
                          <p:cTn id="68" fill="hold">
                            <p:stCondLst>
                              <p:cond delay="6500"/>
                            </p:stCondLst>
                            <p:childTnLst>
                              <p:par>
                                <p:cTn id="69" presetID="22" presetClass="entr" presetSubtype="8" fill="hold" grpId="0" nodeType="afterEffect">
                                  <p:stCondLst>
                                    <p:cond delay="0"/>
                                  </p:stCondLst>
                                  <p:childTnLst>
                                    <p:set>
                                      <p:cBhvr>
                                        <p:cTn id="70" dur="1" fill="hold">
                                          <p:stCondLst>
                                            <p:cond delay="0"/>
                                          </p:stCondLst>
                                        </p:cTn>
                                        <p:tgtEl>
                                          <p:spTgt spid="36"/>
                                        </p:tgtEl>
                                        <p:attrNameLst>
                                          <p:attrName>style.visibility</p:attrName>
                                        </p:attrNameLst>
                                      </p:cBhvr>
                                      <p:to>
                                        <p:strVal val="visible"/>
                                      </p:to>
                                    </p:set>
                                    <p:animEffect transition="in" filter="wipe(left)">
                                      <p:cBhvr>
                                        <p:cTn id="71" dur="500"/>
                                        <p:tgtEl>
                                          <p:spTgt spid="36"/>
                                        </p:tgtEl>
                                      </p:cBhvr>
                                    </p:animEffect>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49"/>
                                        </p:tgtEl>
                                        <p:attrNameLst>
                                          <p:attrName>style.visibility</p:attrName>
                                        </p:attrNameLst>
                                      </p:cBhvr>
                                      <p:to>
                                        <p:strVal val="visible"/>
                                      </p:to>
                                    </p:set>
                                    <p:animEffect transition="in" filter="wipe(left)">
                                      <p:cBhvr>
                                        <p:cTn id="75" dur="500"/>
                                        <p:tgtEl>
                                          <p:spTgt spid="49"/>
                                        </p:tgtEl>
                                      </p:cBhvr>
                                    </p:animEffect>
                                  </p:childTnLst>
                                </p:cTn>
                              </p:par>
                            </p:childTnLst>
                          </p:cTn>
                        </p:par>
                        <p:par>
                          <p:cTn id="76" fill="hold">
                            <p:stCondLst>
                              <p:cond delay="7500"/>
                            </p:stCondLst>
                            <p:childTnLst>
                              <p:par>
                                <p:cTn id="77" presetID="22" presetClass="entr" presetSubtype="2" fill="hold" grpId="0" nodeType="after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wipe(right)">
                                      <p:cBhvr>
                                        <p:cTn id="79" dur="500"/>
                                        <p:tgtEl>
                                          <p:spTgt spid="15"/>
                                        </p:tgtEl>
                                      </p:cBhvr>
                                    </p:animEffect>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wipe(right)">
                                      <p:cBhvr>
                                        <p:cTn id="83" dur="500"/>
                                        <p:tgtEl>
                                          <p:spTgt spid="32"/>
                                        </p:tgtEl>
                                      </p:cBhvr>
                                    </p:animEffect>
                                  </p:childTnLst>
                                </p:cTn>
                              </p:par>
                            </p:childTnLst>
                          </p:cTn>
                        </p:par>
                        <p:par>
                          <p:cTn id="84" fill="hold">
                            <p:stCondLst>
                              <p:cond delay="8500"/>
                            </p:stCondLst>
                            <p:childTnLst>
                              <p:par>
                                <p:cTn id="85" presetID="22" presetClass="entr" presetSubtype="2"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right)">
                                      <p:cBhvr>
                                        <p:cTn id="87" dur="500"/>
                                        <p:tgtEl>
                                          <p:spTgt spid="28"/>
                                        </p:tgtEl>
                                      </p:cBhvr>
                                    </p:animEffect>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9500"/>
                            </p:stCondLst>
                            <p:childTnLst>
                              <p:par>
                                <p:cTn id="95" presetID="22" presetClass="entr" presetSubtype="8" fill="hold" grpId="0" nodeType="afterEffect">
                                  <p:stCondLst>
                                    <p:cond delay="0"/>
                                  </p:stCondLst>
                                  <p:childTnLst>
                                    <p:set>
                                      <p:cBhvr>
                                        <p:cTn id="96" dur="1" fill="hold">
                                          <p:stCondLst>
                                            <p:cond delay="0"/>
                                          </p:stCondLst>
                                        </p:cTn>
                                        <p:tgtEl>
                                          <p:spTgt spid="38"/>
                                        </p:tgtEl>
                                        <p:attrNameLst>
                                          <p:attrName>style.visibility</p:attrName>
                                        </p:attrNameLst>
                                      </p:cBhvr>
                                      <p:to>
                                        <p:strVal val="visible"/>
                                      </p:to>
                                    </p:set>
                                    <p:animEffect transition="in" filter="wipe(left)">
                                      <p:cBhvr>
                                        <p:cTn id="97" dur="500"/>
                                        <p:tgtEl>
                                          <p:spTgt spid="38"/>
                                        </p:tgtEl>
                                      </p:cBhvr>
                                    </p:animEffect>
                                  </p:childTnLst>
                                </p:cTn>
                              </p:par>
                            </p:childTnLst>
                          </p:cTn>
                        </p:par>
                        <p:par>
                          <p:cTn id="98" fill="hold">
                            <p:stCondLst>
                              <p:cond delay="10000"/>
                            </p:stCondLst>
                            <p:childTnLst>
                              <p:par>
                                <p:cTn id="99" presetID="22" presetClass="entr" presetSubtype="8" fill="hold" nodeType="afterEffect">
                                  <p:stCondLst>
                                    <p:cond delay="0"/>
                                  </p:stCondLst>
                                  <p:childTnLst>
                                    <p:set>
                                      <p:cBhvr>
                                        <p:cTn id="100" dur="1" fill="hold">
                                          <p:stCondLst>
                                            <p:cond delay="0"/>
                                          </p:stCondLst>
                                        </p:cTn>
                                        <p:tgtEl>
                                          <p:spTgt spid="53"/>
                                        </p:tgtEl>
                                        <p:attrNameLst>
                                          <p:attrName>style.visibility</p:attrName>
                                        </p:attrNameLst>
                                      </p:cBhvr>
                                      <p:to>
                                        <p:strVal val="visible"/>
                                      </p:to>
                                    </p:set>
                                    <p:animEffect transition="in" filter="wipe(left)">
                                      <p:cBhvr>
                                        <p:cTn id="101" dur="500"/>
                                        <p:tgtEl>
                                          <p:spTgt spid="53"/>
                                        </p:tgtEl>
                                      </p:cBhvr>
                                    </p:animEffect>
                                  </p:childTnLst>
                                </p:cTn>
                              </p:par>
                            </p:childTnLst>
                          </p:cTn>
                        </p:par>
                        <p:par>
                          <p:cTn id="102" fill="hold">
                            <p:stCondLst>
                              <p:cond delay="10500"/>
                            </p:stCondLst>
                            <p:childTnLst>
                              <p:par>
                                <p:cTn id="103" presetID="22" presetClass="entr" presetSubtype="2" fill="hold" grpId="0" nodeType="afterEffect">
                                  <p:stCondLst>
                                    <p:cond delay="0"/>
                                  </p:stCondLst>
                                  <p:childTnLst>
                                    <p:set>
                                      <p:cBhvr>
                                        <p:cTn id="104" dur="1" fill="hold">
                                          <p:stCondLst>
                                            <p:cond delay="0"/>
                                          </p:stCondLst>
                                        </p:cTn>
                                        <p:tgtEl>
                                          <p:spTgt spid="16"/>
                                        </p:tgtEl>
                                        <p:attrNameLst>
                                          <p:attrName>style.visibility</p:attrName>
                                        </p:attrNameLst>
                                      </p:cBhvr>
                                      <p:to>
                                        <p:strVal val="visible"/>
                                      </p:to>
                                    </p:set>
                                    <p:animEffect transition="in" filter="wipe(right)">
                                      <p:cBhvr>
                                        <p:cTn id="105" dur="500"/>
                                        <p:tgtEl>
                                          <p:spTgt spid="16"/>
                                        </p:tgtEl>
                                      </p:cBhvr>
                                    </p:animEffect>
                                  </p:childTnLst>
                                </p:cTn>
                              </p:par>
                            </p:childTnLst>
                          </p:cTn>
                        </p:par>
                        <p:par>
                          <p:cTn id="106" fill="hold">
                            <p:stCondLst>
                              <p:cond delay="11000"/>
                            </p:stCondLst>
                            <p:childTnLst>
                              <p:par>
                                <p:cTn id="107" presetID="22" presetClass="entr" presetSubtype="2" fill="hold" grpId="0" nodeType="afterEffect">
                                  <p:stCondLst>
                                    <p:cond delay="0"/>
                                  </p:stCondLst>
                                  <p:childTnLst>
                                    <p:set>
                                      <p:cBhvr>
                                        <p:cTn id="108" dur="1" fill="hold">
                                          <p:stCondLst>
                                            <p:cond delay="0"/>
                                          </p:stCondLst>
                                        </p:cTn>
                                        <p:tgtEl>
                                          <p:spTgt spid="33"/>
                                        </p:tgtEl>
                                        <p:attrNameLst>
                                          <p:attrName>style.visibility</p:attrName>
                                        </p:attrNameLst>
                                      </p:cBhvr>
                                      <p:to>
                                        <p:strVal val="visible"/>
                                      </p:to>
                                    </p:set>
                                    <p:animEffect transition="in" filter="wipe(right)">
                                      <p:cBhvr>
                                        <p:cTn id="109" dur="500"/>
                                        <p:tgtEl>
                                          <p:spTgt spid="33"/>
                                        </p:tgtEl>
                                      </p:cBhvr>
                                    </p:animEffect>
                                  </p:childTnLst>
                                </p:cTn>
                              </p:par>
                            </p:childTnLst>
                          </p:cTn>
                        </p:par>
                        <p:par>
                          <p:cTn id="110" fill="hold">
                            <p:stCondLst>
                              <p:cond delay="11500"/>
                            </p:stCondLst>
                            <p:childTnLst>
                              <p:par>
                                <p:cTn id="111" presetID="22" presetClass="entr" presetSubtype="2" fill="hold" grpId="0"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wipe(right)">
                                      <p:cBhvr>
                                        <p:cTn id="113" dur="500"/>
                                        <p:tgtEl>
                                          <p:spTgt spid="29"/>
                                        </p:tgtEl>
                                      </p:cBhvr>
                                    </p:animEffect>
                                  </p:childTnLst>
                                </p:cTn>
                              </p:par>
                            </p:childTnLst>
                          </p:cTn>
                        </p:par>
                        <p:par>
                          <p:cTn id="114" fill="hold">
                            <p:stCondLst>
                              <p:cond delay="12000"/>
                            </p:stCondLst>
                            <p:childTnLst>
                              <p:par>
                                <p:cTn id="115" presetID="53" presetClass="entr" presetSubtype="16" fill="hold" grpId="0" nodeType="afterEffect">
                                  <p:stCondLst>
                                    <p:cond delay="0"/>
                                  </p:stCondLst>
                                  <p:childTnLst>
                                    <p:set>
                                      <p:cBhvr>
                                        <p:cTn id="116" dur="1" fill="hold">
                                          <p:stCondLst>
                                            <p:cond delay="0"/>
                                          </p:stCondLst>
                                        </p:cTn>
                                        <p:tgtEl>
                                          <p:spTgt spid="41"/>
                                        </p:tgtEl>
                                        <p:attrNameLst>
                                          <p:attrName>style.visibility</p:attrName>
                                        </p:attrNameLst>
                                      </p:cBhvr>
                                      <p:to>
                                        <p:strVal val="visible"/>
                                      </p:to>
                                    </p:set>
                                    <p:anim calcmode="lin" valueType="num">
                                      <p:cBhvr>
                                        <p:cTn id="117" dur="500" fill="hold"/>
                                        <p:tgtEl>
                                          <p:spTgt spid="41"/>
                                        </p:tgtEl>
                                        <p:attrNameLst>
                                          <p:attrName>ppt_w</p:attrName>
                                        </p:attrNameLst>
                                      </p:cBhvr>
                                      <p:tavLst>
                                        <p:tav tm="0">
                                          <p:val>
                                            <p:fltVal val="0"/>
                                          </p:val>
                                        </p:tav>
                                        <p:tav tm="100000">
                                          <p:val>
                                            <p:strVal val="#ppt_w"/>
                                          </p:val>
                                        </p:tav>
                                      </p:tavLst>
                                    </p:anim>
                                    <p:anim calcmode="lin" valueType="num">
                                      <p:cBhvr>
                                        <p:cTn id="118" dur="500" fill="hold"/>
                                        <p:tgtEl>
                                          <p:spTgt spid="41"/>
                                        </p:tgtEl>
                                        <p:attrNameLst>
                                          <p:attrName>ppt_h</p:attrName>
                                        </p:attrNameLst>
                                      </p:cBhvr>
                                      <p:tavLst>
                                        <p:tav tm="0">
                                          <p:val>
                                            <p:fltVal val="0"/>
                                          </p:val>
                                        </p:tav>
                                        <p:tav tm="100000">
                                          <p:val>
                                            <p:strVal val="#ppt_h"/>
                                          </p:val>
                                        </p:tav>
                                      </p:tavLst>
                                    </p:anim>
                                    <p:animEffect transition="in" filter="fade">
                                      <p:cBhvr>
                                        <p:cTn id="119" dur="500"/>
                                        <p:tgtEl>
                                          <p:spTgt spid="41"/>
                                        </p:tgtEl>
                                      </p:cBhvr>
                                    </p:animEffect>
                                  </p:childTnLst>
                                </p:cTn>
                              </p:par>
                            </p:childTnLst>
                          </p:cTn>
                        </p:par>
                        <p:par>
                          <p:cTn id="120" fill="hold">
                            <p:stCondLst>
                              <p:cond delay="12500"/>
                            </p:stCondLst>
                            <p:childTnLst>
                              <p:par>
                                <p:cTn id="121" presetID="22" presetClass="entr" presetSubtype="8" fill="hold" grpId="0" nodeType="afterEffect">
                                  <p:stCondLst>
                                    <p:cond delay="0"/>
                                  </p:stCondLst>
                                  <p:childTnLst>
                                    <p:set>
                                      <p:cBhvr>
                                        <p:cTn id="122" dur="1" fill="hold">
                                          <p:stCondLst>
                                            <p:cond delay="0"/>
                                          </p:stCondLst>
                                        </p:cTn>
                                        <p:tgtEl>
                                          <p:spTgt spid="40"/>
                                        </p:tgtEl>
                                        <p:attrNameLst>
                                          <p:attrName>style.visibility</p:attrName>
                                        </p:attrNameLst>
                                      </p:cBhvr>
                                      <p:to>
                                        <p:strVal val="visible"/>
                                      </p:to>
                                    </p:set>
                                    <p:animEffect transition="in" filter="wipe(left)">
                                      <p:cBhvr>
                                        <p:cTn id="123" dur="500"/>
                                        <p:tgtEl>
                                          <p:spTgt spid="40"/>
                                        </p:tgtEl>
                                      </p:cBhvr>
                                    </p:animEffect>
                                  </p:childTnLst>
                                </p:cTn>
                              </p:par>
                            </p:childTnLst>
                          </p:cTn>
                        </p:par>
                        <p:par>
                          <p:cTn id="124" fill="hold">
                            <p:stCondLst>
                              <p:cond delay="13000"/>
                            </p:stCondLst>
                            <p:childTnLst>
                              <p:par>
                                <p:cTn id="125" presetID="22" presetClass="entr" presetSubtype="8" fill="hold" nodeType="afterEffect">
                                  <p:stCondLst>
                                    <p:cond delay="0"/>
                                  </p:stCondLst>
                                  <p:childTnLst>
                                    <p:set>
                                      <p:cBhvr>
                                        <p:cTn id="126" dur="1" fill="hold">
                                          <p:stCondLst>
                                            <p:cond delay="0"/>
                                          </p:stCondLst>
                                        </p:cTn>
                                        <p:tgtEl>
                                          <p:spTgt spid="57"/>
                                        </p:tgtEl>
                                        <p:attrNameLst>
                                          <p:attrName>style.visibility</p:attrName>
                                        </p:attrNameLst>
                                      </p:cBhvr>
                                      <p:to>
                                        <p:strVal val="visible"/>
                                      </p:to>
                                    </p:set>
                                    <p:animEffect transition="in" filter="wipe(left)">
                                      <p:cBhvr>
                                        <p:cTn id="127" dur="500"/>
                                        <p:tgtEl>
                                          <p:spTgt spid="57"/>
                                        </p:tgtEl>
                                      </p:cBhvr>
                                    </p:animEffect>
                                  </p:childTnLst>
                                </p:cTn>
                              </p:par>
                            </p:childTnLst>
                          </p:cTn>
                        </p:par>
                        <p:par>
                          <p:cTn id="128" fill="hold">
                            <p:stCondLst>
                              <p:cond delay="13500"/>
                            </p:stCondLst>
                            <p:childTnLst>
                              <p:par>
                                <p:cTn id="129" presetID="22" presetClass="entr" presetSubtype="2" fill="hold" grpId="0" nodeType="afterEffect">
                                  <p:stCondLst>
                                    <p:cond delay="0"/>
                                  </p:stCondLst>
                                  <p:childTnLst>
                                    <p:set>
                                      <p:cBhvr>
                                        <p:cTn id="130" dur="1" fill="hold">
                                          <p:stCondLst>
                                            <p:cond delay="0"/>
                                          </p:stCondLst>
                                        </p:cTn>
                                        <p:tgtEl>
                                          <p:spTgt spid="17"/>
                                        </p:tgtEl>
                                        <p:attrNameLst>
                                          <p:attrName>style.visibility</p:attrName>
                                        </p:attrNameLst>
                                      </p:cBhvr>
                                      <p:to>
                                        <p:strVal val="visible"/>
                                      </p:to>
                                    </p:set>
                                    <p:animEffect transition="in" filter="wipe(right)">
                                      <p:cBhvr>
                                        <p:cTn id="131" dur="500"/>
                                        <p:tgtEl>
                                          <p:spTgt spid="17"/>
                                        </p:tgtEl>
                                      </p:cBhvr>
                                    </p:animEffect>
                                  </p:childTnLst>
                                </p:cTn>
                              </p:par>
                            </p:childTnLst>
                          </p:cTn>
                        </p:par>
                        <p:par>
                          <p:cTn id="132" fill="hold">
                            <p:stCondLst>
                              <p:cond delay="14000"/>
                            </p:stCondLst>
                            <p:childTnLst>
                              <p:par>
                                <p:cTn id="133" presetID="22" presetClass="entr" presetSubtype="2" fill="hold" grpId="0" nodeType="afterEffect">
                                  <p:stCondLst>
                                    <p:cond delay="0"/>
                                  </p:stCondLst>
                                  <p:childTnLst>
                                    <p:set>
                                      <p:cBhvr>
                                        <p:cTn id="134" dur="1" fill="hold">
                                          <p:stCondLst>
                                            <p:cond delay="0"/>
                                          </p:stCondLst>
                                        </p:cTn>
                                        <p:tgtEl>
                                          <p:spTgt spid="34"/>
                                        </p:tgtEl>
                                        <p:attrNameLst>
                                          <p:attrName>style.visibility</p:attrName>
                                        </p:attrNameLst>
                                      </p:cBhvr>
                                      <p:to>
                                        <p:strVal val="visible"/>
                                      </p:to>
                                    </p:set>
                                    <p:animEffect transition="in" filter="wipe(right)">
                                      <p:cBhvr>
                                        <p:cTn id="135" dur="500"/>
                                        <p:tgtEl>
                                          <p:spTgt spid="34"/>
                                        </p:tgtEl>
                                      </p:cBhvr>
                                    </p:animEffect>
                                  </p:childTnLst>
                                </p:cTn>
                              </p:par>
                            </p:childTnLst>
                          </p:cTn>
                        </p:par>
                        <p:par>
                          <p:cTn id="136" fill="hold">
                            <p:stCondLst>
                              <p:cond delay="14500"/>
                            </p:stCondLst>
                            <p:childTnLst>
                              <p:par>
                                <p:cTn id="137" presetID="22" presetClass="entr" presetSubtype="2" fill="hold" grpId="0" nodeType="afterEffect">
                                  <p:stCondLst>
                                    <p:cond delay="0"/>
                                  </p:stCondLst>
                                  <p:childTnLst>
                                    <p:set>
                                      <p:cBhvr>
                                        <p:cTn id="138" dur="1" fill="hold">
                                          <p:stCondLst>
                                            <p:cond delay="0"/>
                                          </p:stCondLst>
                                        </p:cTn>
                                        <p:tgtEl>
                                          <p:spTgt spid="30"/>
                                        </p:tgtEl>
                                        <p:attrNameLst>
                                          <p:attrName>style.visibility</p:attrName>
                                        </p:attrNameLst>
                                      </p:cBhvr>
                                      <p:to>
                                        <p:strVal val="visible"/>
                                      </p:to>
                                    </p:set>
                                    <p:animEffect transition="in" filter="wipe(right)">
                                      <p:cBhvr>
                                        <p:cTn id="139" dur="500"/>
                                        <p:tgtEl>
                                          <p:spTgt spid="30"/>
                                        </p:tgtEl>
                                      </p:cBhvr>
                                    </p:animEffect>
                                  </p:childTnLst>
                                </p:cTn>
                              </p:par>
                            </p:childTnLst>
                          </p:cTn>
                        </p:par>
                        <p:par>
                          <p:cTn id="140" fill="hold">
                            <p:stCondLst>
                              <p:cond delay="15000"/>
                            </p:stCondLst>
                            <p:childTnLst>
                              <p:par>
                                <p:cTn id="141" presetID="53" presetClass="entr" presetSubtype="16" fill="hold" grpId="0" nodeType="afterEffect">
                                  <p:stCondLst>
                                    <p:cond delay="0"/>
                                  </p:stCondLst>
                                  <p:childTnLst>
                                    <p:set>
                                      <p:cBhvr>
                                        <p:cTn id="142" dur="1" fill="hold">
                                          <p:stCondLst>
                                            <p:cond delay="0"/>
                                          </p:stCondLst>
                                        </p:cTn>
                                        <p:tgtEl>
                                          <p:spTgt spid="43"/>
                                        </p:tgtEl>
                                        <p:attrNameLst>
                                          <p:attrName>style.visibility</p:attrName>
                                        </p:attrNameLst>
                                      </p:cBhvr>
                                      <p:to>
                                        <p:strVal val="visible"/>
                                      </p:to>
                                    </p:set>
                                    <p:anim calcmode="lin" valueType="num">
                                      <p:cBhvr>
                                        <p:cTn id="143" dur="500" fill="hold"/>
                                        <p:tgtEl>
                                          <p:spTgt spid="43"/>
                                        </p:tgtEl>
                                        <p:attrNameLst>
                                          <p:attrName>ppt_w</p:attrName>
                                        </p:attrNameLst>
                                      </p:cBhvr>
                                      <p:tavLst>
                                        <p:tav tm="0">
                                          <p:val>
                                            <p:fltVal val="0"/>
                                          </p:val>
                                        </p:tav>
                                        <p:tav tm="100000">
                                          <p:val>
                                            <p:strVal val="#ppt_w"/>
                                          </p:val>
                                        </p:tav>
                                      </p:tavLst>
                                    </p:anim>
                                    <p:anim calcmode="lin" valueType="num">
                                      <p:cBhvr>
                                        <p:cTn id="144" dur="500" fill="hold"/>
                                        <p:tgtEl>
                                          <p:spTgt spid="43"/>
                                        </p:tgtEl>
                                        <p:attrNameLst>
                                          <p:attrName>ppt_h</p:attrName>
                                        </p:attrNameLst>
                                      </p:cBhvr>
                                      <p:tavLst>
                                        <p:tav tm="0">
                                          <p:val>
                                            <p:fltVal val="0"/>
                                          </p:val>
                                        </p:tav>
                                        <p:tav tm="100000">
                                          <p:val>
                                            <p:strVal val="#ppt_h"/>
                                          </p:val>
                                        </p:tav>
                                      </p:tavLst>
                                    </p:anim>
                                    <p:animEffect transition="in" filter="fade">
                                      <p:cBhvr>
                                        <p:cTn id="145" dur="500"/>
                                        <p:tgtEl>
                                          <p:spTgt spid="43"/>
                                        </p:tgtEl>
                                      </p:cBhvr>
                                    </p:animEffect>
                                  </p:childTnLst>
                                </p:cTn>
                              </p:par>
                            </p:childTnLst>
                          </p:cTn>
                        </p:par>
                        <p:par>
                          <p:cTn id="146" fill="hold">
                            <p:stCondLst>
                              <p:cond delay="15500"/>
                            </p:stCondLst>
                            <p:childTnLst>
                              <p:par>
                                <p:cTn id="147" presetID="22" presetClass="entr" presetSubtype="8" fill="hold" grpId="0" nodeType="afterEffect">
                                  <p:stCondLst>
                                    <p:cond delay="0"/>
                                  </p:stCondLst>
                                  <p:childTnLst>
                                    <p:set>
                                      <p:cBhvr>
                                        <p:cTn id="148" dur="1" fill="hold">
                                          <p:stCondLst>
                                            <p:cond delay="0"/>
                                          </p:stCondLst>
                                        </p:cTn>
                                        <p:tgtEl>
                                          <p:spTgt spid="42"/>
                                        </p:tgtEl>
                                        <p:attrNameLst>
                                          <p:attrName>style.visibility</p:attrName>
                                        </p:attrNameLst>
                                      </p:cBhvr>
                                      <p:to>
                                        <p:strVal val="visible"/>
                                      </p:to>
                                    </p:set>
                                    <p:animEffect transition="in" filter="wipe(left)">
                                      <p:cBhvr>
                                        <p:cTn id="149" dur="500"/>
                                        <p:tgtEl>
                                          <p:spTgt spid="42"/>
                                        </p:tgtEl>
                                      </p:cBhvr>
                                    </p:animEffect>
                                  </p:childTnLst>
                                </p:cTn>
                              </p:par>
                            </p:childTnLst>
                          </p:cTn>
                        </p:par>
                        <p:par>
                          <p:cTn id="150" fill="hold">
                            <p:stCondLst>
                              <p:cond delay="16000"/>
                            </p:stCondLst>
                            <p:childTnLst>
                              <p:par>
                                <p:cTn id="151" presetID="22" presetClass="entr" presetSubtype="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Effect transition="in" filter="wipe(left)">
                                      <p:cBhvr>
                                        <p:cTn id="153"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8" grpId="0" animBg="1"/>
      <p:bldP spid="26" grpId="0" animBg="1"/>
      <p:bldP spid="27" grpId="0" animBg="1"/>
      <p:bldP spid="28" grpId="0" animBg="1"/>
      <p:bldP spid="29" grpId="0" animBg="1"/>
      <p:bldP spid="30" grpId="0" animBg="1"/>
      <p:bldP spid="20" grpId="0" animBg="1"/>
      <p:bldP spid="13" grpId="0" animBg="1"/>
      <p:bldP spid="14" grpId="0" animBg="1"/>
      <p:bldP spid="15" grpId="0" animBg="1"/>
      <p:bldP spid="16" grpId="0" animBg="1"/>
      <p:bldP spid="17" grpId="0" animBg="1"/>
      <p:bldP spid="19" grpId="0" animBg="1"/>
      <p:bldP spid="31" grpId="0" animBg="1"/>
      <p:bldP spid="32" grpId="0" animBg="1"/>
      <p:bldP spid="33" grpId="0" animBg="1"/>
      <p:bldP spid="34" grpId="0" animBg="1"/>
      <p:bldP spid="3" grpId="0"/>
      <p:bldP spid="35" grpId="0"/>
      <p:bldP spid="36" grpId="0"/>
      <p:bldP spid="37" grpId="0"/>
      <p:bldP spid="38" grpId="0"/>
      <p:bldP spid="39" grpId="0"/>
      <p:bldP spid="40" grpId="0"/>
      <p:bldP spid="41" grpId="0"/>
      <p:bldP spid="42" grpId="0"/>
      <p:bldP spid="43" grpId="0"/>
      <p:bldP spid="4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FE4A1E"/>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93939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7A7A7A"/>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0" y="3264195"/>
            <a:ext cx="12192000" cy="3593806"/>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pic>
        <p:nvPicPr>
          <p:cNvPr id="8" name="Picture 7">
            <a:extLst>
              <a:ext uri="{FF2B5EF4-FFF2-40B4-BE49-F238E27FC236}">
                <a16:creationId xmlns:a16="http://schemas.microsoft.com/office/drawing/2014/main" id="{278BE82A-AC1C-47F5-B3E1-0066924718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9918" y="813347"/>
            <a:ext cx="2882689" cy="3657600"/>
          </a:xfrm>
          <a:prstGeom prst="rect">
            <a:avLst/>
          </a:prstGeom>
        </p:spPr>
      </p:pic>
      <p:pic>
        <p:nvPicPr>
          <p:cNvPr id="10" name="Picture 9">
            <a:extLst>
              <a:ext uri="{FF2B5EF4-FFF2-40B4-BE49-F238E27FC236}">
                <a16:creationId xmlns:a16="http://schemas.microsoft.com/office/drawing/2014/main" id="{BFD3C0C0-A905-4E7E-956A-2C37DDEFB8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34237" y="781448"/>
            <a:ext cx="2887580" cy="3657600"/>
          </a:xfrm>
          <a:prstGeom prst="rect">
            <a:avLst/>
          </a:prstGeom>
        </p:spPr>
      </p:pic>
      <p:pic>
        <p:nvPicPr>
          <p:cNvPr id="3" name="Picture 2">
            <a:extLst>
              <a:ext uri="{FF2B5EF4-FFF2-40B4-BE49-F238E27FC236}">
                <a16:creationId xmlns:a16="http://schemas.microsoft.com/office/drawing/2014/main" id="{5AA6A0DD-B171-4CF0-BE6C-688F34A8E8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46812" y="1313510"/>
            <a:ext cx="4363220" cy="3657600"/>
          </a:xfrm>
          <a:prstGeom prst="rect">
            <a:avLst/>
          </a:prstGeom>
        </p:spPr>
      </p:pic>
      <p:sp>
        <p:nvSpPr>
          <p:cNvPr id="16" name="Freeform: Shape 15">
            <a:extLst>
              <a:ext uri="{FF2B5EF4-FFF2-40B4-BE49-F238E27FC236}">
                <a16:creationId xmlns:a16="http://schemas.microsoft.com/office/drawing/2014/main" id="{8D2EB7B7-DC8E-43C2-9830-11D3D0A40006}"/>
              </a:ext>
            </a:extLst>
          </p:cNvPr>
          <p:cNvSpPr/>
          <p:nvPr/>
        </p:nvSpPr>
        <p:spPr>
          <a:xfrm>
            <a:off x="913049" y="1087510"/>
            <a:ext cx="2483764" cy="2273058"/>
          </a:xfrm>
          <a:custGeom>
            <a:avLst/>
            <a:gdLst>
              <a:gd name="connsiteX0" fmla="*/ 0 w 2483764"/>
              <a:gd name="connsiteY0" fmla="*/ 0 h 2273058"/>
              <a:gd name="connsiteX1" fmla="*/ 2165624 w 2483764"/>
              <a:gd name="connsiteY1" fmla="*/ 636374 h 2273058"/>
              <a:gd name="connsiteX2" fmla="*/ 2483764 w 2483764"/>
              <a:gd name="connsiteY2" fmla="*/ 2273058 h 2273058"/>
              <a:gd name="connsiteX3" fmla="*/ 189104 w 2483764"/>
              <a:gd name="connsiteY3" fmla="*/ 2072302 h 2273058"/>
            </a:gdLst>
            <a:ahLst/>
            <a:cxnLst>
              <a:cxn ang="0">
                <a:pos x="connsiteX0" y="connsiteY0"/>
              </a:cxn>
              <a:cxn ang="0">
                <a:pos x="connsiteX1" y="connsiteY1"/>
              </a:cxn>
              <a:cxn ang="0">
                <a:pos x="connsiteX2" y="connsiteY2"/>
              </a:cxn>
              <a:cxn ang="0">
                <a:pos x="connsiteX3" y="connsiteY3"/>
              </a:cxn>
            </a:cxnLst>
            <a:rect l="l" t="t" r="r" b="b"/>
            <a:pathLst>
              <a:path w="2483764" h="2273058">
                <a:moveTo>
                  <a:pt x="0" y="0"/>
                </a:moveTo>
                <a:lnTo>
                  <a:pt x="2165624" y="636374"/>
                </a:lnTo>
                <a:lnTo>
                  <a:pt x="2483764" y="2273058"/>
                </a:lnTo>
                <a:lnTo>
                  <a:pt x="189104" y="2072302"/>
                </a:lnTo>
                <a:close/>
              </a:path>
            </a:pathLst>
          </a:cu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1593DBF-6760-4ACD-AD43-7025C7181B6D}"/>
              </a:ext>
            </a:extLst>
          </p:cNvPr>
          <p:cNvSpPr/>
          <p:nvPr/>
        </p:nvSpPr>
        <p:spPr>
          <a:xfrm>
            <a:off x="4144011" y="1580080"/>
            <a:ext cx="3758397" cy="2139313"/>
          </a:xfrm>
          <a:custGeom>
            <a:avLst/>
            <a:gdLst>
              <a:gd name="connsiteX0" fmla="*/ 0 w 3758397"/>
              <a:gd name="connsiteY0" fmla="*/ 0 h 2139313"/>
              <a:gd name="connsiteX1" fmla="*/ 3758397 w 3758397"/>
              <a:gd name="connsiteY1" fmla="*/ 0 h 2139313"/>
              <a:gd name="connsiteX2" fmla="*/ 3758397 w 3758397"/>
              <a:gd name="connsiteY2" fmla="*/ 2139313 h 2139313"/>
              <a:gd name="connsiteX3" fmla="*/ 0 w 3758397"/>
              <a:gd name="connsiteY3" fmla="*/ 2139313 h 2139313"/>
            </a:gdLst>
            <a:ahLst/>
            <a:cxnLst>
              <a:cxn ang="0">
                <a:pos x="connsiteX0" y="connsiteY0"/>
              </a:cxn>
              <a:cxn ang="0">
                <a:pos x="connsiteX1" y="connsiteY1"/>
              </a:cxn>
              <a:cxn ang="0">
                <a:pos x="connsiteX2" y="connsiteY2"/>
              </a:cxn>
              <a:cxn ang="0">
                <a:pos x="connsiteX3" y="connsiteY3"/>
              </a:cxn>
            </a:cxnLst>
            <a:rect l="l" t="t" r="r" b="b"/>
            <a:pathLst>
              <a:path w="3758397" h="2139313">
                <a:moveTo>
                  <a:pt x="0" y="0"/>
                </a:moveTo>
                <a:lnTo>
                  <a:pt x="3758397" y="0"/>
                </a:lnTo>
                <a:lnTo>
                  <a:pt x="3758397" y="2139313"/>
                </a:lnTo>
                <a:lnTo>
                  <a:pt x="0" y="2139313"/>
                </a:lnTo>
                <a:close/>
              </a:path>
            </a:pathLst>
          </a:cu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FC62785F-1458-4BB8-9956-2AA3DB81D662}"/>
              </a:ext>
            </a:extLst>
          </p:cNvPr>
          <p:cNvSpPr/>
          <p:nvPr/>
        </p:nvSpPr>
        <p:spPr>
          <a:xfrm>
            <a:off x="8654877" y="975290"/>
            <a:ext cx="2577528" cy="2376081"/>
          </a:xfrm>
          <a:custGeom>
            <a:avLst/>
            <a:gdLst>
              <a:gd name="connsiteX0" fmla="*/ 2577528 w 2577528"/>
              <a:gd name="connsiteY0" fmla="*/ 0 h 2376081"/>
              <a:gd name="connsiteX1" fmla="*/ 2379362 w 2577528"/>
              <a:gd name="connsiteY1" fmla="*/ 2140814 h 2376081"/>
              <a:gd name="connsiteX2" fmla="*/ 0 w 2577528"/>
              <a:gd name="connsiteY2" fmla="*/ 2376081 h 2376081"/>
              <a:gd name="connsiteX3" fmla="*/ 336980 w 2577528"/>
              <a:gd name="connsiteY3" fmla="*/ 642467 h 2376081"/>
            </a:gdLst>
            <a:ahLst/>
            <a:cxnLst>
              <a:cxn ang="0">
                <a:pos x="connsiteX0" y="connsiteY0"/>
              </a:cxn>
              <a:cxn ang="0">
                <a:pos x="connsiteX1" y="connsiteY1"/>
              </a:cxn>
              <a:cxn ang="0">
                <a:pos x="connsiteX2" y="connsiteY2"/>
              </a:cxn>
              <a:cxn ang="0">
                <a:pos x="connsiteX3" y="connsiteY3"/>
              </a:cxn>
            </a:cxnLst>
            <a:rect l="l" t="t" r="r" b="b"/>
            <a:pathLst>
              <a:path w="2577528" h="2376081">
                <a:moveTo>
                  <a:pt x="2577528" y="0"/>
                </a:moveTo>
                <a:lnTo>
                  <a:pt x="2379362" y="2140814"/>
                </a:lnTo>
                <a:lnTo>
                  <a:pt x="0" y="2376081"/>
                </a:lnTo>
                <a:lnTo>
                  <a:pt x="336980" y="642467"/>
                </a:lnTo>
                <a:close/>
              </a:path>
            </a:pathLst>
          </a:custGeom>
          <a:blipFill>
            <a:blip r:embed="rId8"/>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6E4E6F4-2E2E-4431-BD0D-998F08367461}"/>
              </a:ext>
            </a:extLst>
          </p:cNvPr>
          <p:cNvGrpSpPr/>
          <p:nvPr/>
        </p:nvGrpSpPr>
        <p:grpSpPr>
          <a:xfrm>
            <a:off x="633466" y="4881594"/>
            <a:ext cx="685800" cy="685800"/>
            <a:chOff x="1272177" y="1708785"/>
            <a:chExt cx="685800" cy="685800"/>
          </a:xfrm>
        </p:grpSpPr>
        <p:sp>
          <p:nvSpPr>
            <p:cNvPr id="30" name="Oval 29">
              <a:extLst>
                <a:ext uri="{FF2B5EF4-FFF2-40B4-BE49-F238E27FC236}">
                  <a16:creationId xmlns:a16="http://schemas.microsoft.com/office/drawing/2014/main" id="{9525149F-00D6-4515-A266-64D646A61DF2}"/>
                </a:ext>
              </a:extLst>
            </p:cNvPr>
            <p:cNvSpPr>
              <a:spLocks noChangeAspect="1"/>
            </p:cNvSpPr>
            <p:nvPr/>
          </p:nvSpPr>
          <p:spPr>
            <a:xfrm>
              <a:off x="1272177" y="1708785"/>
              <a:ext cx="685800" cy="68580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5">
              <a:extLst>
                <a:ext uri="{FF2B5EF4-FFF2-40B4-BE49-F238E27FC236}">
                  <a16:creationId xmlns:a16="http://schemas.microsoft.com/office/drawing/2014/main" id="{08E05440-E936-4F7B-9288-16B8F55FF7A0}"/>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2" name="Group 31">
            <a:extLst>
              <a:ext uri="{FF2B5EF4-FFF2-40B4-BE49-F238E27FC236}">
                <a16:creationId xmlns:a16="http://schemas.microsoft.com/office/drawing/2014/main" id="{A552DF7C-D8D4-4ADF-8EEC-F8BC33D547AF}"/>
              </a:ext>
            </a:extLst>
          </p:cNvPr>
          <p:cNvGrpSpPr/>
          <p:nvPr/>
        </p:nvGrpSpPr>
        <p:grpSpPr>
          <a:xfrm>
            <a:off x="6405291" y="4885855"/>
            <a:ext cx="685800" cy="685800"/>
            <a:chOff x="3797327" y="1721384"/>
            <a:chExt cx="685800" cy="685800"/>
          </a:xfrm>
        </p:grpSpPr>
        <p:sp>
          <p:nvSpPr>
            <p:cNvPr id="33" name="Oval 32">
              <a:extLst>
                <a:ext uri="{FF2B5EF4-FFF2-40B4-BE49-F238E27FC236}">
                  <a16:creationId xmlns:a16="http://schemas.microsoft.com/office/drawing/2014/main" id="{317C475E-85EB-4881-91E3-63CF9E1D90C8}"/>
                </a:ext>
              </a:extLst>
            </p:cNvPr>
            <p:cNvSpPr>
              <a:spLocks noChangeAspect="1"/>
            </p:cNvSpPr>
            <p:nvPr/>
          </p:nvSpPr>
          <p:spPr>
            <a:xfrm>
              <a:off x="3797327" y="1721384"/>
              <a:ext cx="685800" cy="68580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6">
              <a:extLst>
                <a:ext uri="{FF2B5EF4-FFF2-40B4-BE49-F238E27FC236}">
                  <a16:creationId xmlns:a16="http://schemas.microsoft.com/office/drawing/2014/main" id="{5936660C-F293-41F6-A2AB-5828C55E7A9C}"/>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5" name="Group 34">
            <a:extLst>
              <a:ext uri="{FF2B5EF4-FFF2-40B4-BE49-F238E27FC236}">
                <a16:creationId xmlns:a16="http://schemas.microsoft.com/office/drawing/2014/main" id="{6256682F-3AC4-4574-A0F8-D8B5EA6DFBB3}"/>
              </a:ext>
            </a:extLst>
          </p:cNvPr>
          <p:cNvGrpSpPr/>
          <p:nvPr/>
        </p:nvGrpSpPr>
        <p:grpSpPr>
          <a:xfrm>
            <a:off x="6389748" y="5804044"/>
            <a:ext cx="685800" cy="685800"/>
            <a:chOff x="6235513" y="1668388"/>
            <a:chExt cx="685800" cy="685800"/>
          </a:xfrm>
        </p:grpSpPr>
        <p:sp>
          <p:nvSpPr>
            <p:cNvPr id="36" name="Oval 35">
              <a:extLst>
                <a:ext uri="{FF2B5EF4-FFF2-40B4-BE49-F238E27FC236}">
                  <a16:creationId xmlns:a16="http://schemas.microsoft.com/office/drawing/2014/main" id="{3C2CAC1B-2AA4-4FA6-850D-A0696C7B717C}"/>
                </a:ext>
              </a:extLst>
            </p:cNvPr>
            <p:cNvSpPr>
              <a:spLocks noChangeAspect="1"/>
            </p:cNvSpPr>
            <p:nvPr/>
          </p:nvSpPr>
          <p:spPr>
            <a:xfrm>
              <a:off x="6235513" y="1668388"/>
              <a:ext cx="685800" cy="68580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9B6965E2-7569-4FB0-ABCE-3D38EA95A3B7}"/>
                </a:ext>
              </a:extLst>
            </p:cNvPr>
            <p:cNvGrpSpPr>
              <a:grpSpLocks noChangeAspect="1"/>
            </p:cNvGrpSpPr>
            <p:nvPr/>
          </p:nvGrpSpPr>
          <p:grpSpPr>
            <a:xfrm>
              <a:off x="6463618" y="1860412"/>
              <a:ext cx="293596" cy="301752"/>
              <a:chOff x="3994150" y="17463"/>
              <a:chExt cx="628651" cy="646113"/>
            </a:xfrm>
            <a:solidFill>
              <a:schemeClr val="bg1"/>
            </a:solidFill>
          </p:grpSpPr>
          <p:sp>
            <p:nvSpPr>
              <p:cNvPr id="38" name="Freeform 7">
                <a:extLst>
                  <a:ext uri="{FF2B5EF4-FFF2-40B4-BE49-F238E27FC236}">
                    <a16:creationId xmlns:a16="http://schemas.microsoft.com/office/drawing/2014/main" id="{64EB7E72-2BF2-406E-BCDD-D83D3A698C5E}"/>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9" name="Freeform 8">
                <a:extLst>
                  <a:ext uri="{FF2B5EF4-FFF2-40B4-BE49-F238E27FC236}">
                    <a16:creationId xmlns:a16="http://schemas.microsoft.com/office/drawing/2014/main" id="{F7C969B4-5663-44AC-BED8-4F9E7991D779}"/>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40" name="Group 39">
            <a:extLst>
              <a:ext uri="{FF2B5EF4-FFF2-40B4-BE49-F238E27FC236}">
                <a16:creationId xmlns:a16="http://schemas.microsoft.com/office/drawing/2014/main" id="{81A6DAFA-D017-4721-927E-9F09B29F0283}"/>
              </a:ext>
            </a:extLst>
          </p:cNvPr>
          <p:cNvGrpSpPr/>
          <p:nvPr/>
        </p:nvGrpSpPr>
        <p:grpSpPr>
          <a:xfrm>
            <a:off x="603955" y="5799715"/>
            <a:ext cx="685800" cy="685800"/>
            <a:chOff x="3124199" y="4236163"/>
            <a:chExt cx="685800" cy="685800"/>
          </a:xfrm>
        </p:grpSpPr>
        <p:sp>
          <p:nvSpPr>
            <p:cNvPr id="41" name="Oval 40">
              <a:extLst>
                <a:ext uri="{FF2B5EF4-FFF2-40B4-BE49-F238E27FC236}">
                  <a16:creationId xmlns:a16="http://schemas.microsoft.com/office/drawing/2014/main" id="{EBFCE491-A216-4BA6-894A-DB8C004044D7}"/>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3D2F9A54-1D73-4348-8754-F66F4400D06C}"/>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43" name="Freeform 45">
                <a:extLst>
                  <a:ext uri="{FF2B5EF4-FFF2-40B4-BE49-F238E27FC236}">
                    <a16:creationId xmlns:a16="http://schemas.microsoft.com/office/drawing/2014/main" id="{E43CB4CB-D6A5-4013-B410-69962297493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4" name="Freeform 46">
                <a:extLst>
                  <a:ext uri="{FF2B5EF4-FFF2-40B4-BE49-F238E27FC236}">
                    <a16:creationId xmlns:a16="http://schemas.microsoft.com/office/drawing/2014/main" id="{E3362C88-B6DA-4ED3-98B3-A5180297035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5" name="Freeform 47">
                <a:extLst>
                  <a:ext uri="{FF2B5EF4-FFF2-40B4-BE49-F238E27FC236}">
                    <a16:creationId xmlns:a16="http://schemas.microsoft.com/office/drawing/2014/main" id="{CF7A9786-DDCF-44E0-854E-9C24F31F5358}"/>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6" name="Freeform 48">
                <a:extLst>
                  <a:ext uri="{FF2B5EF4-FFF2-40B4-BE49-F238E27FC236}">
                    <a16:creationId xmlns:a16="http://schemas.microsoft.com/office/drawing/2014/main" id="{FA5D7969-DCEE-4A33-8517-318FA924AE4A}"/>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7" name="Freeform 49">
                <a:extLst>
                  <a:ext uri="{FF2B5EF4-FFF2-40B4-BE49-F238E27FC236}">
                    <a16:creationId xmlns:a16="http://schemas.microsoft.com/office/drawing/2014/main" id="{EDF1DC29-5CA5-43C8-A97B-B5C4D8F8A31D}"/>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8" name="Freeform 50">
                <a:extLst>
                  <a:ext uri="{FF2B5EF4-FFF2-40B4-BE49-F238E27FC236}">
                    <a16:creationId xmlns:a16="http://schemas.microsoft.com/office/drawing/2014/main" id="{11B331BB-FC1E-4881-AC74-1950C5F615F4}"/>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49" name="TextBox 48">
            <a:extLst>
              <a:ext uri="{FF2B5EF4-FFF2-40B4-BE49-F238E27FC236}">
                <a16:creationId xmlns:a16="http://schemas.microsoft.com/office/drawing/2014/main" id="{D796E7D7-FCFA-4BDF-94F7-469209790527}"/>
              </a:ext>
            </a:extLst>
          </p:cNvPr>
          <p:cNvSpPr txBox="1"/>
          <p:nvPr/>
        </p:nvSpPr>
        <p:spPr>
          <a:xfrm>
            <a:off x="72797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1AA3E052-B3BF-4B7B-863B-210DF2C62D3F}"/>
              </a:ext>
            </a:extLst>
          </p:cNvPr>
          <p:cNvSpPr txBox="1"/>
          <p:nvPr/>
        </p:nvSpPr>
        <p:spPr>
          <a:xfrm>
            <a:off x="7250288" y="5754524"/>
            <a:ext cx="4572000" cy="74481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a:extLst>
              <a:ext uri="{FF2B5EF4-FFF2-40B4-BE49-F238E27FC236}">
                <a16:creationId xmlns:a16="http://schemas.microsoft.com/office/drawing/2014/main" id="{9F633A33-D6F9-4DC4-853D-7D8B635D8A13}"/>
              </a:ext>
            </a:extLst>
          </p:cNvPr>
          <p:cNvSpPr txBox="1"/>
          <p:nvPr/>
        </p:nvSpPr>
        <p:spPr>
          <a:xfrm>
            <a:off x="1523999" y="4863742"/>
            <a:ext cx="4572000" cy="744819"/>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a:extLst>
              <a:ext uri="{FF2B5EF4-FFF2-40B4-BE49-F238E27FC236}">
                <a16:creationId xmlns:a16="http://schemas.microsoft.com/office/drawing/2014/main" id="{8EA861FF-E139-4525-B36A-18DBA15AFE0E}"/>
              </a:ext>
            </a:extLst>
          </p:cNvPr>
          <p:cNvSpPr txBox="1"/>
          <p:nvPr/>
        </p:nvSpPr>
        <p:spPr>
          <a:xfrm>
            <a:off x="1523999" y="5649071"/>
            <a:ext cx="4572000" cy="744819"/>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8007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fltVal val="0.5"/>
                                          </p:val>
                                        </p:tav>
                                        <p:tav tm="100000">
                                          <p:val>
                                            <p:strVal val="#ppt_x"/>
                                          </p:val>
                                        </p:tav>
                                      </p:tavLst>
                                    </p:anim>
                                    <p:anim calcmode="lin" valueType="num">
                                      <p:cBhvr>
                                        <p:cTn id="15" dur="1000" fill="hold"/>
                                        <p:tgtEl>
                                          <p:spTgt spid="3"/>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1000" fill="hold"/>
                                        <p:tgtEl>
                                          <p:spTgt spid="8"/>
                                        </p:tgtEl>
                                        <p:attrNameLst>
                                          <p:attrName>ppt_w</p:attrName>
                                        </p:attrNameLst>
                                      </p:cBhvr>
                                      <p:tavLst>
                                        <p:tav tm="0">
                                          <p:val>
                                            <p:fltVal val="0"/>
                                          </p:val>
                                        </p:tav>
                                        <p:tav tm="100000">
                                          <p:val>
                                            <p:strVal val="#ppt_w"/>
                                          </p:val>
                                        </p:tav>
                                      </p:tavLst>
                                    </p:anim>
                                    <p:anim calcmode="lin" valueType="num">
                                      <p:cBhvr>
                                        <p:cTn id="19" dur="1000" fill="hold"/>
                                        <p:tgtEl>
                                          <p:spTgt spid="8"/>
                                        </p:tgtEl>
                                        <p:attrNameLst>
                                          <p:attrName>ppt_h</p:attrName>
                                        </p:attrNameLst>
                                      </p:cBhvr>
                                      <p:tavLst>
                                        <p:tav tm="0">
                                          <p:val>
                                            <p:fltVal val="0"/>
                                          </p:val>
                                        </p:tav>
                                        <p:tav tm="100000">
                                          <p:val>
                                            <p:strVal val="#ppt_h"/>
                                          </p:val>
                                        </p:tav>
                                      </p:tavLst>
                                    </p:anim>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fltVal val="0.5"/>
                                          </p:val>
                                        </p:tav>
                                        <p:tav tm="100000">
                                          <p:val>
                                            <p:strVal val="#ppt_x"/>
                                          </p:val>
                                        </p:tav>
                                      </p:tavLst>
                                    </p:anim>
                                    <p:anim calcmode="lin" valueType="num">
                                      <p:cBhvr>
                                        <p:cTn id="22" dur="1000" fill="hold"/>
                                        <p:tgtEl>
                                          <p:spTgt spid="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1000" fill="hold"/>
                                        <p:tgtEl>
                                          <p:spTgt spid="10"/>
                                        </p:tgtEl>
                                        <p:attrNameLst>
                                          <p:attrName>ppt_w</p:attrName>
                                        </p:attrNameLst>
                                      </p:cBhvr>
                                      <p:tavLst>
                                        <p:tav tm="0">
                                          <p:val>
                                            <p:fltVal val="0"/>
                                          </p:val>
                                        </p:tav>
                                        <p:tav tm="100000">
                                          <p:val>
                                            <p:strVal val="#ppt_w"/>
                                          </p:val>
                                        </p:tav>
                                      </p:tavLst>
                                    </p:anim>
                                    <p:anim calcmode="lin" valueType="num">
                                      <p:cBhvr>
                                        <p:cTn id="26" dur="1000" fill="hold"/>
                                        <p:tgtEl>
                                          <p:spTgt spid="10"/>
                                        </p:tgtEl>
                                        <p:attrNameLst>
                                          <p:attrName>ppt_h</p:attrName>
                                        </p:attrNameLst>
                                      </p:cBhvr>
                                      <p:tavLst>
                                        <p:tav tm="0">
                                          <p:val>
                                            <p:fltVal val="0"/>
                                          </p:val>
                                        </p:tav>
                                        <p:tav tm="100000">
                                          <p:val>
                                            <p:strVal val="#ppt_h"/>
                                          </p:val>
                                        </p:tav>
                                      </p:tavLst>
                                    </p:anim>
                                    <p:animEffect transition="in" filter="fade">
                                      <p:cBhvr>
                                        <p:cTn id="27" dur="1000"/>
                                        <p:tgtEl>
                                          <p:spTgt spid="10"/>
                                        </p:tgtEl>
                                      </p:cBhvr>
                                    </p:animEffect>
                                    <p:anim calcmode="lin" valueType="num">
                                      <p:cBhvr>
                                        <p:cTn id="28" dur="1000" fill="hold"/>
                                        <p:tgtEl>
                                          <p:spTgt spid="10"/>
                                        </p:tgtEl>
                                        <p:attrNameLst>
                                          <p:attrName>ppt_x</p:attrName>
                                        </p:attrNameLst>
                                      </p:cBhvr>
                                      <p:tavLst>
                                        <p:tav tm="0">
                                          <p:val>
                                            <p:fltVal val="0.5"/>
                                          </p:val>
                                        </p:tav>
                                        <p:tav tm="100000">
                                          <p:val>
                                            <p:strVal val="#ppt_x"/>
                                          </p:val>
                                        </p:tav>
                                      </p:tavLst>
                                    </p:anim>
                                    <p:anim calcmode="lin" valueType="num">
                                      <p:cBhvr>
                                        <p:cTn id="29" dur="1000" fill="hold"/>
                                        <p:tgtEl>
                                          <p:spTgt spid="10"/>
                                        </p:tgtEl>
                                        <p:attrNameLst>
                                          <p:attrName>ppt_y</p:attrName>
                                        </p:attrNameLst>
                                      </p:cBhvr>
                                      <p:tavLst>
                                        <p:tav tm="0">
                                          <p:val>
                                            <p:fltVal val="0.5"/>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1000"/>
                                        <p:tgtEl>
                                          <p:spTgt spid="6"/>
                                        </p:tgtEl>
                                      </p:cBhvr>
                                    </p:animEffect>
                                    <p:anim calcmode="lin" valueType="num">
                                      <p:cBhvr>
                                        <p:cTn id="33" dur="1000" fill="hold"/>
                                        <p:tgtEl>
                                          <p:spTgt spid="6"/>
                                        </p:tgtEl>
                                        <p:attrNameLst>
                                          <p:attrName>ppt_x</p:attrName>
                                        </p:attrNameLst>
                                      </p:cBhvr>
                                      <p:tavLst>
                                        <p:tav tm="0">
                                          <p:val>
                                            <p:strVal val="#ppt_x"/>
                                          </p:val>
                                        </p:tav>
                                        <p:tav tm="100000">
                                          <p:val>
                                            <p:strVal val="#ppt_x"/>
                                          </p:val>
                                        </p:tav>
                                      </p:tavLst>
                                    </p:anim>
                                    <p:anim calcmode="lin" valueType="num">
                                      <p:cBhvr>
                                        <p:cTn id="34" dur="1000" fill="hold"/>
                                        <p:tgtEl>
                                          <p:spTgt spid="6"/>
                                        </p:tgtEl>
                                        <p:attrNameLst>
                                          <p:attrName>ppt_y</p:attrName>
                                        </p:attrNameLst>
                                      </p:cBhvr>
                                      <p:tavLst>
                                        <p:tav tm="0">
                                          <p:val>
                                            <p:strVal val="#ppt_y+.1"/>
                                          </p:val>
                                        </p:tav>
                                        <p:tav tm="100000">
                                          <p:val>
                                            <p:strVal val="#ppt_y"/>
                                          </p:val>
                                        </p:tav>
                                      </p:tavLst>
                                    </p:anim>
                                  </p:childTnLst>
                                </p:cTn>
                              </p:par>
                            </p:childTnLst>
                          </p:cTn>
                        </p:par>
                        <p:par>
                          <p:cTn id="35" fill="hold">
                            <p:stCondLst>
                              <p:cond delay="1500"/>
                            </p:stCondLst>
                            <p:childTnLst>
                              <p:par>
                                <p:cTn id="36" presetID="14" presetClass="entr" presetSubtype="1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randombar(horizontal)">
                                      <p:cBhvr>
                                        <p:cTn id="38" dur="1000"/>
                                        <p:tgtEl>
                                          <p:spTgt spid="22"/>
                                        </p:tgtEl>
                                      </p:cBhvr>
                                    </p:animEffect>
                                  </p:childTnLst>
                                </p:cTn>
                              </p:par>
                            </p:childTnLst>
                          </p:cTn>
                        </p:par>
                        <p:par>
                          <p:cTn id="39" fill="hold">
                            <p:stCondLst>
                              <p:cond delay="2500"/>
                            </p:stCondLst>
                            <p:childTnLst>
                              <p:par>
                                <p:cTn id="40" presetID="14" presetClass="entr" presetSubtype="10" fill="hold" grpId="0" nodeType="afterEffect">
                                  <p:stCondLst>
                                    <p:cond delay="0"/>
                                  </p:stCondLst>
                                  <p:childTnLst>
                                    <p:set>
                                      <p:cBhvr>
                                        <p:cTn id="41" dur="1" fill="hold">
                                          <p:stCondLst>
                                            <p:cond delay="0"/>
                                          </p:stCondLst>
                                        </p:cTn>
                                        <p:tgtEl>
                                          <p:spTgt spid="16"/>
                                        </p:tgtEl>
                                        <p:attrNameLst>
                                          <p:attrName>style.visibility</p:attrName>
                                        </p:attrNameLst>
                                      </p:cBhvr>
                                      <p:to>
                                        <p:strVal val="visible"/>
                                      </p:to>
                                    </p:set>
                                    <p:animEffect transition="in" filter="randombar(horizontal)">
                                      <p:cBhvr>
                                        <p:cTn id="42" dur="1000"/>
                                        <p:tgtEl>
                                          <p:spTgt spid="16"/>
                                        </p:tgtEl>
                                      </p:cBhvr>
                                    </p:animEffect>
                                  </p:childTnLst>
                                </p:cTn>
                              </p:par>
                            </p:childTnLst>
                          </p:cTn>
                        </p:par>
                        <p:par>
                          <p:cTn id="43" fill="hold">
                            <p:stCondLst>
                              <p:cond delay="3500"/>
                            </p:stCondLst>
                            <p:childTnLst>
                              <p:par>
                                <p:cTn id="44" presetID="14" presetClass="entr" presetSubtype="10"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randombar(horizontal)">
                                      <p:cBhvr>
                                        <p:cTn id="46" dur="1000"/>
                                        <p:tgtEl>
                                          <p:spTgt spid="28"/>
                                        </p:tgtEl>
                                      </p:cBhvr>
                                    </p:animEffect>
                                  </p:childTnLst>
                                </p:cTn>
                              </p:par>
                            </p:childTnLst>
                          </p:cTn>
                        </p:par>
                        <p:par>
                          <p:cTn id="47" fill="hold">
                            <p:stCondLst>
                              <p:cond delay="4500"/>
                            </p:stCondLst>
                            <p:childTnLst>
                              <p:par>
                                <p:cTn id="48" presetID="53" presetClass="entr" presetSubtype="528" fill="hold" nodeType="afterEffect">
                                  <p:stCondLst>
                                    <p:cond delay="0"/>
                                  </p:stCondLst>
                                  <p:childTnLst>
                                    <p:set>
                                      <p:cBhvr>
                                        <p:cTn id="49" dur="1" fill="hold">
                                          <p:stCondLst>
                                            <p:cond delay="0"/>
                                          </p:stCondLst>
                                        </p:cTn>
                                        <p:tgtEl>
                                          <p:spTgt spid="29"/>
                                        </p:tgtEl>
                                        <p:attrNameLst>
                                          <p:attrName>style.visibility</p:attrName>
                                        </p:attrNameLst>
                                      </p:cBhvr>
                                      <p:to>
                                        <p:strVal val="visible"/>
                                      </p:to>
                                    </p:set>
                                    <p:anim calcmode="lin" valueType="num">
                                      <p:cBhvr>
                                        <p:cTn id="50" dur="500" fill="hold"/>
                                        <p:tgtEl>
                                          <p:spTgt spid="29"/>
                                        </p:tgtEl>
                                        <p:attrNameLst>
                                          <p:attrName>ppt_w</p:attrName>
                                        </p:attrNameLst>
                                      </p:cBhvr>
                                      <p:tavLst>
                                        <p:tav tm="0">
                                          <p:val>
                                            <p:fltVal val="0"/>
                                          </p:val>
                                        </p:tav>
                                        <p:tav tm="100000">
                                          <p:val>
                                            <p:strVal val="#ppt_w"/>
                                          </p:val>
                                        </p:tav>
                                      </p:tavLst>
                                    </p:anim>
                                    <p:anim calcmode="lin" valueType="num">
                                      <p:cBhvr>
                                        <p:cTn id="51" dur="500" fill="hold"/>
                                        <p:tgtEl>
                                          <p:spTgt spid="29"/>
                                        </p:tgtEl>
                                        <p:attrNameLst>
                                          <p:attrName>ppt_h</p:attrName>
                                        </p:attrNameLst>
                                      </p:cBhvr>
                                      <p:tavLst>
                                        <p:tav tm="0">
                                          <p:val>
                                            <p:fltVal val="0"/>
                                          </p:val>
                                        </p:tav>
                                        <p:tav tm="100000">
                                          <p:val>
                                            <p:strVal val="#ppt_h"/>
                                          </p:val>
                                        </p:tav>
                                      </p:tavLst>
                                    </p:anim>
                                    <p:animEffect transition="in" filter="fade">
                                      <p:cBhvr>
                                        <p:cTn id="52" dur="500"/>
                                        <p:tgtEl>
                                          <p:spTgt spid="29"/>
                                        </p:tgtEl>
                                      </p:cBhvr>
                                    </p:animEffect>
                                    <p:anim calcmode="lin" valueType="num">
                                      <p:cBhvr>
                                        <p:cTn id="53" dur="500" fill="hold"/>
                                        <p:tgtEl>
                                          <p:spTgt spid="29"/>
                                        </p:tgtEl>
                                        <p:attrNameLst>
                                          <p:attrName>ppt_x</p:attrName>
                                        </p:attrNameLst>
                                      </p:cBhvr>
                                      <p:tavLst>
                                        <p:tav tm="0">
                                          <p:val>
                                            <p:fltVal val="0.5"/>
                                          </p:val>
                                        </p:tav>
                                        <p:tav tm="100000">
                                          <p:val>
                                            <p:strVal val="#ppt_x"/>
                                          </p:val>
                                        </p:tav>
                                      </p:tavLst>
                                    </p:anim>
                                    <p:anim calcmode="lin" valueType="num">
                                      <p:cBhvr>
                                        <p:cTn id="54" dur="500" fill="hold"/>
                                        <p:tgtEl>
                                          <p:spTgt spid="29"/>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51"/>
                                        </p:tgtEl>
                                        <p:attrNameLst>
                                          <p:attrName>style.visibility</p:attrName>
                                        </p:attrNameLst>
                                      </p:cBhvr>
                                      <p:to>
                                        <p:strVal val="visible"/>
                                      </p:to>
                                    </p:set>
                                    <p:animEffect transition="in" filter="fade">
                                      <p:cBhvr>
                                        <p:cTn id="58" dur="1000"/>
                                        <p:tgtEl>
                                          <p:spTgt spid="51"/>
                                        </p:tgtEl>
                                      </p:cBhvr>
                                    </p:animEffect>
                                    <p:anim calcmode="lin" valueType="num">
                                      <p:cBhvr>
                                        <p:cTn id="59" dur="1000" fill="hold"/>
                                        <p:tgtEl>
                                          <p:spTgt spid="51"/>
                                        </p:tgtEl>
                                        <p:attrNameLst>
                                          <p:attrName>ppt_x</p:attrName>
                                        </p:attrNameLst>
                                      </p:cBhvr>
                                      <p:tavLst>
                                        <p:tav tm="0">
                                          <p:val>
                                            <p:strVal val="#ppt_x"/>
                                          </p:val>
                                        </p:tav>
                                        <p:tav tm="100000">
                                          <p:val>
                                            <p:strVal val="#ppt_x"/>
                                          </p:val>
                                        </p:tav>
                                      </p:tavLst>
                                    </p:anim>
                                    <p:anim calcmode="lin" valueType="num">
                                      <p:cBhvr>
                                        <p:cTn id="60" dur="1000" fill="hold"/>
                                        <p:tgtEl>
                                          <p:spTgt spid="51"/>
                                        </p:tgtEl>
                                        <p:attrNameLst>
                                          <p:attrName>ppt_y</p:attrName>
                                        </p:attrNameLst>
                                      </p:cBhvr>
                                      <p:tavLst>
                                        <p:tav tm="0">
                                          <p:val>
                                            <p:strVal val="#ppt_y+.1"/>
                                          </p:val>
                                        </p:tav>
                                        <p:tav tm="100000">
                                          <p:val>
                                            <p:strVal val="#ppt_y"/>
                                          </p:val>
                                        </p:tav>
                                      </p:tavLst>
                                    </p:anim>
                                  </p:childTnLst>
                                </p:cTn>
                              </p:par>
                            </p:childTnLst>
                          </p:cTn>
                        </p:par>
                        <p:par>
                          <p:cTn id="61" fill="hold">
                            <p:stCondLst>
                              <p:cond delay="6000"/>
                            </p:stCondLst>
                            <p:childTnLst>
                              <p:par>
                                <p:cTn id="62" presetID="53" presetClass="entr" presetSubtype="528" fill="hold" nodeType="afterEffect">
                                  <p:stCondLst>
                                    <p:cond delay="0"/>
                                  </p:stCondLst>
                                  <p:childTnLst>
                                    <p:set>
                                      <p:cBhvr>
                                        <p:cTn id="63" dur="1" fill="hold">
                                          <p:stCondLst>
                                            <p:cond delay="0"/>
                                          </p:stCondLst>
                                        </p:cTn>
                                        <p:tgtEl>
                                          <p:spTgt spid="32"/>
                                        </p:tgtEl>
                                        <p:attrNameLst>
                                          <p:attrName>style.visibility</p:attrName>
                                        </p:attrNameLst>
                                      </p:cBhvr>
                                      <p:to>
                                        <p:strVal val="visible"/>
                                      </p:to>
                                    </p:set>
                                    <p:anim calcmode="lin" valueType="num">
                                      <p:cBhvr>
                                        <p:cTn id="64" dur="500" fill="hold"/>
                                        <p:tgtEl>
                                          <p:spTgt spid="32"/>
                                        </p:tgtEl>
                                        <p:attrNameLst>
                                          <p:attrName>ppt_w</p:attrName>
                                        </p:attrNameLst>
                                      </p:cBhvr>
                                      <p:tavLst>
                                        <p:tav tm="0">
                                          <p:val>
                                            <p:fltVal val="0"/>
                                          </p:val>
                                        </p:tav>
                                        <p:tav tm="100000">
                                          <p:val>
                                            <p:strVal val="#ppt_w"/>
                                          </p:val>
                                        </p:tav>
                                      </p:tavLst>
                                    </p:anim>
                                    <p:anim calcmode="lin" valueType="num">
                                      <p:cBhvr>
                                        <p:cTn id="65" dur="500" fill="hold"/>
                                        <p:tgtEl>
                                          <p:spTgt spid="32"/>
                                        </p:tgtEl>
                                        <p:attrNameLst>
                                          <p:attrName>ppt_h</p:attrName>
                                        </p:attrNameLst>
                                      </p:cBhvr>
                                      <p:tavLst>
                                        <p:tav tm="0">
                                          <p:val>
                                            <p:fltVal val="0"/>
                                          </p:val>
                                        </p:tav>
                                        <p:tav tm="100000">
                                          <p:val>
                                            <p:strVal val="#ppt_h"/>
                                          </p:val>
                                        </p:tav>
                                      </p:tavLst>
                                    </p:anim>
                                    <p:animEffect transition="in" filter="fade">
                                      <p:cBhvr>
                                        <p:cTn id="66" dur="500"/>
                                        <p:tgtEl>
                                          <p:spTgt spid="32"/>
                                        </p:tgtEl>
                                      </p:cBhvr>
                                    </p:animEffect>
                                    <p:anim calcmode="lin" valueType="num">
                                      <p:cBhvr>
                                        <p:cTn id="67" dur="500" fill="hold"/>
                                        <p:tgtEl>
                                          <p:spTgt spid="32"/>
                                        </p:tgtEl>
                                        <p:attrNameLst>
                                          <p:attrName>ppt_x</p:attrName>
                                        </p:attrNameLst>
                                      </p:cBhvr>
                                      <p:tavLst>
                                        <p:tav tm="0">
                                          <p:val>
                                            <p:fltVal val="0.5"/>
                                          </p:val>
                                        </p:tav>
                                        <p:tav tm="100000">
                                          <p:val>
                                            <p:strVal val="#ppt_x"/>
                                          </p:val>
                                        </p:tav>
                                      </p:tavLst>
                                    </p:anim>
                                    <p:anim calcmode="lin" valueType="num">
                                      <p:cBhvr>
                                        <p:cTn id="68" dur="500" fill="hold"/>
                                        <p:tgtEl>
                                          <p:spTgt spid="32"/>
                                        </p:tgtEl>
                                        <p:attrNameLst>
                                          <p:attrName>ppt_y</p:attrName>
                                        </p:attrNameLst>
                                      </p:cBhvr>
                                      <p:tavLst>
                                        <p:tav tm="0">
                                          <p:val>
                                            <p:fltVal val="0.5"/>
                                          </p:val>
                                        </p:tav>
                                        <p:tav tm="100000">
                                          <p:val>
                                            <p:strVal val="#ppt_y"/>
                                          </p:val>
                                        </p:tav>
                                      </p:tavLst>
                                    </p:anim>
                                  </p:childTnLst>
                                </p:cTn>
                              </p:par>
                            </p:childTnLst>
                          </p:cTn>
                        </p:par>
                        <p:par>
                          <p:cTn id="69" fill="hold">
                            <p:stCondLst>
                              <p:cond delay="6500"/>
                            </p:stCondLst>
                            <p:childTnLst>
                              <p:par>
                                <p:cTn id="70" presetID="42" presetClass="entr" presetSubtype="0"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Effect transition="in" filter="fade">
                                      <p:cBhvr>
                                        <p:cTn id="72" dur="1000"/>
                                        <p:tgtEl>
                                          <p:spTgt spid="49"/>
                                        </p:tgtEl>
                                      </p:cBhvr>
                                    </p:animEffect>
                                    <p:anim calcmode="lin" valueType="num">
                                      <p:cBhvr>
                                        <p:cTn id="73" dur="1000" fill="hold"/>
                                        <p:tgtEl>
                                          <p:spTgt spid="49"/>
                                        </p:tgtEl>
                                        <p:attrNameLst>
                                          <p:attrName>ppt_x</p:attrName>
                                        </p:attrNameLst>
                                      </p:cBhvr>
                                      <p:tavLst>
                                        <p:tav tm="0">
                                          <p:val>
                                            <p:strVal val="#ppt_x"/>
                                          </p:val>
                                        </p:tav>
                                        <p:tav tm="100000">
                                          <p:val>
                                            <p:strVal val="#ppt_x"/>
                                          </p:val>
                                        </p:tav>
                                      </p:tavLst>
                                    </p:anim>
                                    <p:anim calcmode="lin" valueType="num">
                                      <p:cBhvr>
                                        <p:cTn id="74" dur="1000" fill="hold"/>
                                        <p:tgtEl>
                                          <p:spTgt spid="49"/>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53" presetClass="entr" presetSubtype="528" fill="hold" nodeType="afterEffect">
                                  <p:stCondLst>
                                    <p:cond delay="0"/>
                                  </p:stCondLst>
                                  <p:childTnLst>
                                    <p:set>
                                      <p:cBhvr>
                                        <p:cTn id="77" dur="1" fill="hold">
                                          <p:stCondLst>
                                            <p:cond delay="0"/>
                                          </p:stCondLst>
                                        </p:cTn>
                                        <p:tgtEl>
                                          <p:spTgt spid="35"/>
                                        </p:tgtEl>
                                        <p:attrNameLst>
                                          <p:attrName>style.visibility</p:attrName>
                                        </p:attrNameLst>
                                      </p:cBhvr>
                                      <p:to>
                                        <p:strVal val="visible"/>
                                      </p:to>
                                    </p:set>
                                    <p:anim calcmode="lin" valueType="num">
                                      <p:cBhvr>
                                        <p:cTn id="78" dur="500" fill="hold"/>
                                        <p:tgtEl>
                                          <p:spTgt spid="35"/>
                                        </p:tgtEl>
                                        <p:attrNameLst>
                                          <p:attrName>ppt_w</p:attrName>
                                        </p:attrNameLst>
                                      </p:cBhvr>
                                      <p:tavLst>
                                        <p:tav tm="0">
                                          <p:val>
                                            <p:fltVal val="0"/>
                                          </p:val>
                                        </p:tav>
                                        <p:tav tm="100000">
                                          <p:val>
                                            <p:strVal val="#ppt_w"/>
                                          </p:val>
                                        </p:tav>
                                      </p:tavLst>
                                    </p:anim>
                                    <p:anim calcmode="lin" valueType="num">
                                      <p:cBhvr>
                                        <p:cTn id="79" dur="500" fill="hold"/>
                                        <p:tgtEl>
                                          <p:spTgt spid="35"/>
                                        </p:tgtEl>
                                        <p:attrNameLst>
                                          <p:attrName>ppt_h</p:attrName>
                                        </p:attrNameLst>
                                      </p:cBhvr>
                                      <p:tavLst>
                                        <p:tav tm="0">
                                          <p:val>
                                            <p:fltVal val="0"/>
                                          </p:val>
                                        </p:tav>
                                        <p:tav tm="100000">
                                          <p:val>
                                            <p:strVal val="#ppt_h"/>
                                          </p:val>
                                        </p:tav>
                                      </p:tavLst>
                                    </p:anim>
                                    <p:animEffect transition="in" filter="fade">
                                      <p:cBhvr>
                                        <p:cTn id="80" dur="500"/>
                                        <p:tgtEl>
                                          <p:spTgt spid="35"/>
                                        </p:tgtEl>
                                      </p:cBhvr>
                                    </p:animEffect>
                                    <p:anim calcmode="lin" valueType="num">
                                      <p:cBhvr>
                                        <p:cTn id="81" dur="500" fill="hold"/>
                                        <p:tgtEl>
                                          <p:spTgt spid="35"/>
                                        </p:tgtEl>
                                        <p:attrNameLst>
                                          <p:attrName>ppt_x</p:attrName>
                                        </p:attrNameLst>
                                      </p:cBhvr>
                                      <p:tavLst>
                                        <p:tav tm="0">
                                          <p:val>
                                            <p:fltVal val="0.5"/>
                                          </p:val>
                                        </p:tav>
                                        <p:tav tm="100000">
                                          <p:val>
                                            <p:strVal val="#ppt_x"/>
                                          </p:val>
                                        </p:tav>
                                      </p:tavLst>
                                    </p:anim>
                                    <p:anim calcmode="lin" valueType="num">
                                      <p:cBhvr>
                                        <p:cTn id="82" dur="500" fill="hold"/>
                                        <p:tgtEl>
                                          <p:spTgt spid="35"/>
                                        </p:tgtEl>
                                        <p:attrNameLst>
                                          <p:attrName>ppt_y</p:attrName>
                                        </p:attrNameLst>
                                      </p:cBhvr>
                                      <p:tavLst>
                                        <p:tav tm="0">
                                          <p:val>
                                            <p:fltVal val="0.5"/>
                                          </p:val>
                                        </p:tav>
                                        <p:tav tm="100000">
                                          <p:val>
                                            <p:strVal val="#ppt_y"/>
                                          </p:val>
                                        </p:tav>
                                      </p:tavLst>
                                    </p:anim>
                                  </p:childTnLst>
                                </p:cTn>
                              </p:par>
                            </p:childTnLst>
                          </p:cTn>
                        </p:par>
                        <p:par>
                          <p:cTn id="83" fill="hold">
                            <p:stCondLst>
                              <p:cond delay="8000"/>
                            </p:stCondLst>
                            <p:childTnLst>
                              <p:par>
                                <p:cTn id="84" presetID="42" presetClass="entr" presetSubtype="0"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fade">
                                      <p:cBhvr>
                                        <p:cTn id="86" dur="1000"/>
                                        <p:tgtEl>
                                          <p:spTgt spid="50"/>
                                        </p:tgtEl>
                                      </p:cBhvr>
                                    </p:animEffect>
                                    <p:anim calcmode="lin" valueType="num">
                                      <p:cBhvr>
                                        <p:cTn id="87" dur="1000" fill="hold"/>
                                        <p:tgtEl>
                                          <p:spTgt spid="50"/>
                                        </p:tgtEl>
                                        <p:attrNameLst>
                                          <p:attrName>ppt_x</p:attrName>
                                        </p:attrNameLst>
                                      </p:cBhvr>
                                      <p:tavLst>
                                        <p:tav tm="0">
                                          <p:val>
                                            <p:strVal val="#ppt_x"/>
                                          </p:val>
                                        </p:tav>
                                        <p:tav tm="100000">
                                          <p:val>
                                            <p:strVal val="#ppt_x"/>
                                          </p:val>
                                        </p:tav>
                                      </p:tavLst>
                                    </p:anim>
                                    <p:anim calcmode="lin" valueType="num">
                                      <p:cBhvr>
                                        <p:cTn id="88" dur="1000" fill="hold"/>
                                        <p:tgtEl>
                                          <p:spTgt spid="50"/>
                                        </p:tgtEl>
                                        <p:attrNameLst>
                                          <p:attrName>ppt_y</p:attrName>
                                        </p:attrNameLst>
                                      </p:cBhvr>
                                      <p:tavLst>
                                        <p:tav tm="0">
                                          <p:val>
                                            <p:strVal val="#ppt_y+.1"/>
                                          </p:val>
                                        </p:tav>
                                        <p:tav tm="100000">
                                          <p:val>
                                            <p:strVal val="#ppt_y"/>
                                          </p:val>
                                        </p:tav>
                                      </p:tavLst>
                                    </p:anim>
                                  </p:childTnLst>
                                </p:cTn>
                              </p:par>
                            </p:childTnLst>
                          </p:cTn>
                        </p:par>
                        <p:par>
                          <p:cTn id="89" fill="hold">
                            <p:stCondLst>
                              <p:cond delay="9000"/>
                            </p:stCondLst>
                            <p:childTnLst>
                              <p:par>
                                <p:cTn id="90" presetID="53" presetClass="entr" presetSubtype="528" fill="hold" nodeType="afterEffect">
                                  <p:stCondLst>
                                    <p:cond delay="0"/>
                                  </p:stCondLst>
                                  <p:childTnLst>
                                    <p:set>
                                      <p:cBhvr>
                                        <p:cTn id="91" dur="1" fill="hold">
                                          <p:stCondLst>
                                            <p:cond delay="0"/>
                                          </p:stCondLst>
                                        </p:cTn>
                                        <p:tgtEl>
                                          <p:spTgt spid="40"/>
                                        </p:tgtEl>
                                        <p:attrNameLst>
                                          <p:attrName>style.visibility</p:attrName>
                                        </p:attrNameLst>
                                      </p:cBhvr>
                                      <p:to>
                                        <p:strVal val="visible"/>
                                      </p:to>
                                    </p:set>
                                    <p:anim calcmode="lin" valueType="num">
                                      <p:cBhvr>
                                        <p:cTn id="92" dur="500" fill="hold"/>
                                        <p:tgtEl>
                                          <p:spTgt spid="40"/>
                                        </p:tgtEl>
                                        <p:attrNameLst>
                                          <p:attrName>ppt_w</p:attrName>
                                        </p:attrNameLst>
                                      </p:cBhvr>
                                      <p:tavLst>
                                        <p:tav tm="0">
                                          <p:val>
                                            <p:fltVal val="0"/>
                                          </p:val>
                                        </p:tav>
                                        <p:tav tm="100000">
                                          <p:val>
                                            <p:strVal val="#ppt_w"/>
                                          </p:val>
                                        </p:tav>
                                      </p:tavLst>
                                    </p:anim>
                                    <p:anim calcmode="lin" valueType="num">
                                      <p:cBhvr>
                                        <p:cTn id="93" dur="500" fill="hold"/>
                                        <p:tgtEl>
                                          <p:spTgt spid="40"/>
                                        </p:tgtEl>
                                        <p:attrNameLst>
                                          <p:attrName>ppt_h</p:attrName>
                                        </p:attrNameLst>
                                      </p:cBhvr>
                                      <p:tavLst>
                                        <p:tav tm="0">
                                          <p:val>
                                            <p:fltVal val="0"/>
                                          </p:val>
                                        </p:tav>
                                        <p:tav tm="100000">
                                          <p:val>
                                            <p:strVal val="#ppt_h"/>
                                          </p:val>
                                        </p:tav>
                                      </p:tavLst>
                                    </p:anim>
                                    <p:animEffect transition="in" filter="fade">
                                      <p:cBhvr>
                                        <p:cTn id="94" dur="500"/>
                                        <p:tgtEl>
                                          <p:spTgt spid="40"/>
                                        </p:tgtEl>
                                      </p:cBhvr>
                                    </p:animEffect>
                                    <p:anim calcmode="lin" valueType="num">
                                      <p:cBhvr>
                                        <p:cTn id="95" dur="500" fill="hold"/>
                                        <p:tgtEl>
                                          <p:spTgt spid="40"/>
                                        </p:tgtEl>
                                        <p:attrNameLst>
                                          <p:attrName>ppt_x</p:attrName>
                                        </p:attrNameLst>
                                      </p:cBhvr>
                                      <p:tavLst>
                                        <p:tav tm="0">
                                          <p:val>
                                            <p:fltVal val="0.5"/>
                                          </p:val>
                                        </p:tav>
                                        <p:tav tm="100000">
                                          <p:val>
                                            <p:strVal val="#ppt_x"/>
                                          </p:val>
                                        </p:tav>
                                      </p:tavLst>
                                    </p:anim>
                                    <p:anim calcmode="lin" valueType="num">
                                      <p:cBhvr>
                                        <p:cTn id="96" dur="500" fill="hold"/>
                                        <p:tgtEl>
                                          <p:spTgt spid="40"/>
                                        </p:tgtEl>
                                        <p:attrNameLst>
                                          <p:attrName>ppt_y</p:attrName>
                                        </p:attrNameLst>
                                      </p:cBhvr>
                                      <p:tavLst>
                                        <p:tav tm="0">
                                          <p:val>
                                            <p:fltVal val="0.5"/>
                                          </p:val>
                                        </p:tav>
                                        <p:tav tm="100000">
                                          <p:val>
                                            <p:strVal val="#ppt_y"/>
                                          </p:val>
                                        </p:tav>
                                      </p:tavLst>
                                    </p:anim>
                                  </p:childTnLst>
                                </p:cTn>
                              </p:par>
                            </p:childTnLst>
                          </p:cTn>
                        </p:par>
                        <p:par>
                          <p:cTn id="97" fill="hold">
                            <p:stCondLst>
                              <p:cond delay="9500"/>
                            </p:stCondLst>
                            <p:childTnLst>
                              <p:par>
                                <p:cTn id="98" presetID="42" presetClass="entr" presetSubtype="0" fill="hold" grpId="0" nodeType="afterEffect">
                                  <p:stCondLst>
                                    <p:cond delay="0"/>
                                  </p:stCondLst>
                                  <p:childTnLst>
                                    <p:set>
                                      <p:cBhvr>
                                        <p:cTn id="99" dur="1" fill="hold">
                                          <p:stCondLst>
                                            <p:cond delay="0"/>
                                          </p:stCondLst>
                                        </p:cTn>
                                        <p:tgtEl>
                                          <p:spTgt spid="52"/>
                                        </p:tgtEl>
                                        <p:attrNameLst>
                                          <p:attrName>style.visibility</p:attrName>
                                        </p:attrNameLst>
                                      </p:cBhvr>
                                      <p:to>
                                        <p:strVal val="visible"/>
                                      </p:to>
                                    </p:set>
                                    <p:animEffect transition="in" filter="fade">
                                      <p:cBhvr>
                                        <p:cTn id="100" dur="1000"/>
                                        <p:tgtEl>
                                          <p:spTgt spid="52"/>
                                        </p:tgtEl>
                                      </p:cBhvr>
                                    </p:animEffect>
                                    <p:anim calcmode="lin" valueType="num">
                                      <p:cBhvr>
                                        <p:cTn id="101" dur="1000" fill="hold"/>
                                        <p:tgtEl>
                                          <p:spTgt spid="52"/>
                                        </p:tgtEl>
                                        <p:attrNameLst>
                                          <p:attrName>ppt_x</p:attrName>
                                        </p:attrNameLst>
                                      </p:cBhvr>
                                      <p:tavLst>
                                        <p:tav tm="0">
                                          <p:val>
                                            <p:strVal val="#ppt_x"/>
                                          </p:val>
                                        </p:tav>
                                        <p:tav tm="100000">
                                          <p:val>
                                            <p:strVal val="#ppt_x"/>
                                          </p:val>
                                        </p:tav>
                                      </p:tavLst>
                                    </p:anim>
                                    <p:anim calcmode="lin" valueType="num">
                                      <p:cBhvr>
                                        <p:cTn id="10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6" grpId="0" animBg="1"/>
      <p:bldP spid="22" grpId="0" animBg="1"/>
      <p:bldP spid="28" grpId="0" animBg="1"/>
      <p:bldP spid="49" grpId="0"/>
      <p:bldP spid="50" grpId="0"/>
      <p:bldP spid="51" grpId="0"/>
      <p:bldP spid="5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4A32FB9-56DB-4345-8D30-AA027399E65A}"/>
              </a:ext>
            </a:extLst>
          </p:cNvPr>
          <p:cNvSpPr/>
          <p:nvPr/>
        </p:nvSpPr>
        <p:spPr>
          <a:xfrm>
            <a:off x="0" y="1"/>
            <a:ext cx="5677786" cy="685630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0F8D621-BDA0-46AC-B849-7D11BF7799DA}"/>
              </a:ext>
            </a:extLst>
          </p:cNvPr>
          <p:cNvSpPr/>
          <p:nvPr/>
        </p:nvSpPr>
        <p:spPr>
          <a:xfrm>
            <a:off x="0" y="903768"/>
            <a:ext cx="5677786" cy="5018568"/>
          </a:xfrm>
          <a:prstGeom prst="rect">
            <a:avLst/>
          </a:prstGeom>
          <a:solidFill>
            <a:srgbClr val="7A7A7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414BA8FC-CE84-432E-B1EB-EF4A6EB7917B}"/>
              </a:ext>
            </a:extLst>
          </p:cNvPr>
          <p:cNvSpPr txBox="1"/>
          <p:nvPr/>
        </p:nvSpPr>
        <p:spPr>
          <a:xfrm>
            <a:off x="382772" y="1612271"/>
            <a:ext cx="4848447" cy="301621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endParaRPr>
          </a:p>
          <a:p>
            <a:r>
              <a:rPr lang="en-US" sz="3600" dirty="0">
                <a:solidFill>
                  <a:schemeClr val="bg1"/>
                </a:solidFill>
              </a:rPr>
              <a:t>SLIDE TITLE HERE</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9" name="Группа 605">
            <a:extLst>
              <a:ext uri="{FF2B5EF4-FFF2-40B4-BE49-F238E27FC236}">
                <a16:creationId xmlns:a16="http://schemas.microsoft.com/office/drawing/2014/main" id="{80869AB1-FCA9-4765-ACFA-7AD2A05CAE73}"/>
              </a:ext>
            </a:extLst>
          </p:cNvPr>
          <p:cNvGrpSpPr/>
          <p:nvPr/>
        </p:nvGrpSpPr>
        <p:grpSpPr>
          <a:xfrm>
            <a:off x="6135973" y="5411448"/>
            <a:ext cx="575190" cy="575190"/>
            <a:chOff x="8644008" y="3272575"/>
            <a:chExt cx="575190" cy="575190"/>
          </a:xfrm>
          <a:solidFill>
            <a:srgbClr val="44546B"/>
          </a:solidFill>
        </p:grpSpPr>
        <p:sp>
          <p:nvSpPr>
            <p:cNvPr id="10" name="Rectangle 259">
              <a:extLst>
                <a:ext uri="{FF2B5EF4-FFF2-40B4-BE49-F238E27FC236}">
                  <a16:creationId xmlns:a16="http://schemas.microsoft.com/office/drawing/2014/main" id="{D75E1F6C-C422-443D-BD18-21D0CA512A52}"/>
                </a:ext>
              </a:extLst>
            </p:cNvPr>
            <p:cNvSpPr>
              <a:spLocks noChangeArrowheads="1"/>
            </p:cNvSpPr>
            <p:nvPr/>
          </p:nvSpPr>
          <p:spPr bwMode="auto">
            <a:xfrm>
              <a:off x="8682363" y="3272575"/>
              <a:ext cx="19177" cy="57519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1" name="Rectangle 260">
              <a:extLst>
                <a:ext uri="{FF2B5EF4-FFF2-40B4-BE49-F238E27FC236}">
                  <a16:creationId xmlns:a16="http://schemas.microsoft.com/office/drawing/2014/main" id="{005285FB-FC0B-4CA8-B5E3-6C24771CF694}"/>
                </a:ext>
              </a:extLst>
            </p:cNvPr>
            <p:cNvSpPr>
              <a:spLocks noChangeArrowheads="1"/>
            </p:cNvSpPr>
            <p:nvPr/>
          </p:nvSpPr>
          <p:spPr bwMode="auto">
            <a:xfrm>
              <a:off x="8644008" y="3809410"/>
              <a:ext cx="575190" cy="1917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261">
              <a:extLst>
                <a:ext uri="{FF2B5EF4-FFF2-40B4-BE49-F238E27FC236}">
                  <a16:creationId xmlns:a16="http://schemas.microsoft.com/office/drawing/2014/main" id="{254C0D2F-CB6D-4F87-B586-53229C3CD039}"/>
                </a:ext>
              </a:extLst>
            </p:cNvPr>
            <p:cNvSpPr>
              <a:spLocks noEditPoints="1"/>
            </p:cNvSpPr>
            <p:nvPr/>
          </p:nvSpPr>
          <p:spPr bwMode="auto">
            <a:xfrm>
              <a:off x="8874004" y="3541059"/>
              <a:ext cx="57532" cy="229996"/>
            </a:xfrm>
            <a:custGeom>
              <a:avLst/>
              <a:gdLst>
                <a:gd name="T0" fmla="*/ 144 w 432"/>
                <a:gd name="T1" fmla="*/ 144 h 1727"/>
                <a:gd name="T2" fmla="*/ 144 w 432"/>
                <a:gd name="T3" fmla="*/ 1583 h 1727"/>
                <a:gd name="T4" fmla="*/ 288 w 432"/>
                <a:gd name="T5" fmla="*/ 1583 h 1727"/>
                <a:gd name="T6" fmla="*/ 288 w 432"/>
                <a:gd name="T7" fmla="*/ 144 h 1727"/>
                <a:gd name="T8" fmla="*/ 144 w 432"/>
                <a:gd name="T9" fmla="*/ 144 h 1727"/>
                <a:gd name="T10" fmla="*/ 72 w 432"/>
                <a:gd name="T11" fmla="*/ 0 h 1727"/>
                <a:gd name="T12" fmla="*/ 360 w 432"/>
                <a:gd name="T13" fmla="*/ 0 h 1727"/>
                <a:gd name="T14" fmla="*/ 383 w 432"/>
                <a:gd name="T15" fmla="*/ 3 h 1727"/>
                <a:gd name="T16" fmla="*/ 403 w 432"/>
                <a:gd name="T17" fmla="*/ 13 h 1727"/>
                <a:gd name="T18" fmla="*/ 419 w 432"/>
                <a:gd name="T19" fmla="*/ 29 h 1727"/>
                <a:gd name="T20" fmla="*/ 429 w 432"/>
                <a:gd name="T21" fmla="*/ 49 h 1727"/>
                <a:gd name="T22" fmla="*/ 432 w 432"/>
                <a:gd name="T23" fmla="*/ 72 h 1727"/>
                <a:gd name="T24" fmla="*/ 432 w 432"/>
                <a:gd name="T25" fmla="*/ 1655 h 1727"/>
                <a:gd name="T26" fmla="*/ 429 w 432"/>
                <a:gd name="T27" fmla="*/ 1679 h 1727"/>
                <a:gd name="T28" fmla="*/ 419 w 432"/>
                <a:gd name="T29" fmla="*/ 1698 h 1727"/>
                <a:gd name="T30" fmla="*/ 403 w 432"/>
                <a:gd name="T31" fmla="*/ 1714 h 1727"/>
                <a:gd name="T32" fmla="*/ 383 w 432"/>
                <a:gd name="T33" fmla="*/ 1723 h 1727"/>
                <a:gd name="T34" fmla="*/ 360 w 432"/>
                <a:gd name="T35" fmla="*/ 1727 h 1727"/>
                <a:gd name="T36" fmla="*/ 72 w 432"/>
                <a:gd name="T37" fmla="*/ 1727 h 1727"/>
                <a:gd name="T38" fmla="*/ 49 w 432"/>
                <a:gd name="T39" fmla="*/ 1723 h 1727"/>
                <a:gd name="T40" fmla="*/ 30 w 432"/>
                <a:gd name="T41" fmla="*/ 1714 h 1727"/>
                <a:gd name="T42" fmla="*/ 14 w 432"/>
                <a:gd name="T43" fmla="*/ 1698 h 1727"/>
                <a:gd name="T44" fmla="*/ 4 w 432"/>
                <a:gd name="T45" fmla="*/ 1679 h 1727"/>
                <a:gd name="T46" fmla="*/ 0 w 432"/>
                <a:gd name="T47" fmla="*/ 1655 h 1727"/>
                <a:gd name="T48" fmla="*/ 0 w 432"/>
                <a:gd name="T49" fmla="*/ 72 h 1727"/>
                <a:gd name="T50" fmla="*/ 4 w 432"/>
                <a:gd name="T51" fmla="*/ 49 h 1727"/>
                <a:gd name="T52" fmla="*/ 14 w 432"/>
                <a:gd name="T53" fmla="*/ 29 h 1727"/>
                <a:gd name="T54" fmla="*/ 30 w 432"/>
                <a:gd name="T55" fmla="*/ 13 h 1727"/>
                <a:gd name="T56" fmla="*/ 49 w 432"/>
                <a:gd name="T57" fmla="*/ 3 h 1727"/>
                <a:gd name="T58" fmla="*/ 72 w 432"/>
                <a:gd name="T59" fmla="*/ 0 h 17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727">
                  <a:moveTo>
                    <a:pt x="144" y="144"/>
                  </a:moveTo>
                  <a:lnTo>
                    <a:pt x="144" y="1583"/>
                  </a:lnTo>
                  <a:lnTo>
                    <a:pt x="288" y="1583"/>
                  </a:lnTo>
                  <a:lnTo>
                    <a:pt x="288" y="144"/>
                  </a:lnTo>
                  <a:lnTo>
                    <a:pt x="144" y="144"/>
                  </a:lnTo>
                  <a:close/>
                  <a:moveTo>
                    <a:pt x="72" y="0"/>
                  </a:moveTo>
                  <a:lnTo>
                    <a:pt x="360" y="0"/>
                  </a:lnTo>
                  <a:lnTo>
                    <a:pt x="383" y="3"/>
                  </a:lnTo>
                  <a:lnTo>
                    <a:pt x="403" y="13"/>
                  </a:lnTo>
                  <a:lnTo>
                    <a:pt x="419" y="29"/>
                  </a:lnTo>
                  <a:lnTo>
                    <a:pt x="429" y="49"/>
                  </a:lnTo>
                  <a:lnTo>
                    <a:pt x="432" y="72"/>
                  </a:lnTo>
                  <a:lnTo>
                    <a:pt x="432" y="1655"/>
                  </a:lnTo>
                  <a:lnTo>
                    <a:pt x="429" y="1679"/>
                  </a:lnTo>
                  <a:lnTo>
                    <a:pt x="419" y="1698"/>
                  </a:lnTo>
                  <a:lnTo>
                    <a:pt x="403" y="1714"/>
                  </a:lnTo>
                  <a:lnTo>
                    <a:pt x="383" y="1723"/>
                  </a:lnTo>
                  <a:lnTo>
                    <a:pt x="360" y="1727"/>
                  </a:lnTo>
                  <a:lnTo>
                    <a:pt x="72" y="1727"/>
                  </a:lnTo>
                  <a:lnTo>
                    <a:pt x="49" y="1723"/>
                  </a:lnTo>
                  <a:lnTo>
                    <a:pt x="30" y="1714"/>
                  </a:lnTo>
                  <a:lnTo>
                    <a:pt x="14" y="1698"/>
                  </a:lnTo>
                  <a:lnTo>
                    <a:pt x="4" y="1679"/>
                  </a:lnTo>
                  <a:lnTo>
                    <a:pt x="0" y="1655"/>
                  </a:lnTo>
                  <a:lnTo>
                    <a:pt x="0" y="72"/>
                  </a:lnTo>
                  <a:lnTo>
                    <a:pt x="4" y="49"/>
                  </a:lnTo>
                  <a:lnTo>
                    <a:pt x="14" y="29"/>
                  </a:lnTo>
                  <a:lnTo>
                    <a:pt x="30" y="13"/>
                  </a:lnTo>
                  <a:lnTo>
                    <a:pt x="49" y="3"/>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2">
              <a:extLst>
                <a:ext uri="{FF2B5EF4-FFF2-40B4-BE49-F238E27FC236}">
                  <a16:creationId xmlns:a16="http://schemas.microsoft.com/office/drawing/2014/main" id="{524CDDD4-D718-4D8A-B40B-577E557D711A}"/>
                </a:ext>
              </a:extLst>
            </p:cNvPr>
            <p:cNvSpPr>
              <a:spLocks noEditPoints="1"/>
            </p:cNvSpPr>
            <p:nvPr/>
          </p:nvSpPr>
          <p:spPr bwMode="auto">
            <a:xfrm>
              <a:off x="8759073"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2 w 432"/>
                <a:gd name="T15" fmla="*/ 4 h 1008"/>
                <a:gd name="T16" fmla="*/ 402 w 432"/>
                <a:gd name="T17" fmla="*/ 14 h 1008"/>
                <a:gd name="T18" fmla="*/ 418 w 432"/>
                <a:gd name="T19" fmla="*/ 30 h 1008"/>
                <a:gd name="T20" fmla="*/ 428 w 432"/>
                <a:gd name="T21" fmla="*/ 50 h 1008"/>
                <a:gd name="T22" fmla="*/ 432 w 432"/>
                <a:gd name="T23" fmla="*/ 72 h 1008"/>
                <a:gd name="T24" fmla="*/ 432 w 432"/>
                <a:gd name="T25" fmla="*/ 936 h 1008"/>
                <a:gd name="T26" fmla="*/ 428 w 432"/>
                <a:gd name="T27" fmla="*/ 960 h 1008"/>
                <a:gd name="T28" fmla="*/ 418 w 432"/>
                <a:gd name="T29" fmla="*/ 979 h 1008"/>
                <a:gd name="T30" fmla="*/ 402 w 432"/>
                <a:gd name="T31" fmla="*/ 995 h 1008"/>
                <a:gd name="T32" fmla="*/ 382 w 432"/>
                <a:gd name="T33" fmla="*/ 1004 h 1008"/>
                <a:gd name="T34" fmla="*/ 360 w 432"/>
                <a:gd name="T35" fmla="*/ 1008 h 1008"/>
                <a:gd name="T36" fmla="*/ 72 w 432"/>
                <a:gd name="T37" fmla="*/ 1008 h 1008"/>
                <a:gd name="T38" fmla="*/ 48 w 432"/>
                <a:gd name="T39" fmla="*/ 1004 h 1008"/>
                <a:gd name="T40" fmla="*/ 29 w 432"/>
                <a:gd name="T41" fmla="*/ 995 h 1008"/>
                <a:gd name="T42" fmla="*/ 13 w 432"/>
                <a:gd name="T43" fmla="*/ 979 h 1008"/>
                <a:gd name="T44" fmla="*/ 4 w 432"/>
                <a:gd name="T45" fmla="*/ 960 h 1008"/>
                <a:gd name="T46" fmla="*/ 0 w 432"/>
                <a:gd name="T47" fmla="*/ 936 h 1008"/>
                <a:gd name="T48" fmla="*/ 0 w 432"/>
                <a:gd name="T49" fmla="*/ 72 h 1008"/>
                <a:gd name="T50" fmla="*/ 4 w 432"/>
                <a:gd name="T51" fmla="*/ 50 h 1008"/>
                <a:gd name="T52" fmla="*/ 13 w 432"/>
                <a:gd name="T53" fmla="*/ 30 h 1008"/>
                <a:gd name="T54" fmla="*/ 29 w 432"/>
                <a:gd name="T55" fmla="*/ 14 h 1008"/>
                <a:gd name="T56" fmla="*/ 48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2" y="4"/>
                  </a:lnTo>
                  <a:lnTo>
                    <a:pt x="402" y="14"/>
                  </a:lnTo>
                  <a:lnTo>
                    <a:pt x="418" y="30"/>
                  </a:lnTo>
                  <a:lnTo>
                    <a:pt x="428" y="50"/>
                  </a:lnTo>
                  <a:lnTo>
                    <a:pt x="432" y="72"/>
                  </a:lnTo>
                  <a:lnTo>
                    <a:pt x="432" y="936"/>
                  </a:lnTo>
                  <a:lnTo>
                    <a:pt x="428" y="960"/>
                  </a:lnTo>
                  <a:lnTo>
                    <a:pt x="418" y="979"/>
                  </a:lnTo>
                  <a:lnTo>
                    <a:pt x="402" y="995"/>
                  </a:lnTo>
                  <a:lnTo>
                    <a:pt x="382" y="1004"/>
                  </a:lnTo>
                  <a:lnTo>
                    <a:pt x="360" y="1008"/>
                  </a:lnTo>
                  <a:lnTo>
                    <a:pt x="72" y="1008"/>
                  </a:lnTo>
                  <a:lnTo>
                    <a:pt x="48" y="1004"/>
                  </a:lnTo>
                  <a:lnTo>
                    <a:pt x="29" y="995"/>
                  </a:lnTo>
                  <a:lnTo>
                    <a:pt x="13" y="979"/>
                  </a:lnTo>
                  <a:lnTo>
                    <a:pt x="4" y="960"/>
                  </a:lnTo>
                  <a:lnTo>
                    <a:pt x="0" y="936"/>
                  </a:lnTo>
                  <a:lnTo>
                    <a:pt x="0" y="72"/>
                  </a:lnTo>
                  <a:lnTo>
                    <a:pt x="4" y="50"/>
                  </a:lnTo>
                  <a:lnTo>
                    <a:pt x="13" y="30"/>
                  </a:lnTo>
                  <a:lnTo>
                    <a:pt x="29" y="14"/>
                  </a:lnTo>
                  <a:lnTo>
                    <a:pt x="48"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4" name="Freeform 263">
              <a:extLst>
                <a:ext uri="{FF2B5EF4-FFF2-40B4-BE49-F238E27FC236}">
                  <a16:creationId xmlns:a16="http://schemas.microsoft.com/office/drawing/2014/main" id="{C896BA72-9839-482B-BCF2-C639CB4BC477}"/>
                </a:ext>
              </a:extLst>
            </p:cNvPr>
            <p:cNvSpPr>
              <a:spLocks noEditPoints="1"/>
            </p:cNvSpPr>
            <p:nvPr/>
          </p:nvSpPr>
          <p:spPr bwMode="auto">
            <a:xfrm>
              <a:off x="8989069" y="3636813"/>
              <a:ext cx="57532" cy="134242"/>
            </a:xfrm>
            <a:custGeom>
              <a:avLst/>
              <a:gdLst>
                <a:gd name="T0" fmla="*/ 144 w 432"/>
                <a:gd name="T1" fmla="*/ 144 h 1008"/>
                <a:gd name="T2" fmla="*/ 144 w 432"/>
                <a:gd name="T3" fmla="*/ 864 h 1008"/>
                <a:gd name="T4" fmla="*/ 288 w 432"/>
                <a:gd name="T5" fmla="*/ 864 h 1008"/>
                <a:gd name="T6" fmla="*/ 288 w 432"/>
                <a:gd name="T7" fmla="*/ 144 h 1008"/>
                <a:gd name="T8" fmla="*/ 144 w 432"/>
                <a:gd name="T9" fmla="*/ 144 h 1008"/>
                <a:gd name="T10" fmla="*/ 72 w 432"/>
                <a:gd name="T11" fmla="*/ 0 h 1008"/>
                <a:gd name="T12" fmla="*/ 360 w 432"/>
                <a:gd name="T13" fmla="*/ 0 h 1008"/>
                <a:gd name="T14" fmla="*/ 383 w 432"/>
                <a:gd name="T15" fmla="*/ 4 h 1008"/>
                <a:gd name="T16" fmla="*/ 403 w 432"/>
                <a:gd name="T17" fmla="*/ 14 h 1008"/>
                <a:gd name="T18" fmla="*/ 419 w 432"/>
                <a:gd name="T19" fmla="*/ 30 h 1008"/>
                <a:gd name="T20" fmla="*/ 428 w 432"/>
                <a:gd name="T21" fmla="*/ 50 h 1008"/>
                <a:gd name="T22" fmla="*/ 432 w 432"/>
                <a:gd name="T23" fmla="*/ 72 h 1008"/>
                <a:gd name="T24" fmla="*/ 432 w 432"/>
                <a:gd name="T25" fmla="*/ 936 h 1008"/>
                <a:gd name="T26" fmla="*/ 428 w 432"/>
                <a:gd name="T27" fmla="*/ 960 h 1008"/>
                <a:gd name="T28" fmla="*/ 419 w 432"/>
                <a:gd name="T29" fmla="*/ 979 h 1008"/>
                <a:gd name="T30" fmla="*/ 403 w 432"/>
                <a:gd name="T31" fmla="*/ 995 h 1008"/>
                <a:gd name="T32" fmla="*/ 383 w 432"/>
                <a:gd name="T33" fmla="*/ 1004 h 1008"/>
                <a:gd name="T34" fmla="*/ 360 w 432"/>
                <a:gd name="T35" fmla="*/ 1008 h 1008"/>
                <a:gd name="T36" fmla="*/ 72 w 432"/>
                <a:gd name="T37" fmla="*/ 1008 h 1008"/>
                <a:gd name="T38" fmla="*/ 49 w 432"/>
                <a:gd name="T39" fmla="*/ 1004 h 1008"/>
                <a:gd name="T40" fmla="*/ 30 w 432"/>
                <a:gd name="T41" fmla="*/ 995 h 1008"/>
                <a:gd name="T42" fmla="*/ 14 w 432"/>
                <a:gd name="T43" fmla="*/ 979 h 1008"/>
                <a:gd name="T44" fmla="*/ 4 w 432"/>
                <a:gd name="T45" fmla="*/ 960 h 1008"/>
                <a:gd name="T46" fmla="*/ 0 w 432"/>
                <a:gd name="T47" fmla="*/ 936 h 1008"/>
                <a:gd name="T48" fmla="*/ 0 w 432"/>
                <a:gd name="T49" fmla="*/ 72 h 1008"/>
                <a:gd name="T50" fmla="*/ 4 w 432"/>
                <a:gd name="T51" fmla="*/ 50 h 1008"/>
                <a:gd name="T52" fmla="*/ 14 w 432"/>
                <a:gd name="T53" fmla="*/ 30 h 1008"/>
                <a:gd name="T54" fmla="*/ 30 w 432"/>
                <a:gd name="T55" fmla="*/ 14 h 1008"/>
                <a:gd name="T56" fmla="*/ 49 w 432"/>
                <a:gd name="T57" fmla="*/ 4 h 1008"/>
                <a:gd name="T58" fmla="*/ 72 w 432"/>
                <a:gd name="T59" fmla="*/ 0 h 10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008">
                  <a:moveTo>
                    <a:pt x="144" y="144"/>
                  </a:moveTo>
                  <a:lnTo>
                    <a:pt x="144" y="864"/>
                  </a:lnTo>
                  <a:lnTo>
                    <a:pt x="288" y="864"/>
                  </a:lnTo>
                  <a:lnTo>
                    <a:pt x="288" y="144"/>
                  </a:lnTo>
                  <a:lnTo>
                    <a:pt x="144" y="144"/>
                  </a:lnTo>
                  <a:close/>
                  <a:moveTo>
                    <a:pt x="72" y="0"/>
                  </a:moveTo>
                  <a:lnTo>
                    <a:pt x="360" y="0"/>
                  </a:lnTo>
                  <a:lnTo>
                    <a:pt x="383" y="4"/>
                  </a:lnTo>
                  <a:lnTo>
                    <a:pt x="403" y="14"/>
                  </a:lnTo>
                  <a:lnTo>
                    <a:pt x="419" y="30"/>
                  </a:lnTo>
                  <a:lnTo>
                    <a:pt x="428" y="50"/>
                  </a:lnTo>
                  <a:lnTo>
                    <a:pt x="432" y="72"/>
                  </a:lnTo>
                  <a:lnTo>
                    <a:pt x="432" y="936"/>
                  </a:lnTo>
                  <a:lnTo>
                    <a:pt x="428" y="960"/>
                  </a:lnTo>
                  <a:lnTo>
                    <a:pt x="419" y="979"/>
                  </a:lnTo>
                  <a:lnTo>
                    <a:pt x="403" y="995"/>
                  </a:lnTo>
                  <a:lnTo>
                    <a:pt x="383" y="1004"/>
                  </a:lnTo>
                  <a:lnTo>
                    <a:pt x="360" y="1008"/>
                  </a:lnTo>
                  <a:lnTo>
                    <a:pt x="72" y="1008"/>
                  </a:lnTo>
                  <a:lnTo>
                    <a:pt x="49" y="1004"/>
                  </a:lnTo>
                  <a:lnTo>
                    <a:pt x="30" y="995"/>
                  </a:lnTo>
                  <a:lnTo>
                    <a:pt x="14" y="979"/>
                  </a:lnTo>
                  <a:lnTo>
                    <a:pt x="4" y="960"/>
                  </a:lnTo>
                  <a:lnTo>
                    <a:pt x="0" y="936"/>
                  </a:lnTo>
                  <a:lnTo>
                    <a:pt x="0" y="72"/>
                  </a:lnTo>
                  <a:lnTo>
                    <a:pt x="4" y="50"/>
                  </a:lnTo>
                  <a:lnTo>
                    <a:pt x="14" y="30"/>
                  </a:lnTo>
                  <a:lnTo>
                    <a:pt x="30" y="14"/>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264">
              <a:extLst>
                <a:ext uri="{FF2B5EF4-FFF2-40B4-BE49-F238E27FC236}">
                  <a16:creationId xmlns:a16="http://schemas.microsoft.com/office/drawing/2014/main" id="{5148E6CC-A485-4848-BC6F-8096E908F979}"/>
                </a:ext>
              </a:extLst>
            </p:cNvPr>
            <p:cNvSpPr>
              <a:spLocks noEditPoints="1"/>
            </p:cNvSpPr>
            <p:nvPr/>
          </p:nvSpPr>
          <p:spPr bwMode="auto">
            <a:xfrm>
              <a:off x="9104133" y="3521882"/>
              <a:ext cx="57532" cy="249174"/>
            </a:xfrm>
            <a:custGeom>
              <a:avLst/>
              <a:gdLst>
                <a:gd name="T0" fmla="*/ 144 w 432"/>
                <a:gd name="T1" fmla="*/ 144 h 1871"/>
                <a:gd name="T2" fmla="*/ 144 w 432"/>
                <a:gd name="T3" fmla="*/ 1727 h 1871"/>
                <a:gd name="T4" fmla="*/ 288 w 432"/>
                <a:gd name="T5" fmla="*/ 1727 h 1871"/>
                <a:gd name="T6" fmla="*/ 288 w 432"/>
                <a:gd name="T7" fmla="*/ 144 h 1871"/>
                <a:gd name="T8" fmla="*/ 144 w 432"/>
                <a:gd name="T9" fmla="*/ 144 h 1871"/>
                <a:gd name="T10" fmla="*/ 72 w 432"/>
                <a:gd name="T11" fmla="*/ 0 h 1871"/>
                <a:gd name="T12" fmla="*/ 360 w 432"/>
                <a:gd name="T13" fmla="*/ 0 h 1871"/>
                <a:gd name="T14" fmla="*/ 382 w 432"/>
                <a:gd name="T15" fmla="*/ 4 h 1871"/>
                <a:gd name="T16" fmla="*/ 402 w 432"/>
                <a:gd name="T17" fmla="*/ 13 h 1871"/>
                <a:gd name="T18" fmla="*/ 417 w 432"/>
                <a:gd name="T19" fmla="*/ 29 h 1871"/>
                <a:gd name="T20" fmla="*/ 428 w 432"/>
                <a:gd name="T21" fmla="*/ 49 h 1871"/>
                <a:gd name="T22" fmla="*/ 432 w 432"/>
                <a:gd name="T23" fmla="*/ 72 h 1871"/>
                <a:gd name="T24" fmla="*/ 432 w 432"/>
                <a:gd name="T25" fmla="*/ 1799 h 1871"/>
                <a:gd name="T26" fmla="*/ 428 w 432"/>
                <a:gd name="T27" fmla="*/ 1823 h 1871"/>
                <a:gd name="T28" fmla="*/ 417 w 432"/>
                <a:gd name="T29" fmla="*/ 1842 h 1871"/>
                <a:gd name="T30" fmla="*/ 402 w 432"/>
                <a:gd name="T31" fmla="*/ 1858 h 1871"/>
                <a:gd name="T32" fmla="*/ 382 w 432"/>
                <a:gd name="T33" fmla="*/ 1867 h 1871"/>
                <a:gd name="T34" fmla="*/ 360 w 432"/>
                <a:gd name="T35" fmla="*/ 1871 h 1871"/>
                <a:gd name="T36" fmla="*/ 72 w 432"/>
                <a:gd name="T37" fmla="*/ 1871 h 1871"/>
                <a:gd name="T38" fmla="*/ 49 w 432"/>
                <a:gd name="T39" fmla="*/ 1867 h 1871"/>
                <a:gd name="T40" fmla="*/ 28 w 432"/>
                <a:gd name="T41" fmla="*/ 1858 h 1871"/>
                <a:gd name="T42" fmla="*/ 14 w 432"/>
                <a:gd name="T43" fmla="*/ 1842 h 1871"/>
                <a:gd name="T44" fmla="*/ 4 w 432"/>
                <a:gd name="T45" fmla="*/ 1823 h 1871"/>
                <a:gd name="T46" fmla="*/ 0 w 432"/>
                <a:gd name="T47" fmla="*/ 1799 h 1871"/>
                <a:gd name="T48" fmla="*/ 0 w 432"/>
                <a:gd name="T49" fmla="*/ 72 h 1871"/>
                <a:gd name="T50" fmla="*/ 4 w 432"/>
                <a:gd name="T51" fmla="*/ 49 h 1871"/>
                <a:gd name="T52" fmla="*/ 14 w 432"/>
                <a:gd name="T53" fmla="*/ 29 h 1871"/>
                <a:gd name="T54" fmla="*/ 28 w 432"/>
                <a:gd name="T55" fmla="*/ 13 h 1871"/>
                <a:gd name="T56" fmla="*/ 49 w 432"/>
                <a:gd name="T57" fmla="*/ 4 h 1871"/>
                <a:gd name="T58" fmla="*/ 72 w 432"/>
                <a:gd name="T59" fmla="*/ 0 h 1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32" h="1871">
                  <a:moveTo>
                    <a:pt x="144" y="144"/>
                  </a:moveTo>
                  <a:lnTo>
                    <a:pt x="144" y="1727"/>
                  </a:lnTo>
                  <a:lnTo>
                    <a:pt x="288" y="1727"/>
                  </a:lnTo>
                  <a:lnTo>
                    <a:pt x="288" y="144"/>
                  </a:lnTo>
                  <a:lnTo>
                    <a:pt x="144" y="144"/>
                  </a:lnTo>
                  <a:close/>
                  <a:moveTo>
                    <a:pt x="72" y="0"/>
                  </a:moveTo>
                  <a:lnTo>
                    <a:pt x="360" y="0"/>
                  </a:lnTo>
                  <a:lnTo>
                    <a:pt x="382" y="4"/>
                  </a:lnTo>
                  <a:lnTo>
                    <a:pt x="402" y="13"/>
                  </a:lnTo>
                  <a:lnTo>
                    <a:pt x="417" y="29"/>
                  </a:lnTo>
                  <a:lnTo>
                    <a:pt x="428" y="49"/>
                  </a:lnTo>
                  <a:lnTo>
                    <a:pt x="432" y="72"/>
                  </a:lnTo>
                  <a:lnTo>
                    <a:pt x="432" y="1799"/>
                  </a:lnTo>
                  <a:lnTo>
                    <a:pt x="428" y="1823"/>
                  </a:lnTo>
                  <a:lnTo>
                    <a:pt x="417" y="1842"/>
                  </a:lnTo>
                  <a:lnTo>
                    <a:pt x="402" y="1858"/>
                  </a:lnTo>
                  <a:lnTo>
                    <a:pt x="382" y="1867"/>
                  </a:lnTo>
                  <a:lnTo>
                    <a:pt x="360" y="1871"/>
                  </a:lnTo>
                  <a:lnTo>
                    <a:pt x="72" y="1871"/>
                  </a:lnTo>
                  <a:lnTo>
                    <a:pt x="49" y="1867"/>
                  </a:lnTo>
                  <a:lnTo>
                    <a:pt x="28" y="1858"/>
                  </a:lnTo>
                  <a:lnTo>
                    <a:pt x="14" y="1842"/>
                  </a:lnTo>
                  <a:lnTo>
                    <a:pt x="4" y="1823"/>
                  </a:lnTo>
                  <a:lnTo>
                    <a:pt x="0" y="1799"/>
                  </a:lnTo>
                  <a:lnTo>
                    <a:pt x="0" y="72"/>
                  </a:lnTo>
                  <a:lnTo>
                    <a:pt x="4" y="49"/>
                  </a:lnTo>
                  <a:lnTo>
                    <a:pt x="14" y="29"/>
                  </a:lnTo>
                  <a:lnTo>
                    <a:pt x="28" y="13"/>
                  </a:lnTo>
                  <a:lnTo>
                    <a:pt x="49" y="4"/>
                  </a:lnTo>
                  <a:lnTo>
                    <a:pt x="7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65">
              <a:extLst>
                <a:ext uri="{FF2B5EF4-FFF2-40B4-BE49-F238E27FC236}">
                  <a16:creationId xmlns:a16="http://schemas.microsoft.com/office/drawing/2014/main" id="{EDD97AFF-F25D-4958-9F0C-90C3723E6D9A}"/>
                </a:ext>
              </a:extLst>
            </p:cNvPr>
            <p:cNvSpPr>
              <a:spLocks/>
            </p:cNvSpPr>
            <p:nvPr/>
          </p:nvSpPr>
          <p:spPr bwMode="auto">
            <a:xfrm>
              <a:off x="8726711" y="3401490"/>
              <a:ext cx="427364" cy="212816"/>
            </a:xfrm>
            <a:custGeom>
              <a:avLst/>
              <a:gdLst>
                <a:gd name="T0" fmla="*/ 3137 w 3209"/>
                <a:gd name="T1" fmla="*/ 0 h 1598"/>
                <a:gd name="T2" fmla="*/ 3156 w 3209"/>
                <a:gd name="T3" fmla="*/ 2 h 1598"/>
                <a:gd name="T4" fmla="*/ 3173 w 3209"/>
                <a:gd name="T5" fmla="*/ 9 h 1598"/>
                <a:gd name="T6" fmla="*/ 3188 w 3209"/>
                <a:gd name="T7" fmla="*/ 21 h 1598"/>
                <a:gd name="T8" fmla="*/ 3200 w 3209"/>
                <a:gd name="T9" fmla="*/ 36 h 1598"/>
                <a:gd name="T10" fmla="*/ 3208 w 3209"/>
                <a:gd name="T11" fmla="*/ 53 h 1598"/>
                <a:gd name="T12" fmla="*/ 3209 w 3209"/>
                <a:gd name="T13" fmla="*/ 72 h 1598"/>
                <a:gd name="T14" fmla="*/ 3208 w 3209"/>
                <a:gd name="T15" fmla="*/ 90 h 1598"/>
                <a:gd name="T16" fmla="*/ 3200 w 3209"/>
                <a:gd name="T17" fmla="*/ 107 h 1598"/>
                <a:gd name="T18" fmla="*/ 3188 w 3209"/>
                <a:gd name="T19" fmla="*/ 123 h 1598"/>
                <a:gd name="T20" fmla="*/ 2094 w 3209"/>
                <a:gd name="T21" fmla="*/ 1226 h 1598"/>
                <a:gd name="T22" fmla="*/ 2080 w 3209"/>
                <a:gd name="T23" fmla="*/ 1238 h 1598"/>
                <a:gd name="T24" fmla="*/ 2063 w 3209"/>
                <a:gd name="T25" fmla="*/ 1245 h 1598"/>
                <a:gd name="T26" fmla="*/ 2043 w 3209"/>
                <a:gd name="T27" fmla="*/ 1247 h 1598"/>
                <a:gd name="T28" fmla="*/ 2043 w 3209"/>
                <a:gd name="T29" fmla="*/ 1247 h 1598"/>
                <a:gd name="T30" fmla="*/ 2025 w 3209"/>
                <a:gd name="T31" fmla="*/ 1245 h 1598"/>
                <a:gd name="T32" fmla="*/ 2008 w 3209"/>
                <a:gd name="T33" fmla="*/ 1238 h 1598"/>
                <a:gd name="T34" fmla="*/ 1992 w 3209"/>
                <a:gd name="T35" fmla="*/ 1226 h 1598"/>
                <a:gd name="T36" fmla="*/ 1327 w 3209"/>
                <a:gd name="T37" fmla="*/ 560 h 1598"/>
                <a:gd name="T38" fmla="*/ 119 w 3209"/>
                <a:gd name="T39" fmla="*/ 1581 h 1598"/>
                <a:gd name="T40" fmla="*/ 104 w 3209"/>
                <a:gd name="T41" fmla="*/ 1590 h 1598"/>
                <a:gd name="T42" fmla="*/ 89 w 3209"/>
                <a:gd name="T43" fmla="*/ 1597 h 1598"/>
                <a:gd name="T44" fmla="*/ 72 w 3209"/>
                <a:gd name="T45" fmla="*/ 1598 h 1598"/>
                <a:gd name="T46" fmla="*/ 52 w 3209"/>
                <a:gd name="T47" fmla="*/ 1596 h 1598"/>
                <a:gd name="T48" fmla="*/ 32 w 3209"/>
                <a:gd name="T49" fmla="*/ 1586 h 1598"/>
                <a:gd name="T50" fmla="*/ 17 w 3209"/>
                <a:gd name="T51" fmla="*/ 1573 h 1598"/>
                <a:gd name="T52" fmla="*/ 6 w 3209"/>
                <a:gd name="T53" fmla="*/ 1556 h 1598"/>
                <a:gd name="T54" fmla="*/ 1 w 3209"/>
                <a:gd name="T55" fmla="*/ 1539 h 1598"/>
                <a:gd name="T56" fmla="*/ 0 w 3209"/>
                <a:gd name="T57" fmla="*/ 1520 h 1598"/>
                <a:gd name="T58" fmla="*/ 3 w 3209"/>
                <a:gd name="T59" fmla="*/ 1503 h 1598"/>
                <a:gd name="T60" fmla="*/ 13 w 3209"/>
                <a:gd name="T61" fmla="*/ 1486 h 1598"/>
                <a:gd name="T62" fmla="*/ 26 w 3209"/>
                <a:gd name="T63" fmla="*/ 1471 h 1598"/>
                <a:gd name="T64" fmla="*/ 1285 w 3209"/>
                <a:gd name="T65" fmla="*/ 407 h 1598"/>
                <a:gd name="T66" fmla="*/ 1303 w 3209"/>
                <a:gd name="T67" fmla="*/ 395 h 1598"/>
                <a:gd name="T68" fmla="*/ 1323 w 3209"/>
                <a:gd name="T69" fmla="*/ 390 h 1598"/>
                <a:gd name="T70" fmla="*/ 1344 w 3209"/>
                <a:gd name="T71" fmla="*/ 391 h 1598"/>
                <a:gd name="T72" fmla="*/ 1365 w 3209"/>
                <a:gd name="T73" fmla="*/ 398 h 1598"/>
                <a:gd name="T74" fmla="*/ 1382 w 3209"/>
                <a:gd name="T75" fmla="*/ 411 h 1598"/>
                <a:gd name="T76" fmla="*/ 2043 w 3209"/>
                <a:gd name="T77" fmla="*/ 1073 h 1598"/>
                <a:gd name="T78" fmla="*/ 3086 w 3209"/>
                <a:gd name="T79" fmla="*/ 21 h 1598"/>
                <a:gd name="T80" fmla="*/ 3102 w 3209"/>
                <a:gd name="T81" fmla="*/ 9 h 1598"/>
                <a:gd name="T82" fmla="*/ 3119 w 3209"/>
                <a:gd name="T83" fmla="*/ 2 h 1598"/>
                <a:gd name="T84" fmla="*/ 3137 w 3209"/>
                <a:gd name="T85" fmla="*/ 0 h 15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09" h="1598">
                  <a:moveTo>
                    <a:pt x="3137" y="0"/>
                  </a:moveTo>
                  <a:lnTo>
                    <a:pt x="3156" y="2"/>
                  </a:lnTo>
                  <a:lnTo>
                    <a:pt x="3173" y="9"/>
                  </a:lnTo>
                  <a:lnTo>
                    <a:pt x="3188" y="21"/>
                  </a:lnTo>
                  <a:lnTo>
                    <a:pt x="3200" y="36"/>
                  </a:lnTo>
                  <a:lnTo>
                    <a:pt x="3208" y="53"/>
                  </a:lnTo>
                  <a:lnTo>
                    <a:pt x="3209" y="72"/>
                  </a:lnTo>
                  <a:lnTo>
                    <a:pt x="3208" y="90"/>
                  </a:lnTo>
                  <a:lnTo>
                    <a:pt x="3200" y="107"/>
                  </a:lnTo>
                  <a:lnTo>
                    <a:pt x="3188" y="123"/>
                  </a:lnTo>
                  <a:lnTo>
                    <a:pt x="2094" y="1226"/>
                  </a:lnTo>
                  <a:lnTo>
                    <a:pt x="2080" y="1238"/>
                  </a:lnTo>
                  <a:lnTo>
                    <a:pt x="2063" y="1245"/>
                  </a:lnTo>
                  <a:lnTo>
                    <a:pt x="2043" y="1247"/>
                  </a:lnTo>
                  <a:lnTo>
                    <a:pt x="2043" y="1247"/>
                  </a:lnTo>
                  <a:lnTo>
                    <a:pt x="2025" y="1245"/>
                  </a:lnTo>
                  <a:lnTo>
                    <a:pt x="2008" y="1238"/>
                  </a:lnTo>
                  <a:lnTo>
                    <a:pt x="1992" y="1226"/>
                  </a:lnTo>
                  <a:lnTo>
                    <a:pt x="1327" y="560"/>
                  </a:lnTo>
                  <a:lnTo>
                    <a:pt x="119" y="1581"/>
                  </a:lnTo>
                  <a:lnTo>
                    <a:pt x="104" y="1590"/>
                  </a:lnTo>
                  <a:lnTo>
                    <a:pt x="89" y="1597"/>
                  </a:lnTo>
                  <a:lnTo>
                    <a:pt x="72" y="1598"/>
                  </a:lnTo>
                  <a:lnTo>
                    <a:pt x="52" y="1596"/>
                  </a:lnTo>
                  <a:lnTo>
                    <a:pt x="32" y="1586"/>
                  </a:lnTo>
                  <a:lnTo>
                    <a:pt x="17" y="1573"/>
                  </a:lnTo>
                  <a:lnTo>
                    <a:pt x="6" y="1556"/>
                  </a:lnTo>
                  <a:lnTo>
                    <a:pt x="1" y="1539"/>
                  </a:lnTo>
                  <a:lnTo>
                    <a:pt x="0" y="1520"/>
                  </a:lnTo>
                  <a:lnTo>
                    <a:pt x="3" y="1503"/>
                  </a:lnTo>
                  <a:lnTo>
                    <a:pt x="13" y="1486"/>
                  </a:lnTo>
                  <a:lnTo>
                    <a:pt x="26" y="1471"/>
                  </a:lnTo>
                  <a:lnTo>
                    <a:pt x="1285" y="407"/>
                  </a:lnTo>
                  <a:lnTo>
                    <a:pt x="1303" y="395"/>
                  </a:lnTo>
                  <a:lnTo>
                    <a:pt x="1323" y="390"/>
                  </a:lnTo>
                  <a:lnTo>
                    <a:pt x="1344" y="391"/>
                  </a:lnTo>
                  <a:lnTo>
                    <a:pt x="1365" y="398"/>
                  </a:lnTo>
                  <a:lnTo>
                    <a:pt x="1382" y="411"/>
                  </a:lnTo>
                  <a:lnTo>
                    <a:pt x="2043" y="1073"/>
                  </a:lnTo>
                  <a:lnTo>
                    <a:pt x="3086" y="21"/>
                  </a:lnTo>
                  <a:lnTo>
                    <a:pt x="3102" y="9"/>
                  </a:lnTo>
                  <a:lnTo>
                    <a:pt x="3119" y="2"/>
                  </a:lnTo>
                  <a:lnTo>
                    <a:pt x="313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624">
            <a:extLst>
              <a:ext uri="{FF2B5EF4-FFF2-40B4-BE49-F238E27FC236}">
                <a16:creationId xmlns:a16="http://schemas.microsoft.com/office/drawing/2014/main" id="{254894B0-BAF4-49B6-8950-1072A8C56229}"/>
              </a:ext>
            </a:extLst>
          </p:cNvPr>
          <p:cNvGrpSpPr/>
          <p:nvPr/>
        </p:nvGrpSpPr>
        <p:grpSpPr>
          <a:xfrm>
            <a:off x="6156762" y="3733250"/>
            <a:ext cx="554401" cy="554401"/>
            <a:chOff x="1957430" y="2931077"/>
            <a:chExt cx="554401" cy="554401"/>
          </a:xfrm>
          <a:solidFill>
            <a:srgbClr val="5C9AD3"/>
          </a:solidFill>
        </p:grpSpPr>
        <p:sp>
          <p:nvSpPr>
            <p:cNvPr id="18" name="Freeform 245">
              <a:extLst>
                <a:ext uri="{FF2B5EF4-FFF2-40B4-BE49-F238E27FC236}">
                  <a16:creationId xmlns:a16="http://schemas.microsoft.com/office/drawing/2014/main" id="{3D225717-C090-43A0-93BE-B2AE5CCC6D8E}"/>
                </a:ext>
              </a:extLst>
            </p:cNvPr>
            <p:cNvSpPr>
              <a:spLocks noEditPoints="1"/>
            </p:cNvSpPr>
            <p:nvPr/>
          </p:nvSpPr>
          <p:spPr bwMode="auto">
            <a:xfrm>
              <a:off x="1957430" y="2931077"/>
              <a:ext cx="554401" cy="554401"/>
            </a:xfrm>
            <a:custGeom>
              <a:avLst/>
              <a:gdLst>
                <a:gd name="T0" fmla="*/ 664 w 4317"/>
                <a:gd name="T1" fmla="*/ 158 h 4317"/>
                <a:gd name="T2" fmla="*/ 471 w 4317"/>
                <a:gd name="T3" fmla="*/ 234 h 4317"/>
                <a:gd name="T4" fmla="*/ 314 w 4317"/>
                <a:gd name="T5" fmla="*/ 362 h 4317"/>
                <a:gd name="T6" fmla="*/ 203 w 4317"/>
                <a:gd name="T7" fmla="*/ 531 h 4317"/>
                <a:gd name="T8" fmla="*/ 148 w 4317"/>
                <a:gd name="T9" fmla="*/ 733 h 4317"/>
                <a:gd name="T10" fmla="*/ 148 w 4317"/>
                <a:gd name="T11" fmla="*/ 3584 h 4317"/>
                <a:gd name="T12" fmla="*/ 203 w 4317"/>
                <a:gd name="T13" fmla="*/ 3784 h 4317"/>
                <a:gd name="T14" fmla="*/ 314 w 4317"/>
                <a:gd name="T15" fmla="*/ 3954 h 4317"/>
                <a:gd name="T16" fmla="*/ 471 w 4317"/>
                <a:gd name="T17" fmla="*/ 4083 h 4317"/>
                <a:gd name="T18" fmla="*/ 664 w 4317"/>
                <a:gd name="T19" fmla="*/ 4157 h 4317"/>
                <a:gd name="T20" fmla="*/ 3512 w 4317"/>
                <a:gd name="T21" fmla="*/ 4173 h 4317"/>
                <a:gd name="T22" fmla="*/ 3720 w 4317"/>
                <a:gd name="T23" fmla="*/ 4139 h 4317"/>
                <a:gd name="T24" fmla="*/ 3902 w 4317"/>
                <a:gd name="T25" fmla="*/ 4045 h 4317"/>
                <a:gd name="T26" fmla="*/ 4046 w 4317"/>
                <a:gd name="T27" fmla="*/ 3902 h 4317"/>
                <a:gd name="T28" fmla="*/ 4140 w 4317"/>
                <a:gd name="T29" fmla="*/ 3720 h 4317"/>
                <a:gd name="T30" fmla="*/ 4173 w 4317"/>
                <a:gd name="T31" fmla="*/ 3512 h 4317"/>
                <a:gd name="T32" fmla="*/ 4159 w 4317"/>
                <a:gd name="T33" fmla="*/ 664 h 4317"/>
                <a:gd name="T34" fmla="*/ 4083 w 4317"/>
                <a:gd name="T35" fmla="*/ 471 h 4317"/>
                <a:gd name="T36" fmla="*/ 3954 w 4317"/>
                <a:gd name="T37" fmla="*/ 314 h 4317"/>
                <a:gd name="T38" fmla="*/ 3784 w 4317"/>
                <a:gd name="T39" fmla="*/ 203 h 4317"/>
                <a:gd name="T40" fmla="*/ 3584 w 4317"/>
                <a:gd name="T41" fmla="*/ 148 h 4317"/>
                <a:gd name="T42" fmla="*/ 805 w 4317"/>
                <a:gd name="T43" fmla="*/ 0 h 4317"/>
                <a:gd name="T44" fmla="*/ 3674 w 4317"/>
                <a:gd name="T45" fmla="*/ 15 h 4317"/>
                <a:gd name="T46" fmla="*/ 3895 w 4317"/>
                <a:gd name="T47" fmla="*/ 97 h 4317"/>
                <a:gd name="T48" fmla="*/ 4081 w 4317"/>
                <a:gd name="T49" fmla="*/ 235 h 4317"/>
                <a:gd name="T50" fmla="*/ 4220 w 4317"/>
                <a:gd name="T51" fmla="*/ 421 h 4317"/>
                <a:gd name="T52" fmla="*/ 4301 w 4317"/>
                <a:gd name="T53" fmla="*/ 643 h 4317"/>
                <a:gd name="T54" fmla="*/ 4317 w 4317"/>
                <a:gd name="T55" fmla="*/ 3512 h 4317"/>
                <a:gd name="T56" fmla="*/ 4282 w 4317"/>
                <a:gd name="T57" fmla="*/ 3751 h 4317"/>
                <a:gd name="T58" fmla="*/ 4180 w 4317"/>
                <a:gd name="T59" fmla="*/ 3962 h 4317"/>
                <a:gd name="T60" fmla="*/ 4024 w 4317"/>
                <a:gd name="T61" fmla="*/ 4132 h 4317"/>
                <a:gd name="T62" fmla="*/ 3825 w 4317"/>
                <a:gd name="T63" fmla="*/ 4254 h 4317"/>
                <a:gd name="T64" fmla="*/ 3594 w 4317"/>
                <a:gd name="T65" fmla="*/ 4313 h 4317"/>
                <a:gd name="T66" fmla="*/ 723 w 4317"/>
                <a:gd name="T67" fmla="*/ 4313 h 4317"/>
                <a:gd name="T68" fmla="*/ 492 w 4317"/>
                <a:gd name="T69" fmla="*/ 4254 h 4317"/>
                <a:gd name="T70" fmla="*/ 293 w 4317"/>
                <a:gd name="T71" fmla="*/ 4132 h 4317"/>
                <a:gd name="T72" fmla="*/ 137 w 4317"/>
                <a:gd name="T73" fmla="*/ 3962 h 4317"/>
                <a:gd name="T74" fmla="*/ 36 w 4317"/>
                <a:gd name="T75" fmla="*/ 3751 h 4317"/>
                <a:gd name="T76" fmla="*/ 0 w 4317"/>
                <a:gd name="T77" fmla="*/ 3512 h 4317"/>
                <a:gd name="T78" fmla="*/ 17 w 4317"/>
                <a:gd name="T79" fmla="*/ 643 h 4317"/>
                <a:gd name="T80" fmla="*/ 97 w 4317"/>
                <a:gd name="T81" fmla="*/ 421 h 4317"/>
                <a:gd name="T82" fmla="*/ 235 w 4317"/>
                <a:gd name="T83" fmla="*/ 235 h 4317"/>
                <a:gd name="T84" fmla="*/ 421 w 4317"/>
                <a:gd name="T85" fmla="*/ 97 h 4317"/>
                <a:gd name="T86" fmla="*/ 643 w 4317"/>
                <a:gd name="T87" fmla="*/ 15 h 43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317" h="4317">
                  <a:moveTo>
                    <a:pt x="805" y="144"/>
                  </a:moveTo>
                  <a:lnTo>
                    <a:pt x="733" y="148"/>
                  </a:lnTo>
                  <a:lnTo>
                    <a:pt x="664" y="158"/>
                  </a:lnTo>
                  <a:lnTo>
                    <a:pt x="597" y="176"/>
                  </a:lnTo>
                  <a:lnTo>
                    <a:pt x="533" y="203"/>
                  </a:lnTo>
                  <a:lnTo>
                    <a:pt x="471" y="234"/>
                  </a:lnTo>
                  <a:lnTo>
                    <a:pt x="415" y="271"/>
                  </a:lnTo>
                  <a:lnTo>
                    <a:pt x="362" y="314"/>
                  </a:lnTo>
                  <a:lnTo>
                    <a:pt x="314" y="362"/>
                  </a:lnTo>
                  <a:lnTo>
                    <a:pt x="272" y="415"/>
                  </a:lnTo>
                  <a:lnTo>
                    <a:pt x="234" y="471"/>
                  </a:lnTo>
                  <a:lnTo>
                    <a:pt x="203" y="531"/>
                  </a:lnTo>
                  <a:lnTo>
                    <a:pt x="178" y="595"/>
                  </a:lnTo>
                  <a:lnTo>
                    <a:pt x="159" y="664"/>
                  </a:lnTo>
                  <a:lnTo>
                    <a:pt x="148" y="733"/>
                  </a:lnTo>
                  <a:lnTo>
                    <a:pt x="144" y="805"/>
                  </a:lnTo>
                  <a:lnTo>
                    <a:pt x="144" y="3512"/>
                  </a:lnTo>
                  <a:lnTo>
                    <a:pt x="148" y="3584"/>
                  </a:lnTo>
                  <a:lnTo>
                    <a:pt x="159" y="3653"/>
                  </a:lnTo>
                  <a:lnTo>
                    <a:pt x="178" y="3720"/>
                  </a:lnTo>
                  <a:lnTo>
                    <a:pt x="203" y="3784"/>
                  </a:lnTo>
                  <a:lnTo>
                    <a:pt x="234" y="3846"/>
                  </a:lnTo>
                  <a:lnTo>
                    <a:pt x="272" y="3902"/>
                  </a:lnTo>
                  <a:lnTo>
                    <a:pt x="314" y="3954"/>
                  </a:lnTo>
                  <a:lnTo>
                    <a:pt x="362" y="4003"/>
                  </a:lnTo>
                  <a:lnTo>
                    <a:pt x="415" y="4045"/>
                  </a:lnTo>
                  <a:lnTo>
                    <a:pt x="471" y="4083"/>
                  </a:lnTo>
                  <a:lnTo>
                    <a:pt x="533" y="4114"/>
                  </a:lnTo>
                  <a:lnTo>
                    <a:pt x="597" y="4139"/>
                  </a:lnTo>
                  <a:lnTo>
                    <a:pt x="664" y="4157"/>
                  </a:lnTo>
                  <a:lnTo>
                    <a:pt x="733" y="4169"/>
                  </a:lnTo>
                  <a:lnTo>
                    <a:pt x="805" y="4173"/>
                  </a:lnTo>
                  <a:lnTo>
                    <a:pt x="3512" y="4173"/>
                  </a:lnTo>
                  <a:lnTo>
                    <a:pt x="3584" y="4169"/>
                  </a:lnTo>
                  <a:lnTo>
                    <a:pt x="3653" y="4157"/>
                  </a:lnTo>
                  <a:lnTo>
                    <a:pt x="3720" y="4139"/>
                  </a:lnTo>
                  <a:lnTo>
                    <a:pt x="3784" y="4114"/>
                  </a:lnTo>
                  <a:lnTo>
                    <a:pt x="3846" y="4083"/>
                  </a:lnTo>
                  <a:lnTo>
                    <a:pt x="3902" y="4045"/>
                  </a:lnTo>
                  <a:lnTo>
                    <a:pt x="3954" y="4003"/>
                  </a:lnTo>
                  <a:lnTo>
                    <a:pt x="4003" y="3954"/>
                  </a:lnTo>
                  <a:lnTo>
                    <a:pt x="4046" y="3902"/>
                  </a:lnTo>
                  <a:lnTo>
                    <a:pt x="4083" y="3846"/>
                  </a:lnTo>
                  <a:lnTo>
                    <a:pt x="4114" y="3784"/>
                  </a:lnTo>
                  <a:lnTo>
                    <a:pt x="4140" y="3720"/>
                  </a:lnTo>
                  <a:lnTo>
                    <a:pt x="4159" y="3653"/>
                  </a:lnTo>
                  <a:lnTo>
                    <a:pt x="4169" y="3584"/>
                  </a:lnTo>
                  <a:lnTo>
                    <a:pt x="4173" y="3512"/>
                  </a:lnTo>
                  <a:lnTo>
                    <a:pt x="4173" y="805"/>
                  </a:lnTo>
                  <a:lnTo>
                    <a:pt x="4169" y="733"/>
                  </a:lnTo>
                  <a:lnTo>
                    <a:pt x="4159" y="664"/>
                  </a:lnTo>
                  <a:lnTo>
                    <a:pt x="4140" y="595"/>
                  </a:lnTo>
                  <a:lnTo>
                    <a:pt x="4114" y="531"/>
                  </a:lnTo>
                  <a:lnTo>
                    <a:pt x="4083" y="471"/>
                  </a:lnTo>
                  <a:lnTo>
                    <a:pt x="4046" y="415"/>
                  </a:lnTo>
                  <a:lnTo>
                    <a:pt x="4003" y="362"/>
                  </a:lnTo>
                  <a:lnTo>
                    <a:pt x="3954" y="314"/>
                  </a:lnTo>
                  <a:lnTo>
                    <a:pt x="3902" y="271"/>
                  </a:lnTo>
                  <a:lnTo>
                    <a:pt x="3846" y="234"/>
                  </a:lnTo>
                  <a:lnTo>
                    <a:pt x="3784" y="203"/>
                  </a:lnTo>
                  <a:lnTo>
                    <a:pt x="3720" y="176"/>
                  </a:lnTo>
                  <a:lnTo>
                    <a:pt x="3653" y="158"/>
                  </a:lnTo>
                  <a:lnTo>
                    <a:pt x="3584" y="148"/>
                  </a:lnTo>
                  <a:lnTo>
                    <a:pt x="3512" y="144"/>
                  </a:lnTo>
                  <a:lnTo>
                    <a:pt x="805" y="144"/>
                  </a:lnTo>
                  <a:close/>
                  <a:moveTo>
                    <a:pt x="805" y="0"/>
                  </a:moveTo>
                  <a:lnTo>
                    <a:pt x="3512" y="0"/>
                  </a:lnTo>
                  <a:lnTo>
                    <a:pt x="3594" y="4"/>
                  </a:lnTo>
                  <a:lnTo>
                    <a:pt x="3674" y="15"/>
                  </a:lnTo>
                  <a:lnTo>
                    <a:pt x="3751" y="35"/>
                  </a:lnTo>
                  <a:lnTo>
                    <a:pt x="3825" y="62"/>
                  </a:lnTo>
                  <a:lnTo>
                    <a:pt x="3895" y="97"/>
                  </a:lnTo>
                  <a:lnTo>
                    <a:pt x="3962" y="137"/>
                  </a:lnTo>
                  <a:lnTo>
                    <a:pt x="4024" y="183"/>
                  </a:lnTo>
                  <a:lnTo>
                    <a:pt x="4081" y="235"/>
                  </a:lnTo>
                  <a:lnTo>
                    <a:pt x="4134" y="293"/>
                  </a:lnTo>
                  <a:lnTo>
                    <a:pt x="4180" y="354"/>
                  </a:lnTo>
                  <a:lnTo>
                    <a:pt x="4220" y="421"/>
                  </a:lnTo>
                  <a:lnTo>
                    <a:pt x="4254" y="492"/>
                  </a:lnTo>
                  <a:lnTo>
                    <a:pt x="4282" y="565"/>
                  </a:lnTo>
                  <a:lnTo>
                    <a:pt x="4301" y="643"/>
                  </a:lnTo>
                  <a:lnTo>
                    <a:pt x="4313" y="722"/>
                  </a:lnTo>
                  <a:lnTo>
                    <a:pt x="4317" y="805"/>
                  </a:lnTo>
                  <a:lnTo>
                    <a:pt x="4317" y="3512"/>
                  </a:lnTo>
                  <a:lnTo>
                    <a:pt x="4313" y="3594"/>
                  </a:lnTo>
                  <a:lnTo>
                    <a:pt x="4301" y="3674"/>
                  </a:lnTo>
                  <a:lnTo>
                    <a:pt x="4282" y="3751"/>
                  </a:lnTo>
                  <a:lnTo>
                    <a:pt x="4254" y="3825"/>
                  </a:lnTo>
                  <a:lnTo>
                    <a:pt x="4220" y="3895"/>
                  </a:lnTo>
                  <a:lnTo>
                    <a:pt x="4180" y="3962"/>
                  </a:lnTo>
                  <a:lnTo>
                    <a:pt x="4134" y="4024"/>
                  </a:lnTo>
                  <a:lnTo>
                    <a:pt x="4081" y="4081"/>
                  </a:lnTo>
                  <a:lnTo>
                    <a:pt x="4024" y="4132"/>
                  </a:lnTo>
                  <a:lnTo>
                    <a:pt x="3962" y="4180"/>
                  </a:lnTo>
                  <a:lnTo>
                    <a:pt x="3895" y="4220"/>
                  </a:lnTo>
                  <a:lnTo>
                    <a:pt x="3825" y="4254"/>
                  </a:lnTo>
                  <a:lnTo>
                    <a:pt x="3751" y="4280"/>
                  </a:lnTo>
                  <a:lnTo>
                    <a:pt x="3674" y="4300"/>
                  </a:lnTo>
                  <a:lnTo>
                    <a:pt x="3594" y="4313"/>
                  </a:lnTo>
                  <a:lnTo>
                    <a:pt x="3512" y="4317"/>
                  </a:lnTo>
                  <a:lnTo>
                    <a:pt x="805" y="4317"/>
                  </a:lnTo>
                  <a:lnTo>
                    <a:pt x="723" y="4313"/>
                  </a:lnTo>
                  <a:lnTo>
                    <a:pt x="643" y="4300"/>
                  </a:lnTo>
                  <a:lnTo>
                    <a:pt x="567" y="4280"/>
                  </a:lnTo>
                  <a:lnTo>
                    <a:pt x="492" y="4254"/>
                  </a:lnTo>
                  <a:lnTo>
                    <a:pt x="421" y="4220"/>
                  </a:lnTo>
                  <a:lnTo>
                    <a:pt x="356" y="4180"/>
                  </a:lnTo>
                  <a:lnTo>
                    <a:pt x="293" y="4132"/>
                  </a:lnTo>
                  <a:lnTo>
                    <a:pt x="235" y="4081"/>
                  </a:lnTo>
                  <a:lnTo>
                    <a:pt x="184" y="4024"/>
                  </a:lnTo>
                  <a:lnTo>
                    <a:pt x="137" y="3962"/>
                  </a:lnTo>
                  <a:lnTo>
                    <a:pt x="97" y="3895"/>
                  </a:lnTo>
                  <a:lnTo>
                    <a:pt x="63" y="3825"/>
                  </a:lnTo>
                  <a:lnTo>
                    <a:pt x="36" y="3751"/>
                  </a:lnTo>
                  <a:lnTo>
                    <a:pt x="17" y="3674"/>
                  </a:lnTo>
                  <a:lnTo>
                    <a:pt x="4" y="3594"/>
                  </a:lnTo>
                  <a:lnTo>
                    <a:pt x="0" y="3512"/>
                  </a:lnTo>
                  <a:lnTo>
                    <a:pt x="0" y="805"/>
                  </a:lnTo>
                  <a:lnTo>
                    <a:pt x="4" y="722"/>
                  </a:lnTo>
                  <a:lnTo>
                    <a:pt x="17" y="643"/>
                  </a:lnTo>
                  <a:lnTo>
                    <a:pt x="36" y="565"/>
                  </a:lnTo>
                  <a:lnTo>
                    <a:pt x="63" y="492"/>
                  </a:lnTo>
                  <a:lnTo>
                    <a:pt x="97" y="421"/>
                  </a:lnTo>
                  <a:lnTo>
                    <a:pt x="137" y="354"/>
                  </a:lnTo>
                  <a:lnTo>
                    <a:pt x="184" y="293"/>
                  </a:lnTo>
                  <a:lnTo>
                    <a:pt x="235" y="235"/>
                  </a:lnTo>
                  <a:lnTo>
                    <a:pt x="293" y="183"/>
                  </a:lnTo>
                  <a:lnTo>
                    <a:pt x="356" y="137"/>
                  </a:lnTo>
                  <a:lnTo>
                    <a:pt x="421" y="97"/>
                  </a:lnTo>
                  <a:lnTo>
                    <a:pt x="492" y="62"/>
                  </a:lnTo>
                  <a:lnTo>
                    <a:pt x="567" y="35"/>
                  </a:lnTo>
                  <a:lnTo>
                    <a:pt x="643" y="15"/>
                  </a:lnTo>
                  <a:lnTo>
                    <a:pt x="723" y="4"/>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46">
              <a:extLst>
                <a:ext uri="{FF2B5EF4-FFF2-40B4-BE49-F238E27FC236}">
                  <a16:creationId xmlns:a16="http://schemas.microsoft.com/office/drawing/2014/main" id="{8622B0B5-5868-40FD-A677-123C66611D26}"/>
                </a:ext>
              </a:extLst>
            </p:cNvPr>
            <p:cNvSpPr>
              <a:spLocks noEditPoints="1"/>
            </p:cNvSpPr>
            <p:nvPr/>
          </p:nvSpPr>
          <p:spPr bwMode="auto">
            <a:xfrm>
              <a:off x="2012909" y="2986299"/>
              <a:ext cx="443572" cy="388350"/>
            </a:xfrm>
            <a:custGeom>
              <a:avLst/>
              <a:gdLst>
                <a:gd name="T0" fmla="*/ 664 w 3454"/>
                <a:gd name="T1" fmla="*/ 160 h 3024"/>
                <a:gd name="T2" fmla="*/ 471 w 3454"/>
                <a:gd name="T3" fmla="*/ 235 h 3024"/>
                <a:gd name="T4" fmla="*/ 314 w 3454"/>
                <a:gd name="T5" fmla="*/ 363 h 3024"/>
                <a:gd name="T6" fmla="*/ 203 w 3454"/>
                <a:gd name="T7" fmla="*/ 533 h 3024"/>
                <a:gd name="T8" fmla="*/ 148 w 3454"/>
                <a:gd name="T9" fmla="*/ 735 h 3024"/>
                <a:gd name="T10" fmla="*/ 148 w 3454"/>
                <a:gd name="T11" fmla="*/ 2289 h 3024"/>
                <a:gd name="T12" fmla="*/ 203 w 3454"/>
                <a:gd name="T13" fmla="*/ 2491 h 3024"/>
                <a:gd name="T14" fmla="*/ 314 w 3454"/>
                <a:gd name="T15" fmla="*/ 2661 h 3024"/>
                <a:gd name="T16" fmla="*/ 471 w 3454"/>
                <a:gd name="T17" fmla="*/ 2790 h 3024"/>
                <a:gd name="T18" fmla="*/ 664 w 3454"/>
                <a:gd name="T19" fmla="*/ 2864 h 3024"/>
                <a:gd name="T20" fmla="*/ 2648 w 3454"/>
                <a:gd name="T21" fmla="*/ 2880 h 3024"/>
                <a:gd name="T22" fmla="*/ 2857 w 3454"/>
                <a:gd name="T23" fmla="*/ 2846 h 3024"/>
                <a:gd name="T24" fmla="*/ 3039 w 3454"/>
                <a:gd name="T25" fmla="*/ 2752 h 3024"/>
                <a:gd name="T26" fmla="*/ 3182 w 3454"/>
                <a:gd name="T27" fmla="*/ 2609 h 3024"/>
                <a:gd name="T28" fmla="*/ 3276 w 3454"/>
                <a:gd name="T29" fmla="*/ 2427 h 3024"/>
                <a:gd name="T30" fmla="*/ 3310 w 3454"/>
                <a:gd name="T31" fmla="*/ 2217 h 3024"/>
                <a:gd name="T32" fmla="*/ 3304 w 3454"/>
                <a:gd name="T33" fmla="*/ 688 h 3024"/>
                <a:gd name="T34" fmla="*/ 3274 w 3454"/>
                <a:gd name="T35" fmla="*/ 523 h 3024"/>
                <a:gd name="T36" fmla="*/ 3213 w 3454"/>
                <a:gd name="T37" fmla="*/ 380 h 3024"/>
                <a:gd name="T38" fmla="*/ 3124 w 3454"/>
                <a:gd name="T39" fmla="*/ 266 h 3024"/>
                <a:gd name="T40" fmla="*/ 3004 w 3454"/>
                <a:gd name="T41" fmla="*/ 186 h 3024"/>
                <a:gd name="T42" fmla="*/ 2851 w 3454"/>
                <a:gd name="T43" fmla="*/ 147 h 3024"/>
                <a:gd name="T44" fmla="*/ 805 w 3454"/>
                <a:gd name="T45" fmla="*/ 0 h 3024"/>
                <a:gd name="T46" fmla="*/ 2924 w 3454"/>
                <a:gd name="T47" fmla="*/ 12 h 3024"/>
                <a:gd name="T48" fmla="*/ 3095 w 3454"/>
                <a:gd name="T49" fmla="*/ 71 h 3024"/>
                <a:gd name="T50" fmla="*/ 3233 w 3454"/>
                <a:gd name="T51" fmla="*/ 172 h 3024"/>
                <a:gd name="T52" fmla="*/ 3338 w 3454"/>
                <a:gd name="T53" fmla="*/ 311 h 3024"/>
                <a:gd name="T54" fmla="*/ 3408 w 3454"/>
                <a:gd name="T55" fmla="*/ 478 h 3024"/>
                <a:gd name="T56" fmla="*/ 3446 w 3454"/>
                <a:gd name="T57" fmla="*/ 670 h 3024"/>
                <a:gd name="T58" fmla="*/ 3454 w 3454"/>
                <a:gd name="T59" fmla="*/ 2217 h 3024"/>
                <a:gd name="T60" fmla="*/ 3418 w 3454"/>
                <a:gd name="T61" fmla="*/ 2457 h 3024"/>
                <a:gd name="T62" fmla="*/ 3315 w 3454"/>
                <a:gd name="T63" fmla="*/ 2668 h 3024"/>
                <a:gd name="T64" fmla="*/ 3160 w 3454"/>
                <a:gd name="T65" fmla="*/ 2839 h 3024"/>
                <a:gd name="T66" fmla="*/ 2961 w 3454"/>
                <a:gd name="T67" fmla="*/ 2960 h 3024"/>
                <a:gd name="T68" fmla="*/ 2730 w 3454"/>
                <a:gd name="T69" fmla="*/ 3019 h 3024"/>
                <a:gd name="T70" fmla="*/ 723 w 3454"/>
                <a:gd name="T71" fmla="*/ 3019 h 3024"/>
                <a:gd name="T72" fmla="*/ 492 w 3454"/>
                <a:gd name="T73" fmla="*/ 2960 h 3024"/>
                <a:gd name="T74" fmla="*/ 293 w 3454"/>
                <a:gd name="T75" fmla="*/ 2839 h 3024"/>
                <a:gd name="T76" fmla="*/ 137 w 3454"/>
                <a:gd name="T77" fmla="*/ 2668 h 3024"/>
                <a:gd name="T78" fmla="*/ 35 w 3454"/>
                <a:gd name="T79" fmla="*/ 2457 h 3024"/>
                <a:gd name="T80" fmla="*/ 0 w 3454"/>
                <a:gd name="T81" fmla="*/ 2217 h 3024"/>
                <a:gd name="T82" fmla="*/ 16 w 3454"/>
                <a:gd name="T83" fmla="*/ 645 h 3024"/>
                <a:gd name="T84" fmla="*/ 97 w 3454"/>
                <a:gd name="T85" fmla="*/ 423 h 3024"/>
                <a:gd name="T86" fmla="*/ 236 w 3454"/>
                <a:gd name="T87" fmla="*/ 237 h 3024"/>
                <a:gd name="T88" fmla="*/ 421 w 3454"/>
                <a:gd name="T89" fmla="*/ 99 h 3024"/>
                <a:gd name="T90" fmla="*/ 643 w 3454"/>
                <a:gd name="T91" fmla="*/ 17 h 30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454" h="3024">
                  <a:moveTo>
                    <a:pt x="805" y="144"/>
                  </a:moveTo>
                  <a:lnTo>
                    <a:pt x="733" y="148"/>
                  </a:lnTo>
                  <a:lnTo>
                    <a:pt x="664" y="160"/>
                  </a:lnTo>
                  <a:lnTo>
                    <a:pt x="596" y="179"/>
                  </a:lnTo>
                  <a:lnTo>
                    <a:pt x="531" y="203"/>
                  </a:lnTo>
                  <a:lnTo>
                    <a:pt x="471" y="235"/>
                  </a:lnTo>
                  <a:lnTo>
                    <a:pt x="415" y="273"/>
                  </a:lnTo>
                  <a:lnTo>
                    <a:pt x="363" y="316"/>
                  </a:lnTo>
                  <a:lnTo>
                    <a:pt x="314" y="363"/>
                  </a:lnTo>
                  <a:lnTo>
                    <a:pt x="271" y="416"/>
                  </a:lnTo>
                  <a:lnTo>
                    <a:pt x="234" y="473"/>
                  </a:lnTo>
                  <a:lnTo>
                    <a:pt x="203" y="533"/>
                  </a:lnTo>
                  <a:lnTo>
                    <a:pt x="177" y="598"/>
                  </a:lnTo>
                  <a:lnTo>
                    <a:pt x="158" y="664"/>
                  </a:lnTo>
                  <a:lnTo>
                    <a:pt x="148" y="735"/>
                  </a:lnTo>
                  <a:lnTo>
                    <a:pt x="144" y="807"/>
                  </a:lnTo>
                  <a:lnTo>
                    <a:pt x="144" y="2217"/>
                  </a:lnTo>
                  <a:lnTo>
                    <a:pt x="148" y="2289"/>
                  </a:lnTo>
                  <a:lnTo>
                    <a:pt x="158" y="2360"/>
                  </a:lnTo>
                  <a:lnTo>
                    <a:pt x="177" y="2427"/>
                  </a:lnTo>
                  <a:lnTo>
                    <a:pt x="203" y="2491"/>
                  </a:lnTo>
                  <a:lnTo>
                    <a:pt x="234" y="2551"/>
                  </a:lnTo>
                  <a:lnTo>
                    <a:pt x="271" y="2609"/>
                  </a:lnTo>
                  <a:lnTo>
                    <a:pt x="314" y="2661"/>
                  </a:lnTo>
                  <a:lnTo>
                    <a:pt x="363" y="2708"/>
                  </a:lnTo>
                  <a:lnTo>
                    <a:pt x="415" y="2752"/>
                  </a:lnTo>
                  <a:lnTo>
                    <a:pt x="471" y="2790"/>
                  </a:lnTo>
                  <a:lnTo>
                    <a:pt x="531" y="2821"/>
                  </a:lnTo>
                  <a:lnTo>
                    <a:pt x="596" y="2846"/>
                  </a:lnTo>
                  <a:lnTo>
                    <a:pt x="664" y="2864"/>
                  </a:lnTo>
                  <a:lnTo>
                    <a:pt x="733" y="2876"/>
                  </a:lnTo>
                  <a:lnTo>
                    <a:pt x="805" y="2880"/>
                  </a:lnTo>
                  <a:lnTo>
                    <a:pt x="2648" y="2880"/>
                  </a:lnTo>
                  <a:lnTo>
                    <a:pt x="2720" y="2876"/>
                  </a:lnTo>
                  <a:lnTo>
                    <a:pt x="2789" y="2864"/>
                  </a:lnTo>
                  <a:lnTo>
                    <a:pt x="2857" y="2846"/>
                  </a:lnTo>
                  <a:lnTo>
                    <a:pt x="2921" y="2821"/>
                  </a:lnTo>
                  <a:lnTo>
                    <a:pt x="2982" y="2790"/>
                  </a:lnTo>
                  <a:lnTo>
                    <a:pt x="3039" y="2752"/>
                  </a:lnTo>
                  <a:lnTo>
                    <a:pt x="3092" y="2708"/>
                  </a:lnTo>
                  <a:lnTo>
                    <a:pt x="3139" y="2661"/>
                  </a:lnTo>
                  <a:lnTo>
                    <a:pt x="3182" y="2609"/>
                  </a:lnTo>
                  <a:lnTo>
                    <a:pt x="3220" y="2551"/>
                  </a:lnTo>
                  <a:lnTo>
                    <a:pt x="3251" y="2491"/>
                  </a:lnTo>
                  <a:lnTo>
                    <a:pt x="3276" y="2427"/>
                  </a:lnTo>
                  <a:lnTo>
                    <a:pt x="3294" y="2360"/>
                  </a:lnTo>
                  <a:lnTo>
                    <a:pt x="3306" y="2289"/>
                  </a:lnTo>
                  <a:lnTo>
                    <a:pt x="3310" y="2217"/>
                  </a:lnTo>
                  <a:lnTo>
                    <a:pt x="3310" y="807"/>
                  </a:lnTo>
                  <a:lnTo>
                    <a:pt x="3309" y="747"/>
                  </a:lnTo>
                  <a:lnTo>
                    <a:pt x="3304" y="688"/>
                  </a:lnTo>
                  <a:lnTo>
                    <a:pt x="3297" y="630"/>
                  </a:lnTo>
                  <a:lnTo>
                    <a:pt x="3287" y="575"/>
                  </a:lnTo>
                  <a:lnTo>
                    <a:pt x="3274" y="523"/>
                  </a:lnTo>
                  <a:lnTo>
                    <a:pt x="3257" y="473"/>
                  </a:lnTo>
                  <a:lnTo>
                    <a:pt x="3237" y="425"/>
                  </a:lnTo>
                  <a:lnTo>
                    <a:pt x="3213" y="380"/>
                  </a:lnTo>
                  <a:lnTo>
                    <a:pt x="3187" y="338"/>
                  </a:lnTo>
                  <a:lnTo>
                    <a:pt x="3158" y="300"/>
                  </a:lnTo>
                  <a:lnTo>
                    <a:pt x="3124" y="266"/>
                  </a:lnTo>
                  <a:lnTo>
                    <a:pt x="3089" y="235"/>
                  </a:lnTo>
                  <a:lnTo>
                    <a:pt x="3048" y="209"/>
                  </a:lnTo>
                  <a:lnTo>
                    <a:pt x="3004" y="186"/>
                  </a:lnTo>
                  <a:lnTo>
                    <a:pt x="2957" y="168"/>
                  </a:lnTo>
                  <a:lnTo>
                    <a:pt x="2906" y="155"/>
                  </a:lnTo>
                  <a:lnTo>
                    <a:pt x="2851" y="147"/>
                  </a:lnTo>
                  <a:lnTo>
                    <a:pt x="2792" y="144"/>
                  </a:lnTo>
                  <a:lnTo>
                    <a:pt x="805" y="144"/>
                  </a:lnTo>
                  <a:close/>
                  <a:moveTo>
                    <a:pt x="805" y="0"/>
                  </a:moveTo>
                  <a:lnTo>
                    <a:pt x="2792" y="0"/>
                  </a:lnTo>
                  <a:lnTo>
                    <a:pt x="2860" y="4"/>
                  </a:lnTo>
                  <a:lnTo>
                    <a:pt x="2924" y="12"/>
                  </a:lnTo>
                  <a:lnTo>
                    <a:pt x="2985" y="27"/>
                  </a:lnTo>
                  <a:lnTo>
                    <a:pt x="3042" y="46"/>
                  </a:lnTo>
                  <a:lnTo>
                    <a:pt x="3095" y="71"/>
                  </a:lnTo>
                  <a:lnTo>
                    <a:pt x="3145" y="100"/>
                  </a:lnTo>
                  <a:lnTo>
                    <a:pt x="3191" y="134"/>
                  </a:lnTo>
                  <a:lnTo>
                    <a:pt x="3233" y="172"/>
                  </a:lnTo>
                  <a:lnTo>
                    <a:pt x="3271" y="215"/>
                  </a:lnTo>
                  <a:lnTo>
                    <a:pt x="3306" y="261"/>
                  </a:lnTo>
                  <a:lnTo>
                    <a:pt x="3338" y="311"/>
                  </a:lnTo>
                  <a:lnTo>
                    <a:pt x="3365" y="363"/>
                  </a:lnTo>
                  <a:lnTo>
                    <a:pt x="3389" y="419"/>
                  </a:lnTo>
                  <a:lnTo>
                    <a:pt x="3408" y="478"/>
                  </a:lnTo>
                  <a:lnTo>
                    <a:pt x="3424" y="540"/>
                  </a:lnTo>
                  <a:lnTo>
                    <a:pt x="3437" y="604"/>
                  </a:lnTo>
                  <a:lnTo>
                    <a:pt x="3446" y="670"/>
                  </a:lnTo>
                  <a:lnTo>
                    <a:pt x="3452" y="738"/>
                  </a:lnTo>
                  <a:lnTo>
                    <a:pt x="3454" y="807"/>
                  </a:lnTo>
                  <a:lnTo>
                    <a:pt x="3454" y="2217"/>
                  </a:lnTo>
                  <a:lnTo>
                    <a:pt x="3449" y="2300"/>
                  </a:lnTo>
                  <a:lnTo>
                    <a:pt x="3437" y="2380"/>
                  </a:lnTo>
                  <a:lnTo>
                    <a:pt x="3418" y="2457"/>
                  </a:lnTo>
                  <a:lnTo>
                    <a:pt x="3390" y="2532"/>
                  </a:lnTo>
                  <a:lnTo>
                    <a:pt x="3356" y="2601"/>
                  </a:lnTo>
                  <a:lnTo>
                    <a:pt x="3315" y="2668"/>
                  </a:lnTo>
                  <a:lnTo>
                    <a:pt x="3270" y="2729"/>
                  </a:lnTo>
                  <a:lnTo>
                    <a:pt x="3217" y="2787"/>
                  </a:lnTo>
                  <a:lnTo>
                    <a:pt x="3160" y="2839"/>
                  </a:lnTo>
                  <a:lnTo>
                    <a:pt x="3098" y="2885"/>
                  </a:lnTo>
                  <a:lnTo>
                    <a:pt x="3031" y="2926"/>
                  </a:lnTo>
                  <a:lnTo>
                    <a:pt x="2961" y="2960"/>
                  </a:lnTo>
                  <a:lnTo>
                    <a:pt x="2887" y="2987"/>
                  </a:lnTo>
                  <a:lnTo>
                    <a:pt x="2810" y="3007"/>
                  </a:lnTo>
                  <a:lnTo>
                    <a:pt x="2730" y="3019"/>
                  </a:lnTo>
                  <a:lnTo>
                    <a:pt x="2648" y="3024"/>
                  </a:lnTo>
                  <a:lnTo>
                    <a:pt x="805" y="3024"/>
                  </a:lnTo>
                  <a:lnTo>
                    <a:pt x="723" y="3019"/>
                  </a:lnTo>
                  <a:lnTo>
                    <a:pt x="643" y="3007"/>
                  </a:lnTo>
                  <a:lnTo>
                    <a:pt x="566" y="2987"/>
                  </a:lnTo>
                  <a:lnTo>
                    <a:pt x="492" y="2960"/>
                  </a:lnTo>
                  <a:lnTo>
                    <a:pt x="421" y="2926"/>
                  </a:lnTo>
                  <a:lnTo>
                    <a:pt x="355" y="2885"/>
                  </a:lnTo>
                  <a:lnTo>
                    <a:pt x="293" y="2839"/>
                  </a:lnTo>
                  <a:lnTo>
                    <a:pt x="236" y="2787"/>
                  </a:lnTo>
                  <a:lnTo>
                    <a:pt x="183" y="2729"/>
                  </a:lnTo>
                  <a:lnTo>
                    <a:pt x="137" y="2668"/>
                  </a:lnTo>
                  <a:lnTo>
                    <a:pt x="97" y="2601"/>
                  </a:lnTo>
                  <a:lnTo>
                    <a:pt x="63" y="2532"/>
                  </a:lnTo>
                  <a:lnTo>
                    <a:pt x="35" y="2457"/>
                  </a:lnTo>
                  <a:lnTo>
                    <a:pt x="16" y="2380"/>
                  </a:lnTo>
                  <a:lnTo>
                    <a:pt x="4" y="2300"/>
                  </a:lnTo>
                  <a:lnTo>
                    <a:pt x="0" y="2217"/>
                  </a:lnTo>
                  <a:lnTo>
                    <a:pt x="0" y="807"/>
                  </a:lnTo>
                  <a:lnTo>
                    <a:pt x="4" y="725"/>
                  </a:lnTo>
                  <a:lnTo>
                    <a:pt x="16" y="645"/>
                  </a:lnTo>
                  <a:lnTo>
                    <a:pt x="35" y="567"/>
                  </a:lnTo>
                  <a:lnTo>
                    <a:pt x="63" y="493"/>
                  </a:lnTo>
                  <a:lnTo>
                    <a:pt x="97" y="423"/>
                  </a:lnTo>
                  <a:lnTo>
                    <a:pt x="137" y="357"/>
                  </a:lnTo>
                  <a:lnTo>
                    <a:pt x="183" y="295"/>
                  </a:lnTo>
                  <a:lnTo>
                    <a:pt x="236" y="237"/>
                  </a:lnTo>
                  <a:lnTo>
                    <a:pt x="293" y="185"/>
                  </a:lnTo>
                  <a:lnTo>
                    <a:pt x="355" y="139"/>
                  </a:lnTo>
                  <a:lnTo>
                    <a:pt x="421" y="99"/>
                  </a:lnTo>
                  <a:lnTo>
                    <a:pt x="492" y="65"/>
                  </a:lnTo>
                  <a:lnTo>
                    <a:pt x="566" y="37"/>
                  </a:lnTo>
                  <a:lnTo>
                    <a:pt x="643" y="17"/>
                  </a:lnTo>
                  <a:lnTo>
                    <a:pt x="723" y="6"/>
                  </a:lnTo>
                  <a:lnTo>
                    <a:pt x="80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47">
              <a:extLst>
                <a:ext uri="{FF2B5EF4-FFF2-40B4-BE49-F238E27FC236}">
                  <a16:creationId xmlns:a16="http://schemas.microsoft.com/office/drawing/2014/main" id="{409CF111-5DD0-4B15-A2EF-6A6568E0AB73}"/>
                </a:ext>
              </a:extLst>
            </p:cNvPr>
            <p:cNvSpPr>
              <a:spLocks noEditPoints="1"/>
            </p:cNvSpPr>
            <p:nvPr/>
          </p:nvSpPr>
          <p:spPr bwMode="auto">
            <a:xfrm>
              <a:off x="2082128" y="3116905"/>
              <a:ext cx="305775" cy="183773"/>
            </a:xfrm>
            <a:custGeom>
              <a:avLst/>
              <a:gdLst>
                <a:gd name="T0" fmla="*/ 1769 w 2381"/>
                <a:gd name="T1" fmla="*/ 234 h 1431"/>
                <a:gd name="T2" fmla="*/ 1392 w 2381"/>
                <a:gd name="T3" fmla="*/ 881 h 1431"/>
                <a:gd name="T4" fmla="*/ 1381 w 2381"/>
                <a:gd name="T5" fmla="*/ 897 h 1431"/>
                <a:gd name="T6" fmla="*/ 1365 w 2381"/>
                <a:gd name="T7" fmla="*/ 908 h 1431"/>
                <a:gd name="T8" fmla="*/ 1346 w 2381"/>
                <a:gd name="T9" fmla="*/ 915 h 1431"/>
                <a:gd name="T10" fmla="*/ 1327 w 2381"/>
                <a:gd name="T11" fmla="*/ 916 h 1431"/>
                <a:gd name="T12" fmla="*/ 1309 w 2381"/>
                <a:gd name="T13" fmla="*/ 914 h 1431"/>
                <a:gd name="T14" fmla="*/ 1290 w 2381"/>
                <a:gd name="T15" fmla="*/ 904 h 1431"/>
                <a:gd name="T16" fmla="*/ 862 w 2381"/>
                <a:gd name="T17" fmla="*/ 619 h 1431"/>
                <a:gd name="T18" fmla="*/ 237 w 2381"/>
                <a:gd name="T19" fmla="*/ 1287 h 1431"/>
                <a:gd name="T20" fmla="*/ 2203 w 2381"/>
                <a:gd name="T21" fmla="*/ 1287 h 1431"/>
                <a:gd name="T22" fmla="*/ 1769 w 2381"/>
                <a:gd name="T23" fmla="*/ 234 h 1431"/>
                <a:gd name="T24" fmla="*/ 1785 w 2381"/>
                <a:gd name="T25" fmla="*/ 0 h 1431"/>
                <a:gd name="T26" fmla="*/ 1805 w 2381"/>
                <a:gd name="T27" fmla="*/ 5 h 1431"/>
                <a:gd name="T28" fmla="*/ 1822 w 2381"/>
                <a:gd name="T29" fmla="*/ 14 h 1431"/>
                <a:gd name="T30" fmla="*/ 1836 w 2381"/>
                <a:gd name="T31" fmla="*/ 27 h 1431"/>
                <a:gd name="T32" fmla="*/ 1847 w 2381"/>
                <a:gd name="T33" fmla="*/ 44 h 1431"/>
                <a:gd name="T34" fmla="*/ 2377 w 2381"/>
                <a:gd name="T35" fmla="*/ 1331 h 1431"/>
                <a:gd name="T36" fmla="*/ 2381 w 2381"/>
                <a:gd name="T37" fmla="*/ 1348 h 1431"/>
                <a:gd name="T38" fmla="*/ 2381 w 2381"/>
                <a:gd name="T39" fmla="*/ 1365 h 1431"/>
                <a:gd name="T40" fmla="*/ 2377 w 2381"/>
                <a:gd name="T41" fmla="*/ 1382 h 1431"/>
                <a:gd name="T42" fmla="*/ 2369 w 2381"/>
                <a:gd name="T43" fmla="*/ 1399 h 1431"/>
                <a:gd name="T44" fmla="*/ 2359 w 2381"/>
                <a:gd name="T45" fmla="*/ 1413 h 1431"/>
                <a:gd name="T46" fmla="*/ 2344 w 2381"/>
                <a:gd name="T47" fmla="*/ 1422 h 1431"/>
                <a:gd name="T48" fmla="*/ 2327 w 2381"/>
                <a:gd name="T49" fmla="*/ 1428 h 1431"/>
                <a:gd name="T50" fmla="*/ 2310 w 2381"/>
                <a:gd name="T51" fmla="*/ 1431 h 1431"/>
                <a:gd name="T52" fmla="*/ 71 w 2381"/>
                <a:gd name="T53" fmla="*/ 1431 h 1431"/>
                <a:gd name="T54" fmla="*/ 50 w 2381"/>
                <a:gd name="T55" fmla="*/ 1428 h 1431"/>
                <a:gd name="T56" fmla="*/ 32 w 2381"/>
                <a:gd name="T57" fmla="*/ 1419 h 1431"/>
                <a:gd name="T58" fmla="*/ 16 w 2381"/>
                <a:gd name="T59" fmla="*/ 1405 h 1431"/>
                <a:gd name="T60" fmla="*/ 6 w 2381"/>
                <a:gd name="T61" fmla="*/ 1388 h 1431"/>
                <a:gd name="T62" fmla="*/ 0 w 2381"/>
                <a:gd name="T63" fmla="*/ 1367 h 1431"/>
                <a:gd name="T64" fmla="*/ 0 w 2381"/>
                <a:gd name="T65" fmla="*/ 1347 h 1431"/>
                <a:gd name="T66" fmla="*/ 7 w 2381"/>
                <a:gd name="T67" fmla="*/ 1327 h 1431"/>
                <a:gd name="T68" fmla="*/ 19 w 2381"/>
                <a:gd name="T69" fmla="*/ 1309 h 1431"/>
                <a:gd name="T70" fmla="*/ 798 w 2381"/>
                <a:gd name="T71" fmla="*/ 475 h 1431"/>
                <a:gd name="T72" fmla="*/ 814 w 2381"/>
                <a:gd name="T73" fmla="*/ 463 h 1431"/>
                <a:gd name="T74" fmla="*/ 833 w 2381"/>
                <a:gd name="T75" fmla="*/ 455 h 1431"/>
                <a:gd name="T76" fmla="*/ 853 w 2381"/>
                <a:gd name="T77" fmla="*/ 453 h 1431"/>
                <a:gd name="T78" fmla="*/ 872 w 2381"/>
                <a:gd name="T79" fmla="*/ 457 h 1431"/>
                <a:gd name="T80" fmla="*/ 891 w 2381"/>
                <a:gd name="T81" fmla="*/ 464 h 1431"/>
                <a:gd name="T82" fmla="*/ 1306 w 2381"/>
                <a:gd name="T83" fmla="*/ 742 h 1431"/>
                <a:gd name="T84" fmla="*/ 1718 w 2381"/>
                <a:gd name="T85" fmla="*/ 35 h 1431"/>
                <a:gd name="T86" fmla="*/ 1730 w 2381"/>
                <a:gd name="T87" fmla="*/ 19 h 1431"/>
                <a:gd name="T88" fmla="*/ 1746 w 2381"/>
                <a:gd name="T89" fmla="*/ 9 h 1431"/>
                <a:gd name="T90" fmla="*/ 1764 w 2381"/>
                <a:gd name="T91" fmla="*/ 1 h 1431"/>
                <a:gd name="T92" fmla="*/ 1785 w 2381"/>
                <a:gd name="T93" fmla="*/ 0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81" h="1431">
                  <a:moveTo>
                    <a:pt x="1769" y="234"/>
                  </a:moveTo>
                  <a:lnTo>
                    <a:pt x="1392" y="881"/>
                  </a:lnTo>
                  <a:lnTo>
                    <a:pt x="1381" y="897"/>
                  </a:lnTo>
                  <a:lnTo>
                    <a:pt x="1365" y="908"/>
                  </a:lnTo>
                  <a:lnTo>
                    <a:pt x="1346" y="915"/>
                  </a:lnTo>
                  <a:lnTo>
                    <a:pt x="1327" y="916"/>
                  </a:lnTo>
                  <a:lnTo>
                    <a:pt x="1309" y="914"/>
                  </a:lnTo>
                  <a:lnTo>
                    <a:pt x="1290" y="904"/>
                  </a:lnTo>
                  <a:lnTo>
                    <a:pt x="862" y="619"/>
                  </a:lnTo>
                  <a:lnTo>
                    <a:pt x="237" y="1287"/>
                  </a:lnTo>
                  <a:lnTo>
                    <a:pt x="2203" y="1287"/>
                  </a:lnTo>
                  <a:lnTo>
                    <a:pt x="1769" y="234"/>
                  </a:lnTo>
                  <a:close/>
                  <a:moveTo>
                    <a:pt x="1785" y="0"/>
                  </a:moveTo>
                  <a:lnTo>
                    <a:pt x="1805" y="5"/>
                  </a:lnTo>
                  <a:lnTo>
                    <a:pt x="1822" y="14"/>
                  </a:lnTo>
                  <a:lnTo>
                    <a:pt x="1836" y="27"/>
                  </a:lnTo>
                  <a:lnTo>
                    <a:pt x="1847" y="44"/>
                  </a:lnTo>
                  <a:lnTo>
                    <a:pt x="2377" y="1331"/>
                  </a:lnTo>
                  <a:lnTo>
                    <a:pt x="2381" y="1348"/>
                  </a:lnTo>
                  <a:lnTo>
                    <a:pt x="2381" y="1365"/>
                  </a:lnTo>
                  <a:lnTo>
                    <a:pt x="2377" y="1382"/>
                  </a:lnTo>
                  <a:lnTo>
                    <a:pt x="2369" y="1399"/>
                  </a:lnTo>
                  <a:lnTo>
                    <a:pt x="2359" y="1413"/>
                  </a:lnTo>
                  <a:lnTo>
                    <a:pt x="2344" y="1422"/>
                  </a:lnTo>
                  <a:lnTo>
                    <a:pt x="2327" y="1428"/>
                  </a:lnTo>
                  <a:lnTo>
                    <a:pt x="2310" y="1431"/>
                  </a:lnTo>
                  <a:lnTo>
                    <a:pt x="71" y="1431"/>
                  </a:lnTo>
                  <a:lnTo>
                    <a:pt x="50" y="1428"/>
                  </a:lnTo>
                  <a:lnTo>
                    <a:pt x="32" y="1419"/>
                  </a:lnTo>
                  <a:lnTo>
                    <a:pt x="16" y="1405"/>
                  </a:lnTo>
                  <a:lnTo>
                    <a:pt x="6" y="1388"/>
                  </a:lnTo>
                  <a:lnTo>
                    <a:pt x="0" y="1367"/>
                  </a:lnTo>
                  <a:lnTo>
                    <a:pt x="0" y="1347"/>
                  </a:lnTo>
                  <a:lnTo>
                    <a:pt x="7" y="1327"/>
                  </a:lnTo>
                  <a:lnTo>
                    <a:pt x="19" y="1309"/>
                  </a:lnTo>
                  <a:lnTo>
                    <a:pt x="798" y="475"/>
                  </a:lnTo>
                  <a:lnTo>
                    <a:pt x="814" y="463"/>
                  </a:lnTo>
                  <a:lnTo>
                    <a:pt x="833" y="455"/>
                  </a:lnTo>
                  <a:lnTo>
                    <a:pt x="853" y="453"/>
                  </a:lnTo>
                  <a:lnTo>
                    <a:pt x="872" y="457"/>
                  </a:lnTo>
                  <a:lnTo>
                    <a:pt x="891" y="464"/>
                  </a:lnTo>
                  <a:lnTo>
                    <a:pt x="1306" y="742"/>
                  </a:lnTo>
                  <a:lnTo>
                    <a:pt x="1718" y="35"/>
                  </a:lnTo>
                  <a:lnTo>
                    <a:pt x="1730" y="19"/>
                  </a:lnTo>
                  <a:lnTo>
                    <a:pt x="1746" y="9"/>
                  </a:lnTo>
                  <a:lnTo>
                    <a:pt x="1764" y="1"/>
                  </a:lnTo>
                  <a:lnTo>
                    <a:pt x="17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48">
              <a:extLst>
                <a:ext uri="{FF2B5EF4-FFF2-40B4-BE49-F238E27FC236}">
                  <a16:creationId xmlns:a16="http://schemas.microsoft.com/office/drawing/2014/main" id="{BAD0DFFA-2669-4A60-A069-1F52A9D6C771}"/>
                </a:ext>
              </a:extLst>
            </p:cNvPr>
            <p:cNvSpPr>
              <a:spLocks noEditPoints="1"/>
            </p:cNvSpPr>
            <p:nvPr/>
          </p:nvSpPr>
          <p:spPr bwMode="auto">
            <a:xfrm>
              <a:off x="2097025" y="3034586"/>
              <a:ext cx="64468" cy="64725"/>
            </a:xfrm>
            <a:custGeom>
              <a:avLst/>
              <a:gdLst>
                <a:gd name="T0" fmla="*/ 251 w 502"/>
                <a:gd name="T1" fmla="*/ 144 h 504"/>
                <a:gd name="T2" fmla="*/ 222 w 502"/>
                <a:gd name="T3" fmla="*/ 148 h 504"/>
                <a:gd name="T4" fmla="*/ 196 w 502"/>
                <a:gd name="T5" fmla="*/ 160 h 504"/>
                <a:gd name="T6" fmla="*/ 175 w 502"/>
                <a:gd name="T7" fmla="*/ 176 h 504"/>
                <a:gd name="T8" fmla="*/ 158 w 502"/>
                <a:gd name="T9" fmla="*/ 198 h 504"/>
                <a:gd name="T10" fmla="*/ 148 w 502"/>
                <a:gd name="T11" fmla="*/ 224 h 504"/>
                <a:gd name="T12" fmla="*/ 144 w 502"/>
                <a:gd name="T13" fmla="*/ 253 h 504"/>
                <a:gd name="T14" fmla="*/ 148 w 502"/>
                <a:gd name="T15" fmla="*/ 282 h 504"/>
                <a:gd name="T16" fmla="*/ 158 w 502"/>
                <a:gd name="T17" fmla="*/ 307 h 504"/>
                <a:gd name="T18" fmla="*/ 175 w 502"/>
                <a:gd name="T19" fmla="*/ 329 h 504"/>
                <a:gd name="T20" fmla="*/ 196 w 502"/>
                <a:gd name="T21" fmla="*/ 346 h 504"/>
                <a:gd name="T22" fmla="*/ 222 w 502"/>
                <a:gd name="T23" fmla="*/ 356 h 504"/>
                <a:gd name="T24" fmla="*/ 251 w 502"/>
                <a:gd name="T25" fmla="*/ 360 h 504"/>
                <a:gd name="T26" fmla="*/ 280 w 502"/>
                <a:gd name="T27" fmla="*/ 356 h 504"/>
                <a:gd name="T28" fmla="*/ 306 w 502"/>
                <a:gd name="T29" fmla="*/ 346 h 504"/>
                <a:gd name="T30" fmla="*/ 327 w 502"/>
                <a:gd name="T31" fmla="*/ 329 h 504"/>
                <a:gd name="T32" fmla="*/ 344 w 502"/>
                <a:gd name="T33" fmla="*/ 307 h 504"/>
                <a:gd name="T34" fmla="*/ 356 w 502"/>
                <a:gd name="T35" fmla="*/ 282 h 504"/>
                <a:gd name="T36" fmla="*/ 358 w 502"/>
                <a:gd name="T37" fmla="*/ 253 h 504"/>
                <a:gd name="T38" fmla="*/ 356 w 502"/>
                <a:gd name="T39" fmla="*/ 224 h 504"/>
                <a:gd name="T40" fmla="*/ 344 w 502"/>
                <a:gd name="T41" fmla="*/ 198 h 504"/>
                <a:gd name="T42" fmla="*/ 327 w 502"/>
                <a:gd name="T43" fmla="*/ 176 h 504"/>
                <a:gd name="T44" fmla="*/ 306 w 502"/>
                <a:gd name="T45" fmla="*/ 160 h 504"/>
                <a:gd name="T46" fmla="*/ 280 w 502"/>
                <a:gd name="T47" fmla="*/ 148 h 504"/>
                <a:gd name="T48" fmla="*/ 251 w 502"/>
                <a:gd name="T49" fmla="*/ 144 h 504"/>
                <a:gd name="T50" fmla="*/ 251 w 502"/>
                <a:gd name="T51" fmla="*/ 0 h 504"/>
                <a:gd name="T52" fmla="*/ 297 w 502"/>
                <a:gd name="T53" fmla="*/ 4 h 504"/>
                <a:gd name="T54" fmla="*/ 339 w 502"/>
                <a:gd name="T55" fmla="*/ 16 h 504"/>
                <a:gd name="T56" fmla="*/ 378 w 502"/>
                <a:gd name="T57" fmla="*/ 36 h 504"/>
                <a:gd name="T58" fmla="*/ 413 w 502"/>
                <a:gd name="T59" fmla="*/ 60 h 504"/>
                <a:gd name="T60" fmla="*/ 443 w 502"/>
                <a:gd name="T61" fmla="*/ 91 h 504"/>
                <a:gd name="T62" fmla="*/ 468 w 502"/>
                <a:gd name="T63" fmla="*/ 126 h 504"/>
                <a:gd name="T64" fmla="*/ 487 w 502"/>
                <a:gd name="T65" fmla="*/ 165 h 504"/>
                <a:gd name="T66" fmla="*/ 498 w 502"/>
                <a:gd name="T67" fmla="*/ 207 h 504"/>
                <a:gd name="T68" fmla="*/ 502 w 502"/>
                <a:gd name="T69" fmla="*/ 253 h 504"/>
                <a:gd name="T70" fmla="*/ 498 w 502"/>
                <a:gd name="T71" fmla="*/ 298 h 504"/>
                <a:gd name="T72" fmla="*/ 487 w 502"/>
                <a:gd name="T73" fmla="*/ 341 h 504"/>
                <a:gd name="T74" fmla="*/ 468 w 502"/>
                <a:gd name="T75" fmla="*/ 380 h 504"/>
                <a:gd name="T76" fmla="*/ 443 w 502"/>
                <a:gd name="T77" fmla="*/ 415 h 504"/>
                <a:gd name="T78" fmla="*/ 413 w 502"/>
                <a:gd name="T79" fmla="*/ 445 h 504"/>
                <a:gd name="T80" fmla="*/ 378 w 502"/>
                <a:gd name="T81" fmla="*/ 470 h 504"/>
                <a:gd name="T82" fmla="*/ 339 w 502"/>
                <a:gd name="T83" fmla="*/ 489 h 504"/>
                <a:gd name="T84" fmla="*/ 297 w 502"/>
                <a:gd name="T85" fmla="*/ 500 h 504"/>
                <a:gd name="T86" fmla="*/ 251 w 502"/>
                <a:gd name="T87" fmla="*/ 504 h 504"/>
                <a:gd name="T88" fmla="*/ 206 w 502"/>
                <a:gd name="T89" fmla="*/ 500 h 504"/>
                <a:gd name="T90" fmla="*/ 163 w 502"/>
                <a:gd name="T91" fmla="*/ 489 h 504"/>
                <a:gd name="T92" fmla="*/ 124 w 502"/>
                <a:gd name="T93" fmla="*/ 470 h 504"/>
                <a:gd name="T94" fmla="*/ 89 w 502"/>
                <a:gd name="T95" fmla="*/ 445 h 504"/>
                <a:gd name="T96" fmla="*/ 58 w 502"/>
                <a:gd name="T97" fmla="*/ 415 h 504"/>
                <a:gd name="T98" fmla="*/ 34 w 502"/>
                <a:gd name="T99" fmla="*/ 380 h 504"/>
                <a:gd name="T100" fmla="*/ 15 w 502"/>
                <a:gd name="T101" fmla="*/ 341 h 504"/>
                <a:gd name="T102" fmla="*/ 3 w 502"/>
                <a:gd name="T103" fmla="*/ 298 h 504"/>
                <a:gd name="T104" fmla="*/ 0 w 502"/>
                <a:gd name="T105" fmla="*/ 253 h 504"/>
                <a:gd name="T106" fmla="*/ 3 w 502"/>
                <a:gd name="T107" fmla="*/ 207 h 504"/>
                <a:gd name="T108" fmla="*/ 15 w 502"/>
                <a:gd name="T109" fmla="*/ 165 h 504"/>
                <a:gd name="T110" fmla="*/ 34 w 502"/>
                <a:gd name="T111" fmla="*/ 126 h 504"/>
                <a:gd name="T112" fmla="*/ 58 w 502"/>
                <a:gd name="T113" fmla="*/ 91 h 504"/>
                <a:gd name="T114" fmla="*/ 89 w 502"/>
                <a:gd name="T115" fmla="*/ 60 h 504"/>
                <a:gd name="T116" fmla="*/ 124 w 502"/>
                <a:gd name="T117" fmla="*/ 36 h 504"/>
                <a:gd name="T118" fmla="*/ 163 w 502"/>
                <a:gd name="T119" fmla="*/ 16 h 504"/>
                <a:gd name="T120" fmla="*/ 206 w 502"/>
                <a:gd name="T121" fmla="*/ 4 h 504"/>
                <a:gd name="T122" fmla="*/ 251 w 502"/>
                <a:gd name="T123" fmla="*/ 0 h 5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02" h="504">
                  <a:moveTo>
                    <a:pt x="251" y="144"/>
                  </a:moveTo>
                  <a:lnTo>
                    <a:pt x="222" y="148"/>
                  </a:lnTo>
                  <a:lnTo>
                    <a:pt x="196" y="160"/>
                  </a:lnTo>
                  <a:lnTo>
                    <a:pt x="175" y="176"/>
                  </a:lnTo>
                  <a:lnTo>
                    <a:pt x="158" y="198"/>
                  </a:lnTo>
                  <a:lnTo>
                    <a:pt x="148" y="224"/>
                  </a:lnTo>
                  <a:lnTo>
                    <a:pt x="144" y="253"/>
                  </a:lnTo>
                  <a:lnTo>
                    <a:pt x="148" y="282"/>
                  </a:lnTo>
                  <a:lnTo>
                    <a:pt x="158" y="307"/>
                  </a:lnTo>
                  <a:lnTo>
                    <a:pt x="175" y="329"/>
                  </a:lnTo>
                  <a:lnTo>
                    <a:pt x="196" y="346"/>
                  </a:lnTo>
                  <a:lnTo>
                    <a:pt x="222" y="356"/>
                  </a:lnTo>
                  <a:lnTo>
                    <a:pt x="251" y="360"/>
                  </a:lnTo>
                  <a:lnTo>
                    <a:pt x="280" y="356"/>
                  </a:lnTo>
                  <a:lnTo>
                    <a:pt x="306" y="346"/>
                  </a:lnTo>
                  <a:lnTo>
                    <a:pt x="327" y="329"/>
                  </a:lnTo>
                  <a:lnTo>
                    <a:pt x="344" y="307"/>
                  </a:lnTo>
                  <a:lnTo>
                    <a:pt x="356" y="282"/>
                  </a:lnTo>
                  <a:lnTo>
                    <a:pt x="358" y="253"/>
                  </a:lnTo>
                  <a:lnTo>
                    <a:pt x="356" y="224"/>
                  </a:lnTo>
                  <a:lnTo>
                    <a:pt x="344" y="198"/>
                  </a:lnTo>
                  <a:lnTo>
                    <a:pt x="327" y="176"/>
                  </a:lnTo>
                  <a:lnTo>
                    <a:pt x="306" y="160"/>
                  </a:lnTo>
                  <a:lnTo>
                    <a:pt x="280" y="148"/>
                  </a:lnTo>
                  <a:lnTo>
                    <a:pt x="251" y="144"/>
                  </a:lnTo>
                  <a:close/>
                  <a:moveTo>
                    <a:pt x="251" y="0"/>
                  </a:moveTo>
                  <a:lnTo>
                    <a:pt x="297" y="4"/>
                  </a:lnTo>
                  <a:lnTo>
                    <a:pt x="339" y="16"/>
                  </a:lnTo>
                  <a:lnTo>
                    <a:pt x="378" y="36"/>
                  </a:lnTo>
                  <a:lnTo>
                    <a:pt x="413" y="60"/>
                  </a:lnTo>
                  <a:lnTo>
                    <a:pt x="443" y="91"/>
                  </a:lnTo>
                  <a:lnTo>
                    <a:pt x="468" y="126"/>
                  </a:lnTo>
                  <a:lnTo>
                    <a:pt x="487" y="165"/>
                  </a:lnTo>
                  <a:lnTo>
                    <a:pt x="498" y="207"/>
                  </a:lnTo>
                  <a:lnTo>
                    <a:pt x="502" y="253"/>
                  </a:lnTo>
                  <a:lnTo>
                    <a:pt x="498" y="298"/>
                  </a:lnTo>
                  <a:lnTo>
                    <a:pt x="487" y="341"/>
                  </a:lnTo>
                  <a:lnTo>
                    <a:pt x="468" y="380"/>
                  </a:lnTo>
                  <a:lnTo>
                    <a:pt x="443" y="415"/>
                  </a:lnTo>
                  <a:lnTo>
                    <a:pt x="413" y="445"/>
                  </a:lnTo>
                  <a:lnTo>
                    <a:pt x="378" y="470"/>
                  </a:lnTo>
                  <a:lnTo>
                    <a:pt x="339" y="489"/>
                  </a:lnTo>
                  <a:lnTo>
                    <a:pt x="297" y="500"/>
                  </a:lnTo>
                  <a:lnTo>
                    <a:pt x="251" y="504"/>
                  </a:lnTo>
                  <a:lnTo>
                    <a:pt x="206" y="500"/>
                  </a:lnTo>
                  <a:lnTo>
                    <a:pt x="163" y="489"/>
                  </a:lnTo>
                  <a:lnTo>
                    <a:pt x="124" y="470"/>
                  </a:lnTo>
                  <a:lnTo>
                    <a:pt x="89" y="445"/>
                  </a:lnTo>
                  <a:lnTo>
                    <a:pt x="58" y="415"/>
                  </a:lnTo>
                  <a:lnTo>
                    <a:pt x="34" y="380"/>
                  </a:lnTo>
                  <a:lnTo>
                    <a:pt x="15" y="341"/>
                  </a:lnTo>
                  <a:lnTo>
                    <a:pt x="3" y="298"/>
                  </a:lnTo>
                  <a:lnTo>
                    <a:pt x="0" y="253"/>
                  </a:lnTo>
                  <a:lnTo>
                    <a:pt x="3" y="207"/>
                  </a:lnTo>
                  <a:lnTo>
                    <a:pt x="15" y="165"/>
                  </a:lnTo>
                  <a:lnTo>
                    <a:pt x="34" y="126"/>
                  </a:lnTo>
                  <a:lnTo>
                    <a:pt x="58" y="91"/>
                  </a:lnTo>
                  <a:lnTo>
                    <a:pt x="89" y="60"/>
                  </a:lnTo>
                  <a:lnTo>
                    <a:pt x="124" y="36"/>
                  </a:lnTo>
                  <a:lnTo>
                    <a:pt x="163" y="16"/>
                  </a:lnTo>
                  <a:lnTo>
                    <a:pt x="206" y="4"/>
                  </a:lnTo>
                  <a:lnTo>
                    <a:pt x="25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2" name="Группа 7">
            <a:extLst>
              <a:ext uri="{FF2B5EF4-FFF2-40B4-BE49-F238E27FC236}">
                <a16:creationId xmlns:a16="http://schemas.microsoft.com/office/drawing/2014/main" id="{35F659F7-2040-4D71-A602-6D30A237CFBC}"/>
              </a:ext>
            </a:extLst>
          </p:cNvPr>
          <p:cNvGrpSpPr>
            <a:grpSpLocks noChangeAspect="1"/>
          </p:cNvGrpSpPr>
          <p:nvPr/>
        </p:nvGrpSpPr>
        <p:grpSpPr>
          <a:xfrm>
            <a:off x="6144994" y="2072618"/>
            <a:ext cx="551053" cy="548640"/>
            <a:chOff x="1997902" y="3403686"/>
            <a:chExt cx="433850" cy="431950"/>
          </a:xfrm>
          <a:solidFill>
            <a:srgbClr val="FE4A1E"/>
          </a:solidFill>
        </p:grpSpPr>
        <p:sp>
          <p:nvSpPr>
            <p:cNvPr id="23" name="Freeform 11">
              <a:extLst>
                <a:ext uri="{FF2B5EF4-FFF2-40B4-BE49-F238E27FC236}">
                  <a16:creationId xmlns:a16="http://schemas.microsoft.com/office/drawing/2014/main" id="{81DD660A-9F8A-47FF-B994-1E148BA7747C}"/>
                </a:ext>
              </a:extLst>
            </p:cNvPr>
            <p:cNvSpPr>
              <a:spLocks/>
            </p:cNvSpPr>
            <p:nvPr/>
          </p:nvSpPr>
          <p:spPr bwMode="auto">
            <a:xfrm>
              <a:off x="1999002" y="3403886"/>
              <a:ext cx="199823" cy="201223"/>
            </a:xfrm>
            <a:custGeom>
              <a:avLst/>
              <a:gdLst>
                <a:gd name="T0" fmla="*/ 1010 w 1998"/>
                <a:gd name="T1" fmla="*/ 11 h 2012"/>
                <a:gd name="T2" fmla="*/ 1118 w 1998"/>
                <a:gd name="T3" fmla="*/ 81 h 2012"/>
                <a:gd name="T4" fmla="*/ 1140 w 1998"/>
                <a:gd name="T5" fmla="*/ 106 h 2012"/>
                <a:gd name="T6" fmla="*/ 1201 w 1998"/>
                <a:gd name="T7" fmla="*/ 173 h 2012"/>
                <a:gd name="T8" fmla="*/ 1297 w 1998"/>
                <a:gd name="T9" fmla="*/ 279 h 2012"/>
                <a:gd name="T10" fmla="*/ 1424 w 1998"/>
                <a:gd name="T11" fmla="*/ 417 h 2012"/>
                <a:gd name="T12" fmla="*/ 1584 w 1998"/>
                <a:gd name="T13" fmla="*/ 584 h 2012"/>
                <a:gd name="T14" fmla="*/ 1769 w 1998"/>
                <a:gd name="T15" fmla="*/ 777 h 2012"/>
                <a:gd name="T16" fmla="*/ 1980 w 1998"/>
                <a:gd name="T17" fmla="*/ 990 h 2012"/>
                <a:gd name="T18" fmla="*/ 1998 w 1998"/>
                <a:gd name="T19" fmla="*/ 1048 h 2012"/>
                <a:gd name="T20" fmla="*/ 1963 w 1998"/>
                <a:gd name="T21" fmla="*/ 1098 h 2012"/>
                <a:gd name="T22" fmla="*/ 1902 w 1998"/>
                <a:gd name="T23" fmla="*/ 1098 h 2012"/>
                <a:gd name="T24" fmla="*/ 1740 w 1998"/>
                <a:gd name="T25" fmla="*/ 941 h 2012"/>
                <a:gd name="T26" fmla="*/ 1544 w 1998"/>
                <a:gd name="T27" fmla="*/ 740 h 2012"/>
                <a:gd name="T28" fmla="*/ 1376 w 1998"/>
                <a:gd name="T29" fmla="*/ 562 h 2012"/>
                <a:gd name="T30" fmla="*/ 1236 w 1998"/>
                <a:gd name="T31" fmla="*/ 413 h 2012"/>
                <a:gd name="T32" fmla="*/ 1128 w 1998"/>
                <a:gd name="T33" fmla="*/ 296 h 2012"/>
                <a:gd name="T34" fmla="*/ 1056 w 1998"/>
                <a:gd name="T35" fmla="*/ 216 h 2012"/>
                <a:gd name="T36" fmla="*/ 1022 w 1998"/>
                <a:gd name="T37" fmla="*/ 176 h 2012"/>
                <a:gd name="T38" fmla="*/ 969 w 1998"/>
                <a:gd name="T39" fmla="*/ 139 h 2012"/>
                <a:gd name="T40" fmla="*/ 905 w 1998"/>
                <a:gd name="T41" fmla="*/ 139 h 2012"/>
                <a:gd name="T42" fmla="*/ 857 w 1998"/>
                <a:gd name="T43" fmla="*/ 167 h 2012"/>
                <a:gd name="T44" fmla="*/ 153 w 1998"/>
                <a:gd name="T45" fmla="*/ 875 h 2012"/>
                <a:gd name="T46" fmla="*/ 135 w 1998"/>
                <a:gd name="T47" fmla="*/ 943 h 2012"/>
                <a:gd name="T48" fmla="*/ 152 w 1998"/>
                <a:gd name="T49" fmla="*/ 1002 h 2012"/>
                <a:gd name="T50" fmla="*/ 175 w 1998"/>
                <a:gd name="T51" fmla="*/ 1030 h 2012"/>
                <a:gd name="T52" fmla="*/ 214 w 1998"/>
                <a:gd name="T53" fmla="*/ 1068 h 2012"/>
                <a:gd name="T54" fmla="*/ 294 w 1998"/>
                <a:gd name="T55" fmla="*/ 1145 h 2012"/>
                <a:gd name="T56" fmla="*/ 836 w 1998"/>
                <a:gd name="T57" fmla="*/ 677 h 2012"/>
                <a:gd name="T58" fmla="*/ 897 w 1998"/>
                <a:gd name="T59" fmla="*/ 677 h 2012"/>
                <a:gd name="T60" fmla="*/ 934 w 1998"/>
                <a:gd name="T61" fmla="*/ 727 h 2012"/>
                <a:gd name="T62" fmla="*/ 915 w 1998"/>
                <a:gd name="T63" fmla="*/ 785 h 2012"/>
                <a:gd name="T64" fmla="*/ 539 w 1998"/>
                <a:gd name="T65" fmla="*/ 1384 h 2012"/>
                <a:gd name="T66" fmla="*/ 739 w 1998"/>
                <a:gd name="T67" fmla="*/ 1580 h 2012"/>
                <a:gd name="T68" fmla="*/ 992 w 1998"/>
                <a:gd name="T69" fmla="*/ 1346 h 2012"/>
                <a:gd name="T70" fmla="*/ 1050 w 1998"/>
                <a:gd name="T71" fmla="*/ 1365 h 2012"/>
                <a:gd name="T72" fmla="*/ 1069 w 1998"/>
                <a:gd name="T73" fmla="*/ 1423 h 2012"/>
                <a:gd name="T74" fmla="*/ 835 w 1998"/>
                <a:gd name="T75" fmla="*/ 1676 h 2012"/>
                <a:gd name="T76" fmla="*/ 1056 w 1998"/>
                <a:gd name="T77" fmla="*/ 1896 h 2012"/>
                <a:gd name="T78" fmla="*/ 1076 w 1998"/>
                <a:gd name="T79" fmla="*/ 1954 h 2012"/>
                <a:gd name="T80" fmla="*/ 1042 w 1998"/>
                <a:gd name="T81" fmla="*/ 2003 h 2012"/>
                <a:gd name="T82" fmla="*/ 992 w 1998"/>
                <a:gd name="T83" fmla="*/ 2009 h 2012"/>
                <a:gd name="T84" fmla="*/ 889 w 1998"/>
                <a:gd name="T85" fmla="*/ 1920 h 2012"/>
                <a:gd name="T86" fmla="*/ 685 w 1998"/>
                <a:gd name="T87" fmla="*/ 1717 h 2012"/>
                <a:gd name="T88" fmla="*/ 505 w 1998"/>
                <a:gd name="T89" fmla="*/ 1539 h 2012"/>
                <a:gd name="T90" fmla="*/ 351 w 1998"/>
                <a:gd name="T91" fmla="*/ 1388 h 2012"/>
                <a:gd name="T92" fmla="*/ 227 w 1998"/>
                <a:gd name="T93" fmla="*/ 1269 h 2012"/>
                <a:gd name="T94" fmla="*/ 139 w 1998"/>
                <a:gd name="T95" fmla="*/ 1182 h 2012"/>
                <a:gd name="T96" fmla="*/ 88 w 1998"/>
                <a:gd name="T97" fmla="*/ 1134 h 2012"/>
                <a:gd name="T98" fmla="*/ 55 w 1998"/>
                <a:gd name="T99" fmla="*/ 1098 h 2012"/>
                <a:gd name="T100" fmla="*/ 7 w 1998"/>
                <a:gd name="T101" fmla="*/ 1002 h 2012"/>
                <a:gd name="T102" fmla="*/ 3 w 1998"/>
                <a:gd name="T103" fmla="*/ 895 h 2012"/>
                <a:gd name="T104" fmla="*/ 48 w 1998"/>
                <a:gd name="T105" fmla="*/ 789 h 2012"/>
                <a:gd name="T106" fmla="*/ 777 w 1998"/>
                <a:gd name="T107" fmla="*/ 58 h 2012"/>
                <a:gd name="T108" fmla="*/ 869 w 1998"/>
                <a:gd name="T109" fmla="*/ 10 h 20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98" h="2012">
                  <a:moveTo>
                    <a:pt x="938" y="0"/>
                  </a:moveTo>
                  <a:lnTo>
                    <a:pt x="975" y="2"/>
                  </a:lnTo>
                  <a:lnTo>
                    <a:pt x="1010" y="11"/>
                  </a:lnTo>
                  <a:lnTo>
                    <a:pt x="1047" y="27"/>
                  </a:lnTo>
                  <a:lnTo>
                    <a:pt x="1082" y="51"/>
                  </a:lnTo>
                  <a:lnTo>
                    <a:pt x="1118" y="81"/>
                  </a:lnTo>
                  <a:lnTo>
                    <a:pt x="1121" y="84"/>
                  </a:lnTo>
                  <a:lnTo>
                    <a:pt x="1128" y="93"/>
                  </a:lnTo>
                  <a:lnTo>
                    <a:pt x="1140" y="106"/>
                  </a:lnTo>
                  <a:lnTo>
                    <a:pt x="1156" y="125"/>
                  </a:lnTo>
                  <a:lnTo>
                    <a:pt x="1176" y="147"/>
                  </a:lnTo>
                  <a:lnTo>
                    <a:pt x="1201" y="173"/>
                  </a:lnTo>
                  <a:lnTo>
                    <a:pt x="1228" y="205"/>
                  </a:lnTo>
                  <a:lnTo>
                    <a:pt x="1261" y="239"/>
                  </a:lnTo>
                  <a:lnTo>
                    <a:pt x="1297" y="279"/>
                  </a:lnTo>
                  <a:lnTo>
                    <a:pt x="1336" y="321"/>
                  </a:lnTo>
                  <a:lnTo>
                    <a:pt x="1378" y="367"/>
                  </a:lnTo>
                  <a:lnTo>
                    <a:pt x="1424" y="417"/>
                  </a:lnTo>
                  <a:lnTo>
                    <a:pt x="1474" y="470"/>
                  </a:lnTo>
                  <a:lnTo>
                    <a:pt x="1527" y="526"/>
                  </a:lnTo>
                  <a:lnTo>
                    <a:pt x="1584" y="584"/>
                  </a:lnTo>
                  <a:lnTo>
                    <a:pt x="1643" y="646"/>
                  </a:lnTo>
                  <a:lnTo>
                    <a:pt x="1705" y="711"/>
                  </a:lnTo>
                  <a:lnTo>
                    <a:pt x="1769" y="777"/>
                  </a:lnTo>
                  <a:lnTo>
                    <a:pt x="1836" y="847"/>
                  </a:lnTo>
                  <a:lnTo>
                    <a:pt x="1907" y="918"/>
                  </a:lnTo>
                  <a:lnTo>
                    <a:pt x="1980" y="990"/>
                  </a:lnTo>
                  <a:lnTo>
                    <a:pt x="1992" y="1007"/>
                  </a:lnTo>
                  <a:lnTo>
                    <a:pt x="1998" y="1028"/>
                  </a:lnTo>
                  <a:lnTo>
                    <a:pt x="1998" y="1048"/>
                  </a:lnTo>
                  <a:lnTo>
                    <a:pt x="1992" y="1068"/>
                  </a:lnTo>
                  <a:lnTo>
                    <a:pt x="1980" y="1086"/>
                  </a:lnTo>
                  <a:lnTo>
                    <a:pt x="1963" y="1098"/>
                  </a:lnTo>
                  <a:lnTo>
                    <a:pt x="1942" y="1105"/>
                  </a:lnTo>
                  <a:lnTo>
                    <a:pt x="1922" y="1105"/>
                  </a:lnTo>
                  <a:lnTo>
                    <a:pt x="1902" y="1098"/>
                  </a:lnTo>
                  <a:lnTo>
                    <a:pt x="1884" y="1086"/>
                  </a:lnTo>
                  <a:lnTo>
                    <a:pt x="1811" y="1012"/>
                  </a:lnTo>
                  <a:lnTo>
                    <a:pt x="1740" y="941"/>
                  </a:lnTo>
                  <a:lnTo>
                    <a:pt x="1672" y="872"/>
                  </a:lnTo>
                  <a:lnTo>
                    <a:pt x="1607" y="804"/>
                  </a:lnTo>
                  <a:lnTo>
                    <a:pt x="1544" y="740"/>
                  </a:lnTo>
                  <a:lnTo>
                    <a:pt x="1485" y="678"/>
                  </a:lnTo>
                  <a:lnTo>
                    <a:pt x="1430" y="619"/>
                  </a:lnTo>
                  <a:lnTo>
                    <a:pt x="1376" y="562"/>
                  </a:lnTo>
                  <a:lnTo>
                    <a:pt x="1326" y="509"/>
                  </a:lnTo>
                  <a:lnTo>
                    <a:pt x="1280" y="459"/>
                  </a:lnTo>
                  <a:lnTo>
                    <a:pt x="1236" y="413"/>
                  </a:lnTo>
                  <a:lnTo>
                    <a:pt x="1197" y="370"/>
                  </a:lnTo>
                  <a:lnTo>
                    <a:pt x="1161" y="330"/>
                  </a:lnTo>
                  <a:lnTo>
                    <a:pt x="1128" y="296"/>
                  </a:lnTo>
                  <a:lnTo>
                    <a:pt x="1101" y="264"/>
                  </a:lnTo>
                  <a:lnTo>
                    <a:pt x="1077" y="238"/>
                  </a:lnTo>
                  <a:lnTo>
                    <a:pt x="1056" y="216"/>
                  </a:lnTo>
                  <a:lnTo>
                    <a:pt x="1040" y="197"/>
                  </a:lnTo>
                  <a:lnTo>
                    <a:pt x="1028" y="184"/>
                  </a:lnTo>
                  <a:lnTo>
                    <a:pt x="1022" y="176"/>
                  </a:lnTo>
                  <a:lnTo>
                    <a:pt x="1019" y="173"/>
                  </a:lnTo>
                  <a:lnTo>
                    <a:pt x="994" y="152"/>
                  </a:lnTo>
                  <a:lnTo>
                    <a:pt x="969" y="139"/>
                  </a:lnTo>
                  <a:lnTo>
                    <a:pt x="947" y="134"/>
                  </a:lnTo>
                  <a:lnTo>
                    <a:pt x="925" y="134"/>
                  </a:lnTo>
                  <a:lnTo>
                    <a:pt x="905" y="139"/>
                  </a:lnTo>
                  <a:lnTo>
                    <a:pt x="886" y="147"/>
                  </a:lnTo>
                  <a:lnTo>
                    <a:pt x="871" y="156"/>
                  </a:lnTo>
                  <a:lnTo>
                    <a:pt x="857" y="167"/>
                  </a:lnTo>
                  <a:lnTo>
                    <a:pt x="847" y="176"/>
                  </a:lnTo>
                  <a:lnTo>
                    <a:pt x="172" y="852"/>
                  </a:lnTo>
                  <a:lnTo>
                    <a:pt x="153" y="875"/>
                  </a:lnTo>
                  <a:lnTo>
                    <a:pt x="142" y="898"/>
                  </a:lnTo>
                  <a:lnTo>
                    <a:pt x="136" y="920"/>
                  </a:lnTo>
                  <a:lnTo>
                    <a:pt x="135" y="943"/>
                  </a:lnTo>
                  <a:lnTo>
                    <a:pt x="139" y="964"/>
                  </a:lnTo>
                  <a:lnTo>
                    <a:pt x="144" y="983"/>
                  </a:lnTo>
                  <a:lnTo>
                    <a:pt x="152" y="1002"/>
                  </a:lnTo>
                  <a:lnTo>
                    <a:pt x="163" y="1016"/>
                  </a:lnTo>
                  <a:lnTo>
                    <a:pt x="172" y="1027"/>
                  </a:lnTo>
                  <a:lnTo>
                    <a:pt x="175" y="1030"/>
                  </a:lnTo>
                  <a:lnTo>
                    <a:pt x="182" y="1037"/>
                  </a:lnTo>
                  <a:lnTo>
                    <a:pt x="196" y="1051"/>
                  </a:lnTo>
                  <a:lnTo>
                    <a:pt x="214" y="1068"/>
                  </a:lnTo>
                  <a:lnTo>
                    <a:pt x="236" y="1089"/>
                  </a:lnTo>
                  <a:lnTo>
                    <a:pt x="263" y="1115"/>
                  </a:lnTo>
                  <a:lnTo>
                    <a:pt x="294" y="1145"/>
                  </a:lnTo>
                  <a:lnTo>
                    <a:pt x="330" y="1180"/>
                  </a:lnTo>
                  <a:lnTo>
                    <a:pt x="819" y="690"/>
                  </a:lnTo>
                  <a:lnTo>
                    <a:pt x="836" y="677"/>
                  </a:lnTo>
                  <a:lnTo>
                    <a:pt x="856" y="670"/>
                  </a:lnTo>
                  <a:lnTo>
                    <a:pt x="877" y="670"/>
                  </a:lnTo>
                  <a:lnTo>
                    <a:pt x="897" y="677"/>
                  </a:lnTo>
                  <a:lnTo>
                    <a:pt x="915" y="690"/>
                  </a:lnTo>
                  <a:lnTo>
                    <a:pt x="927" y="707"/>
                  </a:lnTo>
                  <a:lnTo>
                    <a:pt x="934" y="727"/>
                  </a:lnTo>
                  <a:lnTo>
                    <a:pt x="934" y="748"/>
                  </a:lnTo>
                  <a:lnTo>
                    <a:pt x="927" y="767"/>
                  </a:lnTo>
                  <a:lnTo>
                    <a:pt x="915" y="785"/>
                  </a:lnTo>
                  <a:lnTo>
                    <a:pt x="426" y="1273"/>
                  </a:lnTo>
                  <a:lnTo>
                    <a:pt x="481" y="1326"/>
                  </a:lnTo>
                  <a:lnTo>
                    <a:pt x="539" y="1384"/>
                  </a:lnTo>
                  <a:lnTo>
                    <a:pt x="602" y="1446"/>
                  </a:lnTo>
                  <a:lnTo>
                    <a:pt x="669" y="1512"/>
                  </a:lnTo>
                  <a:lnTo>
                    <a:pt x="739" y="1580"/>
                  </a:lnTo>
                  <a:lnTo>
                    <a:pt x="955" y="1365"/>
                  </a:lnTo>
                  <a:lnTo>
                    <a:pt x="972" y="1352"/>
                  </a:lnTo>
                  <a:lnTo>
                    <a:pt x="992" y="1346"/>
                  </a:lnTo>
                  <a:lnTo>
                    <a:pt x="1013" y="1346"/>
                  </a:lnTo>
                  <a:lnTo>
                    <a:pt x="1032" y="1352"/>
                  </a:lnTo>
                  <a:lnTo>
                    <a:pt x="1050" y="1365"/>
                  </a:lnTo>
                  <a:lnTo>
                    <a:pt x="1063" y="1383"/>
                  </a:lnTo>
                  <a:lnTo>
                    <a:pt x="1069" y="1402"/>
                  </a:lnTo>
                  <a:lnTo>
                    <a:pt x="1069" y="1423"/>
                  </a:lnTo>
                  <a:lnTo>
                    <a:pt x="1063" y="1443"/>
                  </a:lnTo>
                  <a:lnTo>
                    <a:pt x="1050" y="1460"/>
                  </a:lnTo>
                  <a:lnTo>
                    <a:pt x="835" y="1676"/>
                  </a:lnTo>
                  <a:lnTo>
                    <a:pt x="906" y="1746"/>
                  </a:lnTo>
                  <a:lnTo>
                    <a:pt x="980" y="1820"/>
                  </a:lnTo>
                  <a:lnTo>
                    <a:pt x="1056" y="1896"/>
                  </a:lnTo>
                  <a:lnTo>
                    <a:pt x="1069" y="1913"/>
                  </a:lnTo>
                  <a:lnTo>
                    <a:pt x="1076" y="1933"/>
                  </a:lnTo>
                  <a:lnTo>
                    <a:pt x="1076" y="1954"/>
                  </a:lnTo>
                  <a:lnTo>
                    <a:pt x="1069" y="1974"/>
                  </a:lnTo>
                  <a:lnTo>
                    <a:pt x="1056" y="1992"/>
                  </a:lnTo>
                  <a:lnTo>
                    <a:pt x="1042" y="2003"/>
                  </a:lnTo>
                  <a:lnTo>
                    <a:pt x="1026" y="2009"/>
                  </a:lnTo>
                  <a:lnTo>
                    <a:pt x="1009" y="2012"/>
                  </a:lnTo>
                  <a:lnTo>
                    <a:pt x="992" y="2009"/>
                  </a:lnTo>
                  <a:lnTo>
                    <a:pt x="976" y="2003"/>
                  </a:lnTo>
                  <a:lnTo>
                    <a:pt x="961" y="1992"/>
                  </a:lnTo>
                  <a:lnTo>
                    <a:pt x="889" y="1920"/>
                  </a:lnTo>
                  <a:lnTo>
                    <a:pt x="818" y="1849"/>
                  </a:lnTo>
                  <a:lnTo>
                    <a:pt x="751" y="1782"/>
                  </a:lnTo>
                  <a:lnTo>
                    <a:pt x="685" y="1717"/>
                  </a:lnTo>
                  <a:lnTo>
                    <a:pt x="622" y="1655"/>
                  </a:lnTo>
                  <a:lnTo>
                    <a:pt x="561" y="1596"/>
                  </a:lnTo>
                  <a:lnTo>
                    <a:pt x="505" y="1539"/>
                  </a:lnTo>
                  <a:lnTo>
                    <a:pt x="450" y="1485"/>
                  </a:lnTo>
                  <a:lnTo>
                    <a:pt x="398" y="1435"/>
                  </a:lnTo>
                  <a:lnTo>
                    <a:pt x="351" y="1388"/>
                  </a:lnTo>
                  <a:lnTo>
                    <a:pt x="306" y="1344"/>
                  </a:lnTo>
                  <a:lnTo>
                    <a:pt x="265" y="1305"/>
                  </a:lnTo>
                  <a:lnTo>
                    <a:pt x="227" y="1269"/>
                  </a:lnTo>
                  <a:lnTo>
                    <a:pt x="194" y="1236"/>
                  </a:lnTo>
                  <a:lnTo>
                    <a:pt x="164" y="1207"/>
                  </a:lnTo>
                  <a:lnTo>
                    <a:pt x="139" y="1182"/>
                  </a:lnTo>
                  <a:lnTo>
                    <a:pt x="118" y="1163"/>
                  </a:lnTo>
                  <a:lnTo>
                    <a:pt x="101" y="1145"/>
                  </a:lnTo>
                  <a:lnTo>
                    <a:pt x="88" y="1134"/>
                  </a:lnTo>
                  <a:lnTo>
                    <a:pt x="80" y="1127"/>
                  </a:lnTo>
                  <a:lnTo>
                    <a:pt x="77" y="1124"/>
                  </a:lnTo>
                  <a:lnTo>
                    <a:pt x="55" y="1098"/>
                  </a:lnTo>
                  <a:lnTo>
                    <a:pt x="35" y="1068"/>
                  </a:lnTo>
                  <a:lnTo>
                    <a:pt x="19" y="1036"/>
                  </a:lnTo>
                  <a:lnTo>
                    <a:pt x="7" y="1002"/>
                  </a:lnTo>
                  <a:lnTo>
                    <a:pt x="1" y="968"/>
                  </a:lnTo>
                  <a:lnTo>
                    <a:pt x="0" y="931"/>
                  </a:lnTo>
                  <a:lnTo>
                    <a:pt x="3" y="895"/>
                  </a:lnTo>
                  <a:lnTo>
                    <a:pt x="13" y="858"/>
                  </a:lnTo>
                  <a:lnTo>
                    <a:pt x="27" y="823"/>
                  </a:lnTo>
                  <a:lnTo>
                    <a:pt x="48" y="789"/>
                  </a:lnTo>
                  <a:lnTo>
                    <a:pt x="76" y="757"/>
                  </a:lnTo>
                  <a:lnTo>
                    <a:pt x="752" y="81"/>
                  </a:lnTo>
                  <a:lnTo>
                    <a:pt x="777" y="58"/>
                  </a:lnTo>
                  <a:lnTo>
                    <a:pt x="806" y="38"/>
                  </a:lnTo>
                  <a:lnTo>
                    <a:pt x="836" y="22"/>
                  </a:lnTo>
                  <a:lnTo>
                    <a:pt x="869" y="10"/>
                  </a:lnTo>
                  <a:lnTo>
                    <a:pt x="903" y="2"/>
                  </a:lnTo>
                  <a:lnTo>
                    <a:pt x="9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12">
              <a:extLst>
                <a:ext uri="{FF2B5EF4-FFF2-40B4-BE49-F238E27FC236}">
                  <a16:creationId xmlns:a16="http://schemas.microsoft.com/office/drawing/2014/main" id="{AA50D661-9A38-4023-8163-6278939F4EF8}"/>
                </a:ext>
              </a:extLst>
            </p:cNvPr>
            <p:cNvSpPr>
              <a:spLocks/>
            </p:cNvSpPr>
            <p:nvPr/>
          </p:nvSpPr>
          <p:spPr bwMode="auto">
            <a:xfrm>
              <a:off x="2230029" y="3636113"/>
              <a:ext cx="198223" cy="199123"/>
            </a:xfrm>
            <a:custGeom>
              <a:avLst/>
              <a:gdLst>
                <a:gd name="T0" fmla="*/ 982 w 1982"/>
                <a:gd name="T1" fmla="*/ 0 h 1991"/>
                <a:gd name="T2" fmla="*/ 1018 w 1982"/>
                <a:gd name="T3" fmla="*/ 19 h 1991"/>
                <a:gd name="T4" fmla="*/ 1946 w 1982"/>
                <a:gd name="T5" fmla="*/ 952 h 1991"/>
                <a:gd name="T6" fmla="*/ 1974 w 1982"/>
                <a:gd name="T7" fmla="*/ 1011 h 1991"/>
                <a:gd name="T8" fmla="*/ 1982 w 1982"/>
                <a:gd name="T9" fmla="*/ 1078 h 1991"/>
                <a:gd name="T10" fmla="*/ 1970 w 1982"/>
                <a:gd name="T11" fmla="*/ 1145 h 1991"/>
                <a:gd name="T12" fmla="*/ 1938 w 1982"/>
                <a:gd name="T13" fmla="*/ 1207 h 1991"/>
                <a:gd name="T14" fmla="*/ 1239 w 1982"/>
                <a:gd name="T15" fmla="*/ 1919 h 1991"/>
                <a:gd name="T16" fmla="*/ 1187 w 1982"/>
                <a:gd name="T17" fmla="*/ 1957 h 1991"/>
                <a:gd name="T18" fmla="*/ 1122 w 1982"/>
                <a:gd name="T19" fmla="*/ 1982 h 1991"/>
                <a:gd name="T20" fmla="*/ 1053 w 1982"/>
                <a:gd name="T21" fmla="*/ 1991 h 1991"/>
                <a:gd name="T22" fmla="*/ 1012 w 1982"/>
                <a:gd name="T23" fmla="*/ 1988 h 1991"/>
                <a:gd name="T24" fmla="*/ 937 w 1982"/>
                <a:gd name="T25" fmla="*/ 1965 h 1991"/>
                <a:gd name="T26" fmla="*/ 874 w 1982"/>
                <a:gd name="T27" fmla="*/ 1919 h 1991"/>
                <a:gd name="T28" fmla="*/ 863 w 1982"/>
                <a:gd name="T29" fmla="*/ 1908 h 1991"/>
                <a:gd name="T30" fmla="*/ 834 w 1982"/>
                <a:gd name="T31" fmla="*/ 1878 h 1991"/>
                <a:gd name="T32" fmla="*/ 789 w 1982"/>
                <a:gd name="T33" fmla="*/ 1829 h 1991"/>
                <a:gd name="T34" fmla="*/ 729 w 1982"/>
                <a:gd name="T35" fmla="*/ 1766 h 1991"/>
                <a:gd name="T36" fmla="*/ 653 w 1982"/>
                <a:gd name="T37" fmla="*/ 1687 h 1991"/>
                <a:gd name="T38" fmla="*/ 563 w 1982"/>
                <a:gd name="T39" fmla="*/ 1593 h 1991"/>
                <a:gd name="T40" fmla="*/ 462 w 1982"/>
                <a:gd name="T41" fmla="*/ 1488 h 1991"/>
                <a:gd name="T42" fmla="*/ 347 w 1982"/>
                <a:gd name="T43" fmla="*/ 1372 h 1991"/>
                <a:gd name="T44" fmla="*/ 224 w 1982"/>
                <a:gd name="T45" fmla="*/ 1244 h 1991"/>
                <a:gd name="T46" fmla="*/ 89 w 1982"/>
                <a:gd name="T47" fmla="*/ 1110 h 1991"/>
                <a:gd name="T48" fmla="*/ 5 w 1982"/>
                <a:gd name="T49" fmla="*/ 1022 h 1991"/>
                <a:gd name="T50" fmla="*/ 0 w 1982"/>
                <a:gd name="T51" fmla="*/ 981 h 1991"/>
                <a:gd name="T52" fmla="*/ 18 w 1982"/>
                <a:gd name="T53" fmla="*/ 943 h 1991"/>
                <a:gd name="T54" fmla="*/ 55 w 1982"/>
                <a:gd name="T55" fmla="*/ 924 h 1991"/>
                <a:gd name="T56" fmla="*/ 96 w 1982"/>
                <a:gd name="T57" fmla="*/ 931 h 1991"/>
                <a:gd name="T58" fmla="*/ 220 w 1982"/>
                <a:gd name="T59" fmla="*/ 1049 h 1991"/>
                <a:gd name="T60" fmla="*/ 536 w 1982"/>
                <a:gd name="T61" fmla="*/ 936 h 1991"/>
                <a:gd name="T62" fmla="*/ 574 w 1982"/>
                <a:gd name="T63" fmla="*/ 918 h 1991"/>
                <a:gd name="T64" fmla="*/ 613 w 1982"/>
                <a:gd name="T65" fmla="*/ 924 h 1991"/>
                <a:gd name="T66" fmla="*/ 643 w 1982"/>
                <a:gd name="T67" fmla="*/ 955 h 1991"/>
                <a:gd name="T68" fmla="*/ 650 w 1982"/>
                <a:gd name="T69" fmla="*/ 994 h 1991"/>
                <a:gd name="T70" fmla="*/ 632 w 1982"/>
                <a:gd name="T71" fmla="*/ 1032 h 1991"/>
                <a:gd name="T72" fmla="*/ 484 w 1982"/>
                <a:gd name="T73" fmla="*/ 1318 h 1991"/>
                <a:gd name="T74" fmla="*/ 611 w 1982"/>
                <a:gd name="T75" fmla="*/ 1448 h 1991"/>
                <a:gd name="T76" fmla="*/ 721 w 1982"/>
                <a:gd name="T77" fmla="*/ 1563 h 1991"/>
                <a:gd name="T78" fmla="*/ 1229 w 1982"/>
                <a:gd name="T79" fmla="*/ 1059 h 1991"/>
                <a:gd name="T80" fmla="*/ 1270 w 1982"/>
                <a:gd name="T81" fmla="*/ 1052 h 1991"/>
                <a:gd name="T82" fmla="*/ 1307 w 1982"/>
                <a:gd name="T83" fmla="*/ 1072 h 1991"/>
                <a:gd name="T84" fmla="*/ 1325 w 1982"/>
                <a:gd name="T85" fmla="*/ 1109 h 1991"/>
                <a:gd name="T86" fmla="*/ 1320 w 1982"/>
                <a:gd name="T87" fmla="*/ 1149 h 1991"/>
                <a:gd name="T88" fmla="*/ 814 w 1982"/>
                <a:gd name="T89" fmla="*/ 1660 h 1991"/>
                <a:gd name="T90" fmla="*/ 874 w 1982"/>
                <a:gd name="T91" fmla="*/ 1722 h 1991"/>
                <a:gd name="T92" fmla="*/ 920 w 1982"/>
                <a:gd name="T93" fmla="*/ 1771 h 1991"/>
                <a:gd name="T94" fmla="*/ 951 w 1982"/>
                <a:gd name="T95" fmla="*/ 1804 h 1991"/>
                <a:gd name="T96" fmla="*/ 968 w 1982"/>
                <a:gd name="T97" fmla="*/ 1822 h 1991"/>
                <a:gd name="T98" fmla="*/ 991 w 1982"/>
                <a:gd name="T99" fmla="*/ 1841 h 1991"/>
                <a:gd name="T100" fmla="*/ 1033 w 1982"/>
                <a:gd name="T101" fmla="*/ 1854 h 1991"/>
                <a:gd name="T102" fmla="*/ 1053 w 1982"/>
                <a:gd name="T103" fmla="*/ 1855 h 1991"/>
                <a:gd name="T104" fmla="*/ 1107 w 1982"/>
                <a:gd name="T105" fmla="*/ 1845 h 1991"/>
                <a:gd name="T106" fmla="*/ 1143 w 1982"/>
                <a:gd name="T107" fmla="*/ 1824 h 1991"/>
                <a:gd name="T108" fmla="*/ 1832 w 1982"/>
                <a:gd name="T109" fmla="*/ 1124 h 1991"/>
                <a:gd name="T110" fmla="*/ 1845 w 1982"/>
                <a:gd name="T111" fmla="*/ 1088 h 1991"/>
                <a:gd name="T112" fmla="*/ 1845 w 1982"/>
                <a:gd name="T113" fmla="*/ 1051 h 1991"/>
                <a:gd name="T114" fmla="*/ 1829 w 1982"/>
                <a:gd name="T115" fmla="*/ 1022 h 1991"/>
                <a:gd name="T116" fmla="*/ 911 w 1982"/>
                <a:gd name="T117" fmla="*/ 97 h 1991"/>
                <a:gd name="T118" fmla="*/ 904 w 1982"/>
                <a:gd name="T119" fmla="*/ 56 h 1991"/>
                <a:gd name="T120" fmla="*/ 924 w 1982"/>
                <a:gd name="T121" fmla="*/ 19 h 1991"/>
                <a:gd name="T122" fmla="*/ 960 w 1982"/>
                <a:gd name="T123" fmla="*/ 0 h 19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82" h="1991">
                  <a:moveTo>
                    <a:pt x="960" y="0"/>
                  </a:moveTo>
                  <a:lnTo>
                    <a:pt x="982" y="0"/>
                  </a:lnTo>
                  <a:lnTo>
                    <a:pt x="1001" y="6"/>
                  </a:lnTo>
                  <a:lnTo>
                    <a:pt x="1018" y="19"/>
                  </a:lnTo>
                  <a:lnTo>
                    <a:pt x="1925" y="926"/>
                  </a:lnTo>
                  <a:lnTo>
                    <a:pt x="1946" y="952"/>
                  </a:lnTo>
                  <a:lnTo>
                    <a:pt x="1963" y="981"/>
                  </a:lnTo>
                  <a:lnTo>
                    <a:pt x="1974" y="1011"/>
                  </a:lnTo>
                  <a:lnTo>
                    <a:pt x="1980" y="1044"/>
                  </a:lnTo>
                  <a:lnTo>
                    <a:pt x="1982" y="1078"/>
                  </a:lnTo>
                  <a:lnTo>
                    <a:pt x="1978" y="1113"/>
                  </a:lnTo>
                  <a:lnTo>
                    <a:pt x="1970" y="1145"/>
                  </a:lnTo>
                  <a:lnTo>
                    <a:pt x="1955" y="1177"/>
                  </a:lnTo>
                  <a:lnTo>
                    <a:pt x="1938" y="1207"/>
                  </a:lnTo>
                  <a:lnTo>
                    <a:pt x="1914" y="1235"/>
                  </a:lnTo>
                  <a:lnTo>
                    <a:pt x="1239" y="1919"/>
                  </a:lnTo>
                  <a:lnTo>
                    <a:pt x="1214" y="1940"/>
                  </a:lnTo>
                  <a:lnTo>
                    <a:pt x="1187" y="1957"/>
                  </a:lnTo>
                  <a:lnTo>
                    <a:pt x="1155" y="1971"/>
                  </a:lnTo>
                  <a:lnTo>
                    <a:pt x="1122" y="1982"/>
                  </a:lnTo>
                  <a:lnTo>
                    <a:pt x="1088" y="1988"/>
                  </a:lnTo>
                  <a:lnTo>
                    <a:pt x="1053" y="1991"/>
                  </a:lnTo>
                  <a:lnTo>
                    <a:pt x="1053" y="1991"/>
                  </a:lnTo>
                  <a:lnTo>
                    <a:pt x="1012" y="1988"/>
                  </a:lnTo>
                  <a:lnTo>
                    <a:pt x="972" y="1979"/>
                  </a:lnTo>
                  <a:lnTo>
                    <a:pt x="937" y="1965"/>
                  </a:lnTo>
                  <a:lnTo>
                    <a:pt x="903" y="1944"/>
                  </a:lnTo>
                  <a:lnTo>
                    <a:pt x="874" y="1919"/>
                  </a:lnTo>
                  <a:lnTo>
                    <a:pt x="870" y="1916"/>
                  </a:lnTo>
                  <a:lnTo>
                    <a:pt x="863" y="1908"/>
                  </a:lnTo>
                  <a:lnTo>
                    <a:pt x="851" y="1895"/>
                  </a:lnTo>
                  <a:lnTo>
                    <a:pt x="834" y="1878"/>
                  </a:lnTo>
                  <a:lnTo>
                    <a:pt x="813" y="1855"/>
                  </a:lnTo>
                  <a:lnTo>
                    <a:pt x="789" y="1829"/>
                  </a:lnTo>
                  <a:lnTo>
                    <a:pt x="761" y="1800"/>
                  </a:lnTo>
                  <a:lnTo>
                    <a:pt x="729" y="1766"/>
                  </a:lnTo>
                  <a:lnTo>
                    <a:pt x="692" y="1728"/>
                  </a:lnTo>
                  <a:lnTo>
                    <a:pt x="653" y="1687"/>
                  </a:lnTo>
                  <a:lnTo>
                    <a:pt x="609" y="1642"/>
                  </a:lnTo>
                  <a:lnTo>
                    <a:pt x="563" y="1593"/>
                  </a:lnTo>
                  <a:lnTo>
                    <a:pt x="514" y="1542"/>
                  </a:lnTo>
                  <a:lnTo>
                    <a:pt x="462" y="1488"/>
                  </a:lnTo>
                  <a:lnTo>
                    <a:pt x="405" y="1431"/>
                  </a:lnTo>
                  <a:lnTo>
                    <a:pt x="347" y="1372"/>
                  </a:lnTo>
                  <a:lnTo>
                    <a:pt x="287" y="1309"/>
                  </a:lnTo>
                  <a:lnTo>
                    <a:pt x="224" y="1244"/>
                  </a:lnTo>
                  <a:lnTo>
                    <a:pt x="157" y="1178"/>
                  </a:lnTo>
                  <a:lnTo>
                    <a:pt x="89" y="1110"/>
                  </a:lnTo>
                  <a:lnTo>
                    <a:pt x="18" y="1039"/>
                  </a:lnTo>
                  <a:lnTo>
                    <a:pt x="5" y="1022"/>
                  </a:lnTo>
                  <a:lnTo>
                    <a:pt x="0" y="1002"/>
                  </a:lnTo>
                  <a:lnTo>
                    <a:pt x="0" y="981"/>
                  </a:lnTo>
                  <a:lnTo>
                    <a:pt x="5" y="961"/>
                  </a:lnTo>
                  <a:lnTo>
                    <a:pt x="18" y="943"/>
                  </a:lnTo>
                  <a:lnTo>
                    <a:pt x="36" y="931"/>
                  </a:lnTo>
                  <a:lnTo>
                    <a:pt x="55" y="924"/>
                  </a:lnTo>
                  <a:lnTo>
                    <a:pt x="76" y="924"/>
                  </a:lnTo>
                  <a:lnTo>
                    <a:pt x="96" y="931"/>
                  </a:lnTo>
                  <a:lnTo>
                    <a:pt x="114" y="943"/>
                  </a:lnTo>
                  <a:lnTo>
                    <a:pt x="220" y="1049"/>
                  </a:lnTo>
                  <a:lnTo>
                    <a:pt x="321" y="1152"/>
                  </a:lnTo>
                  <a:lnTo>
                    <a:pt x="536" y="936"/>
                  </a:lnTo>
                  <a:lnTo>
                    <a:pt x="553" y="924"/>
                  </a:lnTo>
                  <a:lnTo>
                    <a:pt x="574" y="918"/>
                  </a:lnTo>
                  <a:lnTo>
                    <a:pt x="593" y="918"/>
                  </a:lnTo>
                  <a:lnTo>
                    <a:pt x="613" y="924"/>
                  </a:lnTo>
                  <a:lnTo>
                    <a:pt x="632" y="936"/>
                  </a:lnTo>
                  <a:lnTo>
                    <a:pt x="643" y="955"/>
                  </a:lnTo>
                  <a:lnTo>
                    <a:pt x="650" y="974"/>
                  </a:lnTo>
                  <a:lnTo>
                    <a:pt x="650" y="994"/>
                  </a:lnTo>
                  <a:lnTo>
                    <a:pt x="643" y="1015"/>
                  </a:lnTo>
                  <a:lnTo>
                    <a:pt x="632" y="1032"/>
                  </a:lnTo>
                  <a:lnTo>
                    <a:pt x="416" y="1248"/>
                  </a:lnTo>
                  <a:lnTo>
                    <a:pt x="484" y="1318"/>
                  </a:lnTo>
                  <a:lnTo>
                    <a:pt x="550" y="1385"/>
                  </a:lnTo>
                  <a:lnTo>
                    <a:pt x="611" y="1448"/>
                  </a:lnTo>
                  <a:lnTo>
                    <a:pt x="668" y="1508"/>
                  </a:lnTo>
                  <a:lnTo>
                    <a:pt x="721" y="1563"/>
                  </a:lnTo>
                  <a:lnTo>
                    <a:pt x="1210" y="1072"/>
                  </a:lnTo>
                  <a:lnTo>
                    <a:pt x="1229" y="1059"/>
                  </a:lnTo>
                  <a:lnTo>
                    <a:pt x="1249" y="1052"/>
                  </a:lnTo>
                  <a:lnTo>
                    <a:pt x="1270" y="1052"/>
                  </a:lnTo>
                  <a:lnTo>
                    <a:pt x="1289" y="1059"/>
                  </a:lnTo>
                  <a:lnTo>
                    <a:pt x="1307" y="1072"/>
                  </a:lnTo>
                  <a:lnTo>
                    <a:pt x="1320" y="1089"/>
                  </a:lnTo>
                  <a:lnTo>
                    <a:pt x="1325" y="1109"/>
                  </a:lnTo>
                  <a:lnTo>
                    <a:pt x="1325" y="1130"/>
                  </a:lnTo>
                  <a:lnTo>
                    <a:pt x="1320" y="1149"/>
                  </a:lnTo>
                  <a:lnTo>
                    <a:pt x="1307" y="1168"/>
                  </a:lnTo>
                  <a:lnTo>
                    <a:pt x="814" y="1660"/>
                  </a:lnTo>
                  <a:lnTo>
                    <a:pt x="846" y="1692"/>
                  </a:lnTo>
                  <a:lnTo>
                    <a:pt x="874" y="1722"/>
                  </a:lnTo>
                  <a:lnTo>
                    <a:pt x="899" y="1749"/>
                  </a:lnTo>
                  <a:lnTo>
                    <a:pt x="920" y="1771"/>
                  </a:lnTo>
                  <a:lnTo>
                    <a:pt x="937" y="1790"/>
                  </a:lnTo>
                  <a:lnTo>
                    <a:pt x="951" y="1804"/>
                  </a:lnTo>
                  <a:lnTo>
                    <a:pt x="962" y="1816"/>
                  </a:lnTo>
                  <a:lnTo>
                    <a:pt x="968" y="1822"/>
                  </a:lnTo>
                  <a:lnTo>
                    <a:pt x="971" y="1825"/>
                  </a:lnTo>
                  <a:lnTo>
                    <a:pt x="991" y="1841"/>
                  </a:lnTo>
                  <a:lnTo>
                    <a:pt x="1012" y="1850"/>
                  </a:lnTo>
                  <a:lnTo>
                    <a:pt x="1033" y="1854"/>
                  </a:lnTo>
                  <a:lnTo>
                    <a:pt x="1053" y="1855"/>
                  </a:lnTo>
                  <a:lnTo>
                    <a:pt x="1053" y="1855"/>
                  </a:lnTo>
                  <a:lnTo>
                    <a:pt x="1082" y="1853"/>
                  </a:lnTo>
                  <a:lnTo>
                    <a:pt x="1107" y="1845"/>
                  </a:lnTo>
                  <a:lnTo>
                    <a:pt x="1129" y="1836"/>
                  </a:lnTo>
                  <a:lnTo>
                    <a:pt x="1143" y="1824"/>
                  </a:lnTo>
                  <a:lnTo>
                    <a:pt x="1818" y="1139"/>
                  </a:lnTo>
                  <a:lnTo>
                    <a:pt x="1832" y="1124"/>
                  </a:lnTo>
                  <a:lnTo>
                    <a:pt x="1839" y="1106"/>
                  </a:lnTo>
                  <a:lnTo>
                    <a:pt x="1845" y="1088"/>
                  </a:lnTo>
                  <a:lnTo>
                    <a:pt x="1847" y="1069"/>
                  </a:lnTo>
                  <a:lnTo>
                    <a:pt x="1845" y="1051"/>
                  </a:lnTo>
                  <a:lnTo>
                    <a:pt x="1839" y="1035"/>
                  </a:lnTo>
                  <a:lnTo>
                    <a:pt x="1829" y="1022"/>
                  </a:lnTo>
                  <a:lnTo>
                    <a:pt x="924" y="114"/>
                  </a:lnTo>
                  <a:lnTo>
                    <a:pt x="911" y="97"/>
                  </a:lnTo>
                  <a:lnTo>
                    <a:pt x="904" y="77"/>
                  </a:lnTo>
                  <a:lnTo>
                    <a:pt x="904" y="56"/>
                  </a:lnTo>
                  <a:lnTo>
                    <a:pt x="911" y="37"/>
                  </a:lnTo>
                  <a:lnTo>
                    <a:pt x="924" y="19"/>
                  </a:lnTo>
                  <a:lnTo>
                    <a:pt x="941" y="6"/>
                  </a:lnTo>
                  <a:lnTo>
                    <a:pt x="9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13">
              <a:extLst>
                <a:ext uri="{FF2B5EF4-FFF2-40B4-BE49-F238E27FC236}">
                  <a16:creationId xmlns:a16="http://schemas.microsoft.com/office/drawing/2014/main" id="{6A9F6E9C-54F1-453D-A221-530AC8AFFB7E}"/>
                </a:ext>
              </a:extLst>
            </p:cNvPr>
            <p:cNvSpPr>
              <a:spLocks noEditPoints="1"/>
            </p:cNvSpPr>
            <p:nvPr/>
          </p:nvSpPr>
          <p:spPr bwMode="auto">
            <a:xfrm>
              <a:off x="1997902" y="3403686"/>
              <a:ext cx="433850" cy="431950"/>
            </a:xfrm>
            <a:custGeom>
              <a:avLst/>
              <a:gdLst>
                <a:gd name="T0" fmla="*/ 171 w 4338"/>
                <a:gd name="T1" fmla="*/ 4150 h 4319"/>
                <a:gd name="T2" fmla="*/ 1233 w 4338"/>
                <a:gd name="T3" fmla="*/ 3512 h 4319"/>
                <a:gd name="T4" fmla="*/ 857 w 4338"/>
                <a:gd name="T5" fmla="*/ 3508 h 4319"/>
                <a:gd name="T6" fmla="*/ 824 w 4338"/>
                <a:gd name="T7" fmla="*/ 3484 h 4319"/>
                <a:gd name="T8" fmla="*/ 811 w 4338"/>
                <a:gd name="T9" fmla="*/ 3443 h 4319"/>
                <a:gd name="T10" fmla="*/ 539 w 4338"/>
                <a:gd name="T11" fmla="*/ 3019 h 4319"/>
                <a:gd name="T12" fmla="*/ 1359 w 4338"/>
                <a:gd name="T13" fmla="*/ 3463 h 4319"/>
                <a:gd name="T14" fmla="*/ 3631 w 4338"/>
                <a:gd name="T15" fmla="*/ 1523 h 4319"/>
                <a:gd name="T16" fmla="*/ 3054 w 4338"/>
                <a:gd name="T17" fmla="*/ 945 h 4319"/>
                <a:gd name="T18" fmla="*/ 946 w 4338"/>
                <a:gd name="T19" fmla="*/ 3376 h 4319"/>
                <a:gd name="T20" fmla="*/ 3383 w 4338"/>
                <a:gd name="T21" fmla="*/ 1274 h 4319"/>
                <a:gd name="T22" fmla="*/ 2818 w 4338"/>
                <a:gd name="T23" fmla="*/ 708 h 4319"/>
                <a:gd name="T24" fmla="*/ 862 w 4338"/>
                <a:gd name="T25" fmla="*/ 2953 h 4319"/>
                <a:gd name="T26" fmla="*/ 2818 w 4338"/>
                <a:gd name="T27" fmla="*/ 708 h 4319"/>
                <a:gd name="T28" fmla="*/ 3401 w 4338"/>
                <a:gd name="T29" fmla="*/ 136 h 4319"/>
                <a:gd name="T30" fmla="*/ 3367 w 4338"/>
                <a:gd name="T31" fmla="*/ 154 h 4319"/>
                <a:gd name="T32" fmla="*/ 3725 w 4338"/>
                <a:gd name="T33" fmla="*/ 1425 h 4319"/>
                <a:gd name="T34" fmla="*/ 4193 w 4338"/>
                <a:gd name="T35" fmla="*/ 954 h 4319"/>
                <a:gd name="T36" fmla="*/ 4203 w 4338"/>
                <a:gd name="T37" fmla="*/ 916 h 4319"/>
                <a:gd name="T38" fmla="*/ 4193 w 4338"/>
                <a:gd name="T39" fmla="*/ 879 h 4319"/>
                <a:gd name="T40" fmla="*/ 3474 w 4338"/>
                <a:gd name="T41" fmla="*/ 154 h 4319"/>
                <a:gd name="T42" fmla="*/ 3439 w 4338"/>
                <a:gd name="T43" fmla="*/ 136 h 4319"/>
                <a:gd name="T44" fmla="*/ 3438 w 4338"/>
                <a:gd name="T45" fmla="*/ 0 h 4319"/>
                <a:gd name="T46" fmla="*/ 3509 w 4338"/>
                <a:gd name="T47" fmla="*/ 17 h 4319"/>
                <a:gd name="T48" fmla="*/ 3570 w 4338"/>
                <a:gd name="T49" fmla="*/ 60 h 4319"/>
                <a:gd name="T50" fmla="*/ 4297 w 4338"/>
                <a:gd name="T51" fmla="*/ 792 h 4319"/>
                <a:gd name="T52" fmla="*/ 4328 w 4338"/>
                <a:gd name="T53" fmla="*/ 850 h 4319"/>
                <a:gd name="T54" fmla="*/ 4338 w 4338"/>
                <a:gd name="T55" fmla="*/ 916 h 4319"/>
                <a:gd name="T56" fmla="*/ 4328 w 4338"/>
                <a:gd name="T57" fmla="*/ 982 h 4319"/>
                <a:gd name="T58" fmla="*/ 4297 w 4338"/>
                <a:gd name="T59" fmla="*/ 1039 h 4319"/>
                <a:gd name="T60" fmla="*/ 3783 w 4338"/>
                <a:gd name="T61" fmla="*/ 1560 h 4319"/>
                <a:gd name="T62" fmla="*/ 3778 w 4338"/>
                <a:gd name="T63" fmla="*/ 1566 h 4319"/>
                <a:gd name="T64" fmla="*/ 1466 w 4338"/>
                <a:gd name="T65" fmla="*/ 3896 h 4319"/>
                <a:gd name="T66" fmla="*/ 1438 w 4338"/>
                <a:gd name="T67" fmla="*/ 3913 h 4319"/>
                <a:gd name="T68" fmla="*/ 78 w 4338"/>
                <a:gd name="T69" fmla="*/ 4319 h 4319"/>
                <a:gd name="T70" fmla="*/ 50 w 4338"/>
                <a:gd name="T71" fmla="*/ 4318 h 4319"/>
                <a:gd name="T72" fmla="*/ 20 w 4338"/>
                <a:gd name="T73" fmla="*/ 4299 h 4319"/>
                <a:gd name="T74" fmla="*/ 1 w 4338"/>
                <a:gd name="T75" fmla="*/ 4268 h 4319"/>
                <a:gd name="T76" fmla="*/ 4 w 4338"/>
                <a:gd name="T77" fmla="*/ 4231 h 4319"/>
                <a:gd name="T78" fmla="*/ 437 w 4338"/>
                <a:gd name="T79" fmla="*/ 2903 h 4319"/>
                <a:gd name="T80" fmla="*/ 2759 w 4338"/>
                <a:gd name="T81" fmla="*/ 576 h 4319"/>
                <a:gd name="T82" fmla="*/ 2763 w 4338"/>
                <a:gd name="T83" fmla="*/ 568 h 4319"/>
                <a:gd name="T84" fmla="*/ 3271 w 4338"/>
                <a:gd name="T85" fmla="*/ 60 h 4319"/>
                <a:gd name="T86" fmla="*/ 3331 w 4338"/>
                <a:gd name="T87" fmla="*/ 17 h 4319"/>
                <a:gd name="T88" fmla="*/ 3403 w 4338"/>
                <a:gd name="T89"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338" h="4319">
                  <a:moveTo>
                    <a:pt x="539" y="3019"/>
                  </a:moveTo>
                  <a:lnTo>
                    <a:pt x="171" y="4150"/>
                  </a:lnTo>
                  <a:lnTo>
                    <a:pt x="1318" y="3808"/>
                  </a:lnTo>
                  <a:lnTo>
                    <a:pt x="1233" y="3512"/>
                  </a:lnTo>
                  <a:lnTo>
                    <a:pt x="878" y="3512"/>
                  </a:lnTo>
                  <a:lnTo>
                    <a:pt x="857" y="3508"/>
                  </a:lnTo>
                  <a:lnTo>
                    <a:pt x="838" y="3498"/>
                  </a:lnTo>
                  <a:lnTo>
                    <a:pt x="824" y="3484"/>
                  </a:lnTo>
                  <a:lnTo>
                    <a:pt x="814" y="3464"/>
                  </a:lnTo>
                  <a:lnTo>
                    <a:pt x="811" y="3443"/>
                  </a:lnTo>
                  <a:lnTo>
                    <a:pt x="811" y="3081"/>
                  </a:lnTo>
                  <a:lnTo>
                    <a:pt x="539" y="3019"/>
                  </a:lnTo>
                  <a:close/>
                  <a:moveTo>
                    <a:pt x="3479" y="1369"/>
                  </a:moveTo>
                  <a:lnTo>
                    <a:pt x="1359" y="3463"/>
                  </a:lnTo>
                  <a:lnTo>
                    <a:pt x="1437" y="3734"/>
                  </a:lnTo>
                  <a:lnTo>
                    <a:pt x="3631" y="1523"/>
                  </a:lnTo>
                  <a:lnTo>
                    <a:pt x="3479" y="1369"/>
                  </a:lnTo>
                  <a:close/>
                  <a:moveTo>
                    <a:pt x="3054" y="945"/>
                  </a:moveTo>
                  <a:lnTo>
                    <a:pt x="946" y="3060"/>
                  </a:lnTo>
                  <a:lnTo>
                    <a:pt x="946" y="3376"/>
                  </a:lnTo>
                  <a:lnTo>
                    <a:pt x="1255" y="3376"/>
                  </a:lnTo>
                  <a:lnTo>
                    <a:pt x="3383" y="1274"/>
                  </a:lnTo>
                  <a:lnTo>
                    <a:pt x="3054" y="945"/>
                  </a:lnTo>
                  <a:close/>
                  <a:moveTo>
                    <a:pt x="2818" y="708"/>
                  </a:moveTo>
                  <a:lnTo>
                    <a:pt x="628" y="2901"/>
                  </a:lnTo>
                  <a:lnTo>
                    <a:pt x="862" y="2953"/>
                  </a:lnTo>
                  <a:lnTo>
                    <a:pt x="2958" y="849"/>
                  </a:lnTo>
                  <a:lnTo>
                    <a:pt x="2818" y="708"/>
                  </a:lnTo>
                  <a:close/>
                  <a:moveTo>
                    <a:pt x="3420" y="133"/>
                  </a:moveTo>
                  <a:lnTo>
                    <a:pt x="3401" y="136"/>
                  </a:lnTo>
                  <a:lnTo>
                    <a:pt x="3383" y="143"/>
                  </a:lnTo>
                  <a:lnTo>
                    <a:pt x="3367" y="154"/>
                  </a:lnTo>
                  <a:lnTo>
                    <a:pt x="2912" y="610"/>
                  </a:lnTo>
                  <a:lnTo>
                    <a:pt x="3725" y="1425"/>
                  </a:lnTo>
                  <a:lnTo>
                    <a:pt x="4180" y="970"/>
                  </a:lnTo>
                  <a:lnTo>
                    <a:pt x="4193" y="954"/>
                  </a:lnTo>
                  <a:lnTo>
                    <a:pt x="4200" y="935"/>
                  </a:lnTo>
                  <a:lnTo>
                    <a:pt x="4203" y="916"/>
                  </a:lnTo>
                  <a:lnTo>
                    <a:pt x="4200" y="896"/>
                  </a:lnTo>
                  <a:lnTo>
                    <a:pt x="4193" y="879"/>
                  </a:lnTo>
                  <a:lnTo>
                    <a:pt x="4180" y="863"/>
                  </a:lnTo>
                  <a:lnTo>
                    <a:pt x="3474" y="154"/>
                  </a:lnTo>
                  <a:lnTo>
                    <a:pt x="3458" y="143"/>
                  </a:lnTo>
                  <a:lnTo>
                    <a:pt x="3439" y="136"/>
                  </a:lnTo>
                  <a:lnTo>
                    <a:pt x="3420" y="133"/>
                  </a:lnTo>
                  <a:close/>
                  <a:moveTo>
                    <a:pt x="3438" y="0"/>
                  </a:moveTo>
                  <a:lnTo>
                    <a:pt x="3475" y="6"/>
                  </a:lnTo>
                  <a:lnTo>
                    <a:pt x="3509" y="17"/>
                  </a:lnTo>
                  <a:lnTo>
                    <a:pt x="3541" y="36"/>
                  </a:lnTo>
                  <a:lnTo>
                    <a:pt x="3570" y="60"/>
                  </a:lnTo>
                  <a:lnTo>
                    <a:pt x="4276" y="767"/>
                  </a:lnTo>
                  <a:lnTo>
                    <a:pt x="4297" y="792"/>
                  </a:lnTo>
                  <a:lnTo>
                    <a:pt x="4314" y="821"/>
                  </a:lnTo>
                  <a:lnTo>
                    <a:pt x="4328" y="850"/>
                  </a:lnTo>
                  <a:lnTo>
                    <a:pt x="4335" y="883"/>
                  </a:lnTo>
                  <a:lnTo>
                    <a:pt x="4338" y="916"/>
                  </a:lnTo>
                  <a:lnTo>
                    <a:pt x="4335" y="949"/>
                  </a:lnTo>
                  <a:lnTo>
                    <a:pt x="4328" y="982"/>
                  </a:lnTo>
                  <a:lnTo>
                    <a:pt x="4316" y="1012"/>
                  </a:lnTo>
                  <a:lnTo>
                    <a:pt x="4297" y="1039"/>
                  </a:lnTo>
                  <a:lnTo>
                    <a:pt x="4276" y="1065"/>
                  </a:lnTo>
                  <a:lnTo>
                    <a:pt x="3783" y="1560"/>
                  </a:lnTo>
                  <a:lnTo>
                    <a:pt x="3780" y="1562"/>
                  </a:lnTo>
                  <a:lnTo>
                    <a:pt x="3778" y="1566"/>
                  </a:lnTo>
                  <a:lnTo>
                    <a:pt x="3775" y="1570"/>
                  </a:lnTo>
                  <a:lnTo>
                    <a:pt x="1466" y="3896"/>
                  </a:lnTo>
                  <a:lnTo>
                    <a:pt x="1453" y="3907"/>
                  </a:lnTo>
                  <a:lnTo>
                    <a:pt x="1438" y="3913"/>
                  </a:lnTo>
                  <a:lnTo>
                    <a:pt x="87" y="4316"/>
                  </a:lnTo>
                  <a:lnTo>
                    <a:pt x="78" y="4319"/>
                  </a:lnTo>
                  <a:lnTo>
                    <a:pt x="67" y="4319"/>
                  </a:lnTo>
                  <a:lnTo>
                    <a:pt x="50" y="4318"/>
                  </a:lnTo>
                  <a:lnTo>
                    <a:pt x="33" y="4310"/>
                  </a:lnTo>
                  <a:lnTo>
                    <a:pt x="20" y="4299"/>
                  </a:lnTo>
                  <a:lnTo>
                    <a:pt x="8" y="4285"/>
                  </a:lnTo>
                  <a:lnTo>
                    <a:pt x="1" y="4268"/>
                  </a:lnTo>
                  <a:lnTo>
                    <a:pt x="0" y="4249"/>
                  </a:lnTo>
                  <a:lnTo>
                    <a:pt x="4" y="4231"/>
                  </a:lnTo>
                  <a:lnTo>
                    <a:pt x="430" y="2918"/>
                  </a:lnTo>
                  <a:lnTo>
                    <a:pt x="437" y="2903"/>
                  </a:lnTo>
                  <a:lnTo>
                    <a:pt x="446" y="2890"/>
                  </a:lnTo>
                  <a:lnTo>
                    <a:pt x="2759" y="576"/>
                  </a:lnTo>
                  <a:lnTo>
                    <a:pt x="2762" y="572"/>
                  </a:lnTo>
                  <a:lnTo>
                    <a:pt x="2763" y="568"/>
                  </a:lnTo>
                  <a:lnTo>
                    <a:pt x="2767" y="564"/>
                  </a:lnTo>
                  <a:lnTo>
                    <a:pt x="3271" y="60"/>
                  </a:lnTo>
                  <a:lnTo>
                    <a:pt x="3300" y="36"/>
                  </a:lnTo>
                  <a:lnTo>
                    <a:pt x="3331" y="17"/>
                  </a:lnTo>
                  <a:lnTo>
                    <a:pt x="3366" y="6"/>
                  </a:lnTo>
                  <a:lnTo>
                    <a:pt x="3403" y="0"/>
                  </a:lnTo>
                  <a:lnTo>
                    <a:pt x="343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6" name="TextBox 25">
            <a:extLst>
              <a:ext uri="{FF2B5EF4-FFF2-40B4-BE49-F238E27FC236}">
                <a16:creationId xmlns:a16="http://schemas.microsoft.com/office/drawing/2014/main" id="{58AE0A0D-D420-41A8-BEEE-019D94F0984C}"/>
              </a:ext>
            </a:extLst>
          </p:cNvPr>
          <p:cNvSpPr txBox="1"/>
          <p:nvPr/>
        </p:nvSpPr>
        <p:spPr>
          <a:xfrm>
            <a:off x="6983208" y="1795947"/>
            <a:ext cx="4646105" cy="1415772"/>
          </a:xfrm>
          <a:prstGeom prst="rect">
            <a:avLst/>
          </a:prstGeom>
          <a:noFill/>
        </p:spPr>
        <p:txBody>
          <a:bodyPr wrap="square" rtlCol="0">
            <a:spAutoFit/>
          </a:bodyPr>
          <a:lstStyle/>
          <a:p>
            <a:r>
              <a:rPr lang="en-US" sz="3600" dirty="0">
                <a:solidFill>
                  <a:srgbClr val="FE4A1E"/>
                </a:solidFill>
              </a:rPr>
              <a:t>$307</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7" name="TextBox 26">
            <a:extLst>
              <a:ext uri="{FF2B5EF4-FFF2-40B4-BE49-F238E27FC236}">
                <a16:creationId xmlns:a16="http://schemas.microsoft.com/office/drawing/2014/main" id="{64BAB51D-1452-4810-9CCC-CAB4F31C1553}"/>
              </a:ext>
            </a:extLst>
          </p:cNvPr>
          <p:cNvSpPr txBox="1"/>
          <p:nvPr/>
        </p:nvSpPr>
        <p:spPr>
          <a:xfrm>
            <a:off x="6983208" y="3435996"/>
            <a:ext cx="4646105" cy="1415772"/>
          </a:xfrm>
          <a:prstGeom prst="rect">
            <a:avLst/>
          </a:prstGeom>
          <a:noFill/>
        </p:spPr>
        <p:txBody>
          <a:bodyPr wrap="square" rtlCol="0">
            <a:spAutoFit/>
          </a:bodyPr>
          <a:lstStyle/>
          <a:p>
            <a:r>
              <a:rPr lang="en-US" sz="3600" dirty="0">
                <a:solidFill>
                  <a:srgbClr val="5C9AD3"/>
                </a:solidFill>
              </a:rPr>
              <a:t>$721</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8" name="TextBox 27">
            <a:extLst>
              <a:ext uri="{FF2B5EF4-FFF2-40B4-BE49-F238E27FC236}">
                <a16:creationId xmlns:a16="http://schemas.microsoft.com/office/drawing/2014/main" id="{1186BB1F-4ADE-4C09-A874-EE54D29D0311}"/>
              </a:ext>
            </a:extLst>
          </p:cNvPr>
          <p:cNvSpPr txBox="1"/>
          <p:nvPr/>
        </p:nvSpPr>
        <p:spPr>
          <a:xfrm>
            <a:off x="6979501" y="5098490"/>
            <a:ext cx="4646105" cy="1415772"/>
          </a:xfrm>
          <a:prstGeom prst="rect">
            <a:avLst/>
          </a:prstGeom>
          <a:noFill/>
        </p:spPr>
        <p:txBody>
          <a:bodyPr wrap="square" rtlCol="0">
            <a:spAutoFit/>
          </a:bodyPr>
          <a:lstStyle/>
          <a:p>
            <a:r>
              <a:rPr lang="en-US" sz="3600" dirty="0">
                <a:solidFill>
                  <a:srgbClr val="44546B"/>
                </a:solidFill>
              </a:rPr>
              <a:t>$1,289</a:t>
            </a:r>
          </a:p>
          <a:p>
            <a:endParaRPr lang="en-US" sz="4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29" name="TextBox 28">
            <a:extLst>
              <a:ext uri="{FF2B5EF4-FFF2-40B4-BE49-F238E27FC236}">
                <a16:creationId xmlns:a16="http://schemas.microsoft.com/office/drawing/2014/main" id="{A3CC33B5-3B8B-4E78-B735-F1E510AE33B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70836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10"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2000"/>
                            </p:stCondLst>
                            <p:childTnLst>
                              <p:par>
                                <p:cTn id="23" presetID="53" presetClass="entr" presetSubtype="16" fill="hold" nodeType="afterEffect">
                                  <p:stCondLst>
                                    <p:cond delay="0"/>
                                  </p:stCondLst>
                                  <p:childTnLst>
                                    <p:set>
                                      <p:cBhvr>
                                        <p:cTn id="24" dur="1" fill="hold">
                                          <p:stCondLst>
                                            <p:cond delay="0"/>
                                          </p:stCondLst>
                                        </p:cTn>
                                        <p:tgtEl>
                                          <p:spTgt spid="22"/>
                                        </p:tgtEl>
                                        <p:attrNameLst>
                                          <p:attrName>style.visibility</p:attrName>
                                        </p:attrNameLst>
                                      </p:cBhvr>
                                      <p:to>
                                        <p:strVal val="visible"/>
                                      </p:to>
                                    </p:set>
                                    <p:anim calcmode="lin" valueType="num">
                                      <p:cBhvr>
                                        <p:cTn id="25" dur="500" fill="hold"/>
                                        <p:tgtEl>
                                          <p:spTgt spid="22"/>
                                        </p:tgtEl>
                                        <p:attrNameLst>
                                          <p:attrName>ppt_w</p:attrName>
                                        </p:attrNameLst>
                                      </p:cBhvr>
                                      <p:tavLst>
                                        <p:tav tm="0">
                                          <p:val>
                                            <p:fltVal val="0"/>
                                          </p:val>
                                        </p:tav>
                                        <p:tav tm="100000">
                                          <p:val>
                                            <p:strVal val="#ppt_w"/>
                                          </p:val>
                                        </p:tav>
                                      </p:tavLst>
                                    </p:anim>
                                    <p:anim calcmode="lin" valueType="num">
                                      <p:cBhvr>
                                        <p:cTn id="26" dur="500" fill="hold"/>
                                        <p:tgtEl>
                                          <p:spTgt spid="22"/>
                                        </p:tgtEl>
                                        <p:attrNameLst>
                                          <p:attrName>ppt_h</p:attrName>
                                        </p:attrNameLst>
                                      </p:cBhvr>
                                      <p:tavLst>
                                        <p:tav tm="0">
                                          <p:val>
                                            <p:fltVal val="0"/>
                                          </p:val>
                                        </p:tav>
                                        <p:tav tm="100000">
                                          <p:val>
                                            <p:strVal val="#ppt_h"/>
                                          </p:val>
                                        </p:tav>
                                      </p:tavLst>
                                    </p:anim>
                                    <p:animEffect transition="in" filter="fade">
                                      <p:cBhvr>
                                        <p:cTn id="27" dur="500"/>
                                        <p:tgtEl>
                                          <p:spTgt spid="22"/>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fade">
                                      <p:cBhvr>
                                        <p:cTn id="31" dur="1000"/>
                                        <p:tgtEl>
                                          <p:spTgt spid="26"/>
                                        </p:tgtEl>
                                      </p:cBhvr>
                                    </p:animEffect>
                                    <p:anim calcmode="lin" valueType="num">
                                      <p:cBhvr>
                                        <p:cTn id="32" dur="1000" fill="hold"/>
                                        <p:tgtEl>
                                          <p:spTgt spid="26"/>
                                        </p:tgtEl>
                                        <p:attrNameLst>
                                          <p:attrName>ppt_x</p:attrName>
                                        </p:attrNameLst>
                                      </p:cBhvr>
                                      <p:tavLst>
                                        <p:tav tm="0">
                                          <p:val>
                                            <p:strVal val="#ppt_x"/>
                                          </p:val>
                                        </p:tav>
                                        <p:tav tm="100000">
                                          <p:val>
                                            <p:strVal val="#ppt_x"/>
                                          </p:val>
                                        </p:tav>
                                      </p:tavLst>
                                    </p:anim>
                                    <p:anim calcmode="lin" valueType="num">
                                      <p:cBhvr>
                                        <p:cTn id="33" dur="1000" fill="hold"/>
                                        <p:tgtEl>
                                          <p:spTgt spid="26"/>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53" presetClass="entr" presetSubtype="16" fill="hold"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500" fill="hold"/>
                                        <p:tgtEl>
                                          <p:spTgt spid="17"/>
                                        </p:tgtEl>
                                        <p:attrNameLst>
                                          <p:attrName>ppt_w</p:attrName>
                                        </p:attrNameLst>
                                      </p:cBhvr>
                                      <p:tavLst>
                                        <p:tav tm="0">
                                          <p:val>
                                            <p:fltVal val="0"/>
                                          </p:val>
                                        </p:tav>
                                        <p:tav tm="100000">
                                          <p:val>
                                            <p:strVal val="#ppt_w"/>
                                          </p:val>
                                        </p:tav>
                                      </p:tavLst>
                                    </p:anim>
                                    <p:anim calcmode="lin" valueType="num">
                                      <p:cBhvr>
                                        <p:cTn id="38" dur="500" fill="hold"/>
                                        <p:tgtEl>
                                          <p:spTgt spid="17"/>
                                        </p:tgtEl>
                                        <p:attrNameLst>
                                          <p:attrName>ppt_h</p:attrName>
                                        </p:attrNameLst>
                                      </p:cBhvr>
                                      <p:tavLst>
                                        <p:tav tm="0">
                                          <p:val>
                                            <p:fltVal val="0"/>
                                          </p:val>
                                        </p:tav>
                                        <p:tav tm="100000">
                                          <p:val>
                                            <p:strVal val="#ppt_h"/>
                                          </p:val>
                                        </p:tav>
                                      </p:tavLst>
                                    </p:anim>
                                    <p:animEffect transition="in" filter="fade">
                                      <p:cBhvr>
                                        <p:cTn id="39" dur="500"/>
                                        <p:tgtEl>
                                          <p:spTgt spid="17"/>
                                        </p:tgtEl>
                                      </p:cBhvr>
                                    </p:animEffect>
                                  </p:childTnLst>
                                </p:cTn>
                              </p:par>
                            </p:childTnLst>
                          </p:cTn>
                        </p:par>
                        <p:par>
                          <p:cTn id="40" fill="hold">
                            <p:stCondLst>
                              <p:cond delay="4000"/>
                            </p:stCondLst>
                            <p:childTnLst>
                              <p:par>
                                <p:cTn id="41" presetID="42" presetClass="entr" presetSubtype="0" fill="hold" grpId="0" nodeType="afterEffect">
                                  <p:stCondLst>
                                    <p:cond delay="0"/>
                                  </p:stCondLst>
                                  <p:childTnLst>
                                    <p:set>
                                      <p:cBhvr>
                                        <p:cTn id="42" dur="1" fill="hold">
                                          <p:stCondLst>
                                            <p:cond delay="0"/>
                                          </p:stCondLst>
                                        </p:cTn>
                                        <p:tgtEl>
                                          <p:spTgt spid="27"/>
                                        </p:tgtEl>
                                        <p:attrNameLst>
                                          <p:attrName>style.visibility</p:attrName>
                                        </p:attrNameLst>
                                      </p:cBhvr>
                                      <p:to>
                                        <p:strVal val="visible"/>
                                      </p:to>
                                    </p:set>
                                    <p:animEffect transition="in" filter="fade">
                                      <p:cBhvr>
                                        <p:cTn id="43" dur="1000"/>
                                        <p:tgtEl>
                                          <p:spTgt spid="27"/>
                                        </p:tgtEl>
                                      </p:cBhvr>
                                    </p:animEffect>
                                    <p:anim calcmode="lin" valueType="num">
                                      <p:cBhvr>
                                        <p:cTn id="44" dur="1000" fill="hold"/>
                                        <p:tgtEl>
                                          <p:spTgt spid="27"/>
                                        </p:tgtEl>
                                        <p:attrNameLst>
                                          <p:attrName>ppt_x</p:attrName>
                                        </p:attrNameLst>
                                      </p:cBhvr>
                                      <p:tavLst>
                                        <p:tav tm="0">
                                          <p:val>
                                            <p:strVal val="#ppt_x"/>
                                          </p:val>
                                        </p:tav>
                                        <p:tav tm="100000">
                                          <p:val>
                                            <p:strVal val="#ppt_x"/>
                                          </p:val>
                                        </p:tav>
                                      </p:tavLst>
                                    </p:anim>
                                    <p:anim calcmode="lin" valueType="num">
                                      <p:cBhvr>
                                        <p:cTn id="45" dur="1000" fill="hold"/>
                                        <p:tgtEl>
                                          <p:spTgt spid="27"/>
                                        </p:tgtEl>
                                        <p:attrNameLst>
                                          <p:attrName>ppt_y</p:attrName>
                                        </p:attrNameLst>
                                      </p:cBhvr>
                                      <p:tavLst>
                                        <p:tav tm="0">
                                          <p:val>
                                            <p:strVal val="#ppt_y+.1"/>
                                          </p:val>
                                        </p:tav>
                                        <p:tav tm="100000">
                                          <p:val>
                                            <p:strVal val="#ppt_y"/>
                                          </p:val>
                                        </p:tav>
                                      </p:tavLst>
                                    </p:anim>
                                  </p:childTnLst>
                                </p:cTn>
                              </p:par>
                            </p:childTnLst>
                          </p:cTn>
                        </p:par>
                        <p:par>
                          <p:cTn id="46" fill="hold">
                            <p:stCondLst>
                              <p:cond delay="5000"/>
                            </p:stCondLst>
                            <p:childTnLst>
                              <p:par>
                                <p:cTn id="47" presetID="53" presetClass="entr" presetSubtype="16" fill="hold" nodeType="after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500" fill="hold"/>
                                        <p:tgtEl>
                                          <p:spTgt spid="9"/>
                                        </p:tgtEl>
                                        <p:attrNameLst>
                                          <p:attrName>ppt_w</p:attrName>
                                        </p:attrNameLst>
                                      </p:cBhvr>
                                      <p:tavLst>
                                        <p:tav tm="0">
                                          <p:val>
                                            <p:fltVal val="0"/>
                                          </p:val>
                                        </p:tav>
                                        <p:tav tm="100000">
                                          <p:val>
                                            <p:strVal val="#ppt_w"/>
                                          </p:val>
                                        </p:tav>
                                      </p:tavLst>
                                    </p:anim>
                                    <p:anim calcmode="lin" valueType="num">
                                      <p:cBhvr>
                                        <p:cTn id="50" dur="500" fill="hold"/>
                                        <p:tgtEl>
                                          <p:spTgt spid="9"/>
                                        </p:tgtEl>
                                        <p:attrNameLst>
                                          <p:attrName>ppt_h</p:attrName>
                                        </p:attrNameLst>
                                      </p:cBhvr>
                                      <p:tavLst>
                                        <p:tav tm="0">
                                          <p:val>
                                            <p:fltVal val="0"/>
                                          </p:val>
                                        </p:tav>
                                        <p:tav tm="100000">
                                          <p:val>
                                            <p:strVal val="#ppt_h"/>
                                          </p:val>
                                        </p:tav>
                                      </p:tavLst>
                                    </p:anim>
                                    <p:animEffect transition="in" filter="fade">
                                      <p:cBhvr>
                                        <p:cTn id="51" dur="500"/>
                                        <p:tgtEl>
                                          <p:spTgt spid="9"/>
                                        </p:tgtEl>
                                      </p:cBhvr>
                                    </p:animEffect>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28"/>
                                        </p:tgtEl>
                                        <p:attrNameLst>
                                          <p:attrName>style.visibility</p:attrName>
                                        </p:attrNameLst>
                                      </p:cBhvr>
                                      <p:to>
                                        <p:strVal val="visible"/>
                                      </p:to>
                                    </p:set>
                                    <p:animEffect transition="in" filter="fade">
                                      <p:cBhvr>
                                        <p:cTn id="55" dur="1000"/>
                                        <p:tgtEl>
                                          <p:spTgt spid="28"/>
                                        </p:tgtEl>
                                      </p:cBhvr>
                                    </p:animEffect>
                                    <p:anim calcmode="lin" valueType="num">
                                      <p:cBhvr>
                                        <p:cTn id="56" dur="1000" fill="hold"/>
                                        <p:tgtEl>
                                          <p:spTgt spid="28"/>
                                        </p:tgtEl>
                                        <p:attrNameLst>
                                          <p:attrName>ppt_x</p:attrName>
                                        </p:attrNameLst>
                                      </p:cBhvr>
                                      <p:tavLst>
                                        <p:tav tm="0">
                                          <p:val>
                                            <p:strVal val="#ppt_x"/>
                                          </p:val>
                                        </p:tav>
                                        <p:tav tm="100000">
                                          <p:val>
                                            <p:strVal val="#ppt_x"/>
                                          </p:val>
                                        </p:tav>
                                      </p:tavLst>
                                    </p:anim>
                                    <p:anim calcmode="lin" valueType="num">
                                      <p:cBhvr>
                                        <p:cTn id="57"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p:bldP spid="26" grpId="0"/>
      <p:bldP spid="27" grpId="0"/>
      <p:bldP spid="2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4" name="Freeform: Shape 63">
            <a:extLst>
              <a:ext uri="{FF2B5EF4-FFF2-40B4-BE49-F238E27FC236}">
                <a16:creationId xmlns:a16="http://schemas.microsoft.com/office/drawing/2014/main" id="{A5D5D889-0ECF-4420-B9CE-CCC35C443D61}"/>
              </a:ext>
            </a:extLst>
          </p:cNvPr>
          <p:cNvSpPr>
            <a:spLocks noChangeAspect="1"/>
          </p:cNvSpPr>
          <p:nvPr/>
        </p:nvSpPr>
        <p:spPr>
          <a:xfrm rot="1560646">
            <a:off x="4538593" y="16797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2D7A27A-10EB-41B1-BF3F-4FB8477E68C7}"/>
              </a:ext>
            </a:extLst>
          </p:cNvPr>
          <p:cNvSpPr>
            <a:spLocks noChangeAspect="1"/>
          </p:cNvSpPr>
          <p:nvPr/>
        </p:nvSpPr>
        <p:spPr>
          <a:xfrm rot="16042766">
            <a:off x="5618325" y="3538668"/>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0421101-8E8C-42F4-AB58-E5FBDFC3EA5E}"/>
              </a:ext>
            </a:extLst>
          </p:cNvPr>
          <p:cNvSpPr>
            <a:spLocks noChangeAspect="1"/>
          </p:cNvSpPr>
          <p:nvPr/>
        </p:nvSpPr>
        <p:spPr>
          <a:xfrm rot="8737056">
            <a:off x="6705284" y="1679767"/>
            <a:ext cx="993629" cy="2377440"/>
          </a:xfrm>
          <a:custGeom>
            <a:avLst/>
            <a:gdLst>
              <a:gd name="connsiteX0" fmla="*/ 778663 w 2675169"/>
              <a:gd name="connsiteY0" fmla="*/ 147043 h 6400803"/>
              <a:gd name="connsiteX1" fmla="*/ 1356978 w 2675169"/>
              <a:gd name="connsiteY1" fmla="*/ 1814 h 6400803"/>
              <a:gd name="connsiteX2" fmla="*/ 1397333 w 2675169"/>
              <a:gd name="connsiteY2" fmla="*/ 4401 h 6400803"/>
              <a:gd name="connsiteX3" fmla="*/ 1402519 w 2675169"/>
              <a:gd name="connsiteY3" fmla="*/ 3758 h 6400803"/>
              <a:gd name="connsiteX4" fmla="*/ 2562834 w 2675169"/>
              <a:gd name="connsiteY4" fmla="*/ 639737 h 6400803"/>
              <a:gd name="connsiteX5" fmla="*/ 2616574 w 2675169"/>
              <a:gd name="connsiteY5" fmla="*/ 1490765 h 6400803"/>
              <a:gd name="connsiteX6" fmla="*/ 2570020 w 2675169"/>
              <a:gd name="connsiteY6" fmla="*/ 1608841 h 6400803"/>
              <a:gd name="connsiteX7" fmla="*/ 2555220 w 2675169"/>
              <a:gd name="connsiteY7" fmla="*/ 1657875 h 6400803"/>
              <a:gd name="connsiteX8" fmla="*/ 2466315 w 2675169"/>
              <a:gd name="connsiteY8" fmla="*/ 1872049 h 6400803"/>
              <a:gd name="connsiteX9" fmla="*/ 2453888 w 2675169"/>
              <a:gd name="connsiteY9" fmla="*/ 1893525 h 6400803"/>
              <a:gd name="connsiteX10" fmla="*/ 2307010 w 2675169"/>
              <a:gd name="connsiteY10" fmla="*/ 2304440 h 6400803"/>
              <a:gd name="connsiteX11" fmla="*/ 2256017 w 2675169"/>
              <a:gd name="connsiteY11" fmla="*/ 2507423 h 6400803"/>
              <a:gd name="connsiteX12" fmla="*/ 2231882 w 2675169"/>
              <a:gd name="connsiteY12" fmla="*/ 2561929 h 6400803"/>
              <a:gd name="connsiteX13" fmla="*/ 2203985 w 2675169"/>
              <a:gd name="connsiteY13" fmla="*/ 4005860 h 6400803"/>
              <a:gd name="connsiteX14" fmla="*/ 2290397 w 2675169"/>
              <a:gd name="connsiteY14" fmla="*/ 4336840 h 6400803"/>
              <a:gd name="connsiteX15" fmla="*/ 2332353 w 2675169"/>
              <a:gd name="connsiteY15" fmla="*/ 4461832 h 6400803"/>
              <a:gd name="connsiteX16" fmla="*/ 2327891 w 2675169"/>
              <a:gd name="connsiteY16" fmla="*/ 4460775 h 6400803"/>
              <a:gd name="connsiteX17" fmla="*/ 2355751 w 2675169"/>
              <a:gd name="connsiteY17" fmla="*/ 4526106 h 6400803"/>
              <a:gd name="connsiteX18" fmla="*/ 2374581 w 2675169"/>
              <a:gd name="connsiteY18" fmla="*/ 4574517 h 6400803"/>
              <a:gd name="connsiteX19" fmla="*/ 2410814 w 2675169"/>
              <a:gd name="connsiteY19" fmla="*/ 4683908 h 6400803"/>
              <a:gd name="connsiteX20" fmla="*/ 2435662 w 2675169"/>
              <a:gd name="connsiteY20" fmla="*/ 5445689 h 6400803"/>
              <a:gd name="connsiteX21" fmla="*/ 2428622 w 2675169"/>
              <a:gd name="connsiteY21" fmla="*/ 5467139 h 6400803"/>
              <a:gd name="connsiteX22" fmla="*/ 2423651 w 2675169"/>
              <a:gd name="connsiteY22" fmla="*/ 5496471 h 6400803"/>
              <a:gd name="connsiteX23" fmla="*/ 1791050 w 2675169"/>
              <a:gd name="connsiteY23" fmla="*/ 6279945 h 6400803"/>
              <a:gd name="connsiteX24" fmla="*/ 498172 w 2675169"/>
              <a:gd name="connsiteY24" fmla="*/ 6113972 h 6400803"/>
              <a:gd name="connsiteX25" fmla="*/ 476271 w 2675169"/>
              <a:gd name="connsiteY25" fmla="*/ 6093016 h 6400803"/>
              <a:gd name="connsiteX26" fmla="*/ 386997 w 2675169"/>
              <a:gd name="connsiteY26" fmla="*/ 6017612 h 6400803"/>
              <a:gd name="connsiteX27" fmla="*/ 46343 w 2675169"/>
              <a:gd name="connsiteY27" fmla="*/ 4822059 h 6400803"/>
              <a:gd name="connsiteX28" fmla="*/ 81944 w 2675169"/>
              <a:gd name="connsiteY28" fmla="*/ 4731345 h 6400803"/>
              <a:gd name="connsiteX29" fmla="*/ 92638 w 2675169"/>
              <a:gd name="connsiteY29" fmla="*/ 4712780 h 6400803"/>
              <a:gd name="connsiteX30" fmla="*/ 181884 w 2675169"/>
              <a:gd name="connsiteY30" fmla="*/ 4542237 h 6400803"/>
              <a:gd name="connsiteX31" fmla="*/ 582586 w 2675169"/>
              <a:gd name="connsiteY31" fmla="*/ 2998205 h 6400803"/>
              <a:gd name="connsiteX32" fmla="*/ 580672 w 2675169"/>
              <a:gd name="connsiteY32" fmla="*/ 2981925 h 6400803"/>
              <a:gd name="connsiteX33" fmla="*/ 568297 w 2675169"/>
              <a:gd name="connsiteY33" fmla="*/ 2752018 h 6400803"/>
              <a:gd name="connsiteX34" fmla="*/ 376643 w 2675169"/>
              <a:gd name="connsiteY34" fmla="*/ 2013571 h 6400803"/>
              <a:gd name="connsiteX35" fmla="*/ 275079 w 2675169"/>
              <a:gd name="connsiteY35" fmla="*/ 1826387 h 6400803"/>
              <a:gd name="connsiteX36" fmla="*/ 274949 w 2675169"/>
              <a:gd name="connsiteY36" fmla="*/ 1825052 h 6400803"/>
              <a:gd name="connsiteX37" fmla="*/ 254467 w 2675169"/>
              <a:gd name="connsiteY37" fmla="*/ 1793302 h 6400803"/>
              <a:gd name="connsiteX38" fmla="*/ 205191 w 2675169"/>
              <a:gd name="connsiteY38" fmla="*/ 1701691 h 6400803"/>
              <a:gd name="connsiteX39" fmla="*/ 99495 w 2675169"/>
              <a:gd name="connsiteY39" fmla="*/ 953407 h 6400803"/>
              <a:gd name="connsiteX40" fmla="*/ 118975 w 2675169"/>
              <a:gd name="connsiteY40" fmla="*/ 891597 h 6400803"/>
              <a:gd name="connsiteX41" fmla="*/ 119472 w 2675169"/>
              <a:gd name="connsiteY41" fmla="*/ 888423 h 6400803"/>
              <a:gd name="connsiteX42" fmla="*/ 778663 w 2675169"/>
              <a:gd name="connsiteY42" fmla="*/ 147043 h 640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2675169" h="6400803">
                <a:moveTo>
                  <a:pt x="778663" y="147043"/>
                </a:moveTo>
                <a:cubicBezTo>
                  <a:pt x="972888" y="52268"/>
                  <a:pt x="1173222" y="5005"/>
                  <a:pt x="1356978" y="1814"/>
                </a:cubicBezTo>
                <a:lnTo>
                  <a:pt x="1397333" y="4401"/>
                </a:lnTo>
                <a:lnTo>
                  <a:pt x="1402519" y="3758"/>
                </a:lnTo>
                <a:cubicBezTo>
                  <a:pt x="1884015" y="-33131"/>
                  <a:pt x="2349841" y="203245"/>
                  <a:pt x="2562834" y="639737"/>
                </a:cubicBezTo>
                <a:cubicBezTo>
                  <a:pt x="2695955" y="912544"/>
                  <a:pt x="2706684" y="1215094"/>
                  <a:pt x="2616574" y="1490765"/>
                </a:cubicBezTo>
                <a:lnTo>
                  <a:pt x="2570020" y="1608841"/>
                </a:lnTo>
                <a:lnTo>
                  <a:pt x="2555220" y="1657875"/>
                </a:lnTo>
                <a:cubicBezTo>
                  <a:pt x="2531033" y="1729294"/>
                  <a:pt x="2501435" y="1800989"/>
                  <a:pt x="2466315" y="1872049"/>
                </a:cubicBezTo>
                <a:lnTo>
                  <a:pt x="2453888" y="1893525"/>
                </a:lnTo>
                <a:lnTo>
                  <a:pt x="2307010" y="2304440"/>
                </a:lnTo>
                <a:lnTo>
                  <a:pt x="2256017" y="2507423"/>
                </a:lnTo>
                <a:lnTo>
                  <a:pt x="2231882" y="2561929"/>
                </a:lnTo>
                <a:cubicBezTo>
                  <a:pt x="2101221" y="2901543"/>
                  <a:pt x="2081422" y="3433527"/>
                  <a:pt x="2203985" y="4005860"/>
                </a:cubicBezTo>
                <a:cubicBezTo>
                  <a:pt x="2228497" y="4120326"/>
                  <a:pt x="2257544" y="4230988"/>
                  <a:pt x="2290397" y="4336840"/>
                </a:cubicBezTo>
                <a:lnTo>
                  <a:pt x="2332353" y="4461832"/>
                </a:lnTo>
                <a:lnTo>
                  <a:pt x="2327891" y="4460775"/>
                </a:lnTo>
                <a:lnTo>
                  <a:pt x="2355751" y="4526106"/>
                </a:lnTo>
                <a:lnTo>
                  <a:pt x="2374581" y="4574517"/>
                </a:lnTo>
                <a:lnTo>
                  <a:pt x="2410814" y="4683908"/>
                </a:lnTo>
                <a:cubicBezTo>
                  <a:pt x="2486073" y="4947209"/>
                  <a:pt x="2490249" y="5210605"/>
                  <a:pt x="2435662" y="5445689"/>
                </a:cubicBezTo>
                <a:lnTo>
                  <a:pt x="2428622" y="5467139"/>
                </a:lnTo>
                <a:lnTo>
                  <a:pt x="2423651" y="5496471"/>
                </a:lnTo>
                <a:cubicBezTo>
                  <a:pt x="2343092" y="5825746"/>
                  <a:pt x="2121068" y="6118910"/>
                  <a:pt x="1791050" y="6279945"/>
                </a:cubicBezTo>
                <a:cubicBezTo>
                  <a:pt x="1351029" y="6494661"/>
                  <a:pt x="843995" y="6413500"/>
                  <a:pt x="498172" y="6113972"/>
                </a:cubicBezTo>
                <a:lnTo>
                  <a:pt x="476271" y="6093016"/>
                </a:lnTo>
                <a:lnTo>
                  <a:pt x="386997" y="6017612"/>
                </a:lnTo>
                <a:cubicBezTo>
                  <a:pt x="57238" y="5710656"/>
                  <a:pt x="-79748" y="5247141"/>
                  <a:pt x="46343" y="4822059"/>
                </a:cubicBezTo>
                <a:lnTo>
                  <a:pt x="81944" y="4731345"/>
                </a:lnTo>
                <a:lnTo>
                  <a:pt x="92638" y="4712780"/>
                </a:lnTo>
                <a:cubicBezTo>
                  <a:pt x="123131" y="4657279"/>
                  <a:pt x="152921" y="4600394"/>
                  <a:pt x="181884" y="4542237"/>
                </a:cubicBezTo>
                <a:cubicBezTo>
                  <a:pt x="471512" y="3960672"/>
                  <a:pt x="609822" y="3389638"/>
                  <a:pt x="582586" y="2998205"/>
                </a:cubicBezTo>
                <a:lnTo>
                  <a:pt x="580672" y="2981925"/>
                </a:lnTo>
                <a:lnTo>
                  <a:pt x="568297" y="2752018"/>
                </a:lnTo>
                <a:cubicBezTo>
                  <a:pt x="540146" y="2481424"/>
                  <a:pt x="473233" y="2230664"/>
                  <a:pt x="376643" y="2013571"/>
                </a:cubicBezTo>
                <a:lnTo>
                  <a:pt x="275079" y="1826387"/>
                </a:lnTo>
                <a:lnTo>
                  <a:pt x="274949" y="1825052"/>
                </a:lnTo>
                <a:lnTo>
                  <a:pt x="254467" y="1793302"/>
                </a:lnTo>
                <a:cubicBezTo>
                  <a:pt x="237038" y="1763780"/>
                  <a:pt x="220580" y="1733228"/>
                  <a:pt x="205191" y="1701691"/>
                </a:cubicBezTo>
                <a:cubicBezTo>
                  <a:pt x="82082" y="1449400"/>
                  <a:pt x="50705" y="1181917"/>
                  <a:pt x="99495" y="953407"/>
                </a:cubicBezTo>
                <a:lnTo>
                  <a:pt x="118975" y="891597"/>
                </a:lnTo>
                <a:lnTo>
                  <a:pt x="119472" y="888423"/>
                </a:lnTo>
                <a:cubicBezTo>
                  <a:pt x="179746" y="609008"/>
                  <a:pt x="422585" y="320796"/>
                  <a:pt x="778663" y="147043"/>
                </a:cubicBezTo>
                <a:close/>
              </a:path>
            </a:pathLst>
          </a:custGeom>
          <a:solidFill>
            <a:schemeClr val="bg1">
              <a:lumMod val="9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BDDE5560-D786-42A8-9FBC-1895D8729AFB}"/>
              </a:ext>
            </a:extLst>
          </p:cNvPr>
          <p:cNvSpPr txBox="1"/>
          <p:nvPr/>
        </p:nvSpPr>
        <p:spPr>
          <a:xfrm>
            <a:off x="6492378" y="1845659"/>
            <a:ext cx="650794" cy="769441"/>
          </a:xfrm>
          <a:prstGeom prst="rect">
            <a:avLst/>
          </a:prstGeom>
          <a:noFill/>
        </p:spPr>
        <p:txBody>
          <a:bodyPr wrap="square" rtlCol="0">
            <a:spAutoFit/>
          </a:bodyPr>
          <a:lstStyle/>
          <a:p>
            <a:pPr algn="ctr"/>
            <a:r>
              <a:rPr lang="en-US" sz="3000" dirty="0">
                <a:solidFill>
                  <a:schemeClr val="bg2">
                    <a:lumMod val="10000"/>
                  </a:schemeClr>
                </a:solidFill>
              </a:rPr>
              <a:t>01</a:t>
            </a:r>
          </a:p>
          <a:p>
            <a:pPr algn="ctr"/>
            <a:r>
              <a:rPr lang="en-US" sz="1400" dirty="0">
                <a:solidFill>
                  <a:schemeClr val="bg2">
                    <a:lumMod val="10000"/>
                  </a:schemeClr>
                </a:solidFill>
              </a:rPr>
              <a:t>STEP</a:t>
            </a:r>
          </a:p>
        </p:txBody>
      </p:sp>
      <p:sp>
        <p:nvSpPr>
          <p:cNvPr id="75" name="Oval 74">
            <a:extLst>
              <a:ext uri="{FF2B5EF4-FFF2-40B4-BE49-F238E27FC236}">
                <a16:creationId xmlns:a16="http://schemas.microsoft.com/office/drawing/2014/main" id="{B3B7FC75-52F0-49D0-BDE7-E5D0A5DA7D59}"/>
              </a:ext>
            </a:extLst>
          </p:cNvPr>
          <p:cNvSpPr>
            <a:spLocks noChangeAspect="1"/>
          </p:cNvSpPr>
          <p:nvPr/>
        </p:nvSpPr>
        <p:spPr>
          <a:xfrm>
            <a:off x="3574874" y="1781965"/>
            <a:ext cx="1097280" cy="1097280"/>
          </a:xfrm>
          <a:prstGeom prst="ellipse">
            <a:avLst/>
          </a:prstGeom>
          <a:solidFill>
            <a:srgbClr val="BFBF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4393E540-9460-4B44-B870-95E2DB9BB1D7}"/>
              </a:ext>
            </a:extLst>
          </p:cNvPr>
          <p:cNvSpPr>
            <a:spLocks noChangeAspect="1"/>
          </p:cNvSpPr>
          <p:nvPr/>
        </p:nvSpPr>
        <p:spPr>
          <a:xfrm>
            <a:off x="5547360" y="623489"/>
            <a:ext cx="1097280" cy="1097280"/>
          </a:xfrm>
          <a:prstGeom prst="ellipse">
            <a:avLst/>
          </a:pr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Oval 76">
            <a:extLst>
              <a:ext uri="{FF2B5EF4-FFF2-40B4-BE49-F238E27FC236}">
                <a16:creationId xmlns:a16="http://schemas.microsoft.com/office/drawing/2014/main" id="{75ED4E05-1159-4702-9FF2-A1C3170FAA43}"/>
              </a:ext>
            </a:extLst>
          </p:cNvPr>
          <p:cNvSpPr>
            <a:spLocks noChangeAspect="1"/>
          </p:cNvSpPr>
          <p:nvPr/>
        </p:nvSpPr>
        <p:spPr>
          <a:xfrm>
            <a:off x="7549790" y="1771207"/>
            <a:ext cx="1097280" cy="1097280"/>
          </a:xfrm>
          <a:prstGeom prst="ellipse">
            <a:avLst/>
          </a:pr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EEA33AB-C4A7-4F22-9661-C47091F5FBB4}"/>
              </a:ext>
            </a:extLst>
          </p:cNvPr>
          <p:cNvSpPr>
            <a:spLocks noChangeAspect="1"/>
          </p:cNvSpPr>
          <p:nvPr/>
        </p:nvSpPr>
        <p:spPr>
          <a:xfrm>
            <a:off x="3574874" y="4083513"/>
            <a:ext cx="1097280" cy="1097280"/>
          </a:xfrm>
          <a:prstGeom prst="ellipse">
            <a:avLst/>
          </a:prstGeom>
          <a:solidFill>
            <a:srgbClr val="93939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70382F1B-EE66-4A00-8143-71363B92C9FC}"/>
              </a:ext>
            </a:extLst>
          </p:cNvPr>
          <p:cNvSpPr>
            <a:spLocks noChangeAspect="1"/>
          </p:cNvSpPr>
          <p:nvPr/>
        </p:nvSpPr>
        <p:spPr>
          <a:xfrm>
            <a:off x="7546594" y="4052023"/>
            <a:ext cx="1097280" cy="1097280"/>
          </a:xfrm>
          <a:prstGeom prst="ellipse">
            <a:avLst/>
          </a:prstGeom>
          <a:solidFill>
            <a:srgbClr val="44546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E4EFFDD9-D944-447A-93D7-21B46A9FB323}"/>
              </a:ext>
            </a:extLst>
          </p:cNvPr>
          <p:cNvSpPr>
            <a:spLocks noChangeAspect="1"/>
          </p:cNvSpPr>
          <p:nvPr/>
        </p:nvSpPr>
        <p:spPr>
          <a:xfrm>
            <a:off x="5566499" y="5180793"/>
            <a:ext cx="1097280" cy="1097280"/>
          </a:xfrm>
          <a:prstGeom prst="ellipse">
            <a:avLst/>
          </a:pr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6C7D44A-4B36-41B9-AAEE-DB928C02D8E7}"/>
              </a:ext>
            </a:extLst>
          </p:cNvPr>
          <p:cNvSpPr>
            <a:spLocks noChangeAspect="1"/>
          </p:cNvSpPr>
          <p:nvPr/>
        </p:nvSpPr>
        <p:spPr>
          <a:xfrm rot="14457827">
            <a:off x="3410911" y="444599"/>
            <a:ext cx="5408458" cy="6029239"/>
          </a:xfrm>
          <a:custGeom>
            <a:avLst/>
            <a:gdLst>
              <a:gd name="connsiteX0" fmla="*/ 1199034 w 5408458"/>
              <a:gd name="connsiteY0" fmla="*/ 2179031 h 6029239"/>
              <a:gd name="connsiteX1" fmla="*/ 985640 w 5408458"/>
              <a:gd name="connsiteY1" fmla="*/ 1433059 h 6029239"/>
              <a:gd name="connsiteX2" fmla="*/ 239668 w 5408458"/>
              <a:gd name="connsiteY2" fmla="*/ 1646453 h 6029239"/>
              <a:gd name="connsiteX3" fmla="*/ 453062 w 5408458"/>
              <a:gd name="connsiteY3" fmla="*/ 2392425 h 6029239"/>
              <a:gd name="connsiteX4" fmla="*/ 1199034 w 5408458"/>
              <a:gd name="connsiteY4" fmla="*/ 2179031 h 6029239"/>
              <a:gd name="connsiteX5" fmla="*/ 2384438 w 5408458"/>
              <a:gd name="connsiteY5" fmla="*/ 1927494 h 6029239"/>
              <a:gd name="connsiteX6" fmla="*/ 2426153 w 5408458"/>
              <a:gd name="connsiteY6" fmla="*/ 1749759 h 6029239"/>
              <a:gd name="connsiteX7" fmla="*/ 2145268 w 5408458"/>
              <a:gd name="connsiteY7" fmla="*/ 1346472 h 6029239"/>
              <a:gd name="connsiteX8" fmla="*/ 2143437 w 5408458"/>
              <a:gd name="connsiteY8" fmla="*/ 1345828 h 6029239"/>
              <a:gd name="connsiteX9" fmla="*/ 2130441 w 5408458"/>
              <a:gd name="connsiteY9" fmla="*/ 1338300 h 6029239"/>
              <a:gd name="connsiteX10" fmla="*/ 1914069 w 5408458"/>
              <a:gd name="connsiteY10" fmla="*/ 1291049 h 6029239"/>
              <a:gd name="connsiteX11" fmla="*/ 1572285 w 5408458"/>
              <a:gd name="connsiteY11" fmla="*/ 1428742 h 6029239"/>
              <a:gd name="connsiteX12" fmla="*/ 1571595 w 5408458"/>
              <a:gd name="connsiteY12" fmla="*/ 1429716 h 6029239"/>
              <a:gd name="connsiteX13" fmla="*/ 1554902 w 5408458"/>
              <a:gd name="connsiteY13" fmla="*/ 1447058 h 6029239"/>
              <a:gd name="connsiteX14" fmla="*/ 1466414 w 5408458"/>
              <a:gd name="connsiteY14" fmla="*/ 1713438 h 6029239"/>
              <a:gd name="connsiteX15" fmla="*/ 1467668 w 5408458"/>
              <a:gd name="connsiteY15" fmla="*/ 1752055 h 6029239"/>
              <a:gd name="connsiteX16" fmla="*/ 1469234 w 5408458"/>
              <a:gd name="connsiteY16" fmla="*/ 1766001 h 6029239"/>
              <a:gd name="connsiteX17" fmla="*/ 1469057 w 5408458"/>
              <a:gd name="connsiteY17" fmla="*/ 1766466 h 6029239"/>
              <a:gd name="connsiteX18" fmla="*/ 1471911 w 5408458"/>
              <a:gd name="connsiteY18" fmla="*/ 1845515 h 6029239"/>
              <a:gd name="connsiteX19" fmla="*/ 1413643 w 5408458"/>
              <a:gd name="connsiteY19" fmla="*/ 2122827 h 6029239"/>
              <a:gd name="connsiteX20" fmla="*/ 1379769 w 5408458"/>
              <a:gd name="connsiteY20" fmla="*/ 2201350 h 6029239"/>
              <a:gd name="connsiteX21" fmla="*/ 1377716 w 5408458"/>
              <a:gd name="connsiteY21" fmla="*/ 2207081 h 6029239"/>
              <a:gd name="connsiteX22" fmla="*/ 989286 w 5408458"/>
              <a:gd name="connsiteY22" fmla="*/ 2654488 h 6029239"/>
              <a:gd name="connsiteX23" fmla="*/ 931418 w 5408458"/>
              <a:gd name="connsiteY23" fmla="*/ 2696472 h 6029239"/>
              <a:gd name="connsiteX24" fmla="*/ 924793 w 5408458"/>
              <a:gd name="connsiteY24" fmla="*/ 2700880 h 6029239"/>
              <a:gd name="connsiteX25" fmla="*/ 897961 w 5408458"/>
              <a:gd name="connsiteY25" fmla="*/ 2725173 h 6029239"/>
              <a:gd name="connsiteX26" fmla="*/ 813724 w 5408458"/>
              <a:gd name="connsiteY26" fmla="*/ 3179161 h 6029239"/>
              <a:gd name="connsiteX27" fmla="*/ 830961 w 5408458"/>
              <a:gd name="connsiteY27" fmla="*/ 3218995 h 6029239"/>
              <a:gd name="connsiteX28" fmla="*/ 834783 w 5408458"/>
              <a:gd name="connsiteY28" fmla="*/ 3229585 h 6029239"/>
              <a:gd name="connsiteX29" fmla="*/ 1237428 w 5408458"/>
              <a:gd name="connsiteY29" fmla="*/ 3498431 h 6029239"/>
              <a:gd name="connsiteX30" fmla="*/ 1577323 w 5408458"/>
              <a:gd name="connsiteY30" fmla="*/ 3342341 h 6029239"/>
              <a:gd name="connsiteX31" fmla="*/ 1583823 w 5408458"/>
              <a:gd name="connsiteY31" fmla="*/ 3333406 h 6029239"/>
              <a:gd name="connsiteX32" fmla="*/ 1589709 w 5408458"/>
              <a:gd name="connsiteY32" fmla="*/ 3327434 h 6029239"/>
              <a:gd name="connsiteX33" fmla="*/ 1707321 w 5408458"/>
              <a:gd name="connsiteY33" fmla="*/ 3069923 h 6029239"/>
              <a:gd name="connsiteX34" fmla="*/ 1713344 w 5408458"/>
              <a:gd name="connsiteY34" fmla="*/ 3027548 h 6029239"/>
              <a:gd name="connsiteX35" fmla="*/ 1715080 w 5408458"/>
              <a:gd name="connsiteY35" fmla="*/ 3008332 h 6029239"/>
              <a:gd name="connsiteX36" fmla="*/ 1716608 w 5408458"/>
              <a:gd name="connsiteY36" fmla="*/ 2981996 h 6029239"/>
              <a:gd name="connsiteX37" fmla="*/ 1717917 w 5408458"/>
              <a:gd name="connsiteY37" fmla="*/ 2983085 h 6029239"/>
              <a:gd name="connsiteX38" fmla="*/ 1724615 w 5408458"/>
              <a:gd name="connsiteY38" fmla="*/ 2934574 h 6029239"/>
              <a:gd name="connsiteX39" fmla="*/ 1750562 w 5408458"/>
              <a:gd name="connsiteY39" fmla="*/ 2810196 h 6029239"/>
              <a:gd name="connsiteX40" fmla="*/ 1998438 w 5408458"/>
              <a:gd name="connsiteY40" fmla="*/ 2334485 h 6029239"/>
              <a:gd name="connsiteX41" fmla="*/ 2015473 w 5408458"/>
              <a:gd name="connsiteY41" fmla="*/ 2320342 h 6029239"/>
              <a:gd name="connsiteX42" fmla="*/ 2065977 w 5408458"/>
              <a:gd name="connsiteY42" fmla="*/ 2261246 h 6029239"/>
              <a:gd name="connsiteX43" fmla="*/ 2182735 w 5408458"/>
              <a:gd name="connsiteY43" fmla="*/ 2148827 h 6029239"/>
              <a:gd name="connsiteX44" fmla="*/ 2190418 w 5408458"/>
              <a:gd name="connsiteY44" fmla="*/ 2143736 h 6029239"/>
              <a:gd name="connsiteX45" fmla="*/ 2255382 w 5408458"/>
              <a:gd name="connsiteY45" fmla="*/ 2087182 h 6029239"/>
              <a:gd name="connsiteX46" fmla="*/ 2268407 w 5408458"/>
              <a:gd name="connsiteY46" fmla="*/ 2073317 h 6029239"/>
              <a:gd name="connsiteX47" fmla="*/ 2303405 w 5408458"/>
              <a:gd name="connsiteY47" fmla="*/ 2041732 h 6029239"/>
              <a:gd name="connsiteX48" fmla="*/ 2354335 w 5408458"/>
              <a:gd name="connsiteY48" fmla="*/ 1979561 h 6029239"/>
              <a:gd name="connsiteX49" fmla="*/ 2384438 w 5408458"/>
              <a:gd name="connsiteY49" fmla="*/ 1927494 h 6029239"/>
              <a:gd name="connsiteX50" fmla="*/ 3125060 w 5408458"/>
              <a:gd name="connsiteY50" fmla="*/ 970306 h 6029239"/>
              <a:gd name="connsiteX51" fmla="*/ 2911666 w 5408458"/>
              <a:gd name="connsiteY51" fmla="*/ 224334 h 6029239"/>
              <a:gd name="connsiteX52" fmla="*/ 2165694 w 5408458"/>
              <a:gd name="connsiteY52" fmla="*/ 437728 h 6029239"/>
              <a:gd name="connsiteX53" fmla="*/ 2379088 w 5408458"/>
              <a:gd name="connsiteY53" fmla="*/ 1183700 h 6029239"/>
              <a:gd name="connsiteX54" fmla="*/ 3125060 w 5408458"/>
              <a:gd name="connsiteY54" fmla="*/ 970306 h 6029239"/>
              <a:gd name="connsiteX55" fmla="*/ 1224869 w 5408458"/>
              <a:gd name="connsiteY55" fmla="*/ 4458117 h 6029239"/>
              <a:gd name="connsiteX56" fmla="*/ 1011475 w 5408458"/>
              <a:gd name="connsiteY56" fmla="*/ 3712145 h 6029239"/>
              <a:gd name="connsiteX57" fmla="*/ 265502 w 5408458"/>
              <a:gd name="connsiteY57" fmla="*/ 3925538 h 6029239"/>
              <a:gd name="connsiteX58" fmla="*/ 478896 w 5408458"/>
              <a:gd name="connsiteY58" fmla="*/ 4671511 h 6029239"/>
              <a:gd name="connsiteX59" fmla="*/ 1224869 w 5408458"/>
              <a:gd name="connsiteY59" fmla="*/ 4458117 h 6029239"/>
              <a:gd name="connsiteX60" fmla="*/ 3832631 w 5408458"/>
              <a:gd name="connsiteY60" fmla="*/ 4407158 h 6029239"/>
              <a:gd name="connsiteX61" fmla="*/ 3816305 w 5408458"/>
              <a:gd name="connsiteY61" fmla="*/ 3977410 h 6029239"/>
              <a:gd name="connsiteX62" fmla="*/ 3504674 w 5408458"/>
              <a:gd name="connsiteY62" fmla="*/ 3770581 h 6029239"/>
              <a:gd name="connsiteX63" fmla="*/ 3493655 w 5408458"/>
              <a:gd name="connsiteY63" fmla="*/ 3769758 h 6029239"/>
              <a:gd name="connsiteX64" fmla="*/ 3485478 w 5408458"/>
              <a:gd name="connsiteY64" fmla="*/ 3767897 h 6029239"/>
              <a:gd name="connsiteX65" fmla="*/ 3204622 w 5408458"/>
              <a:gd name="connsiteY65" fmla="*/ 3803449 h 6029239"/>
              <a:gd name="connsiteX66" fmla="*/ 3165422 w 5408458"/>
              <a:gd name="connsiteY66" fmla="*/ 3820634 h 6029239"/>
              <a:gd name="connsiteX67" fmla="*/ 3148171 w 5408458"/>
              <a:gd name="connsiteY67" fmla="*/ 3829273 h 6029239"/>
              <a:gd name="connsiteX68" fmla="*/ 3124975 w 5408458"/>
              <a:gd name="connsiteY68" fmla="*/ 3841836 h 6029239"/>
              <a:gd name="connsiteX69" fmla="*/ 3125211 w 5408458"/>
              <a:gd name="connsiteY69" fmla="*/ 3840150 h 6029239"/>
              <a:gd name="connsiteX70" fmla="*/ 3080439 w 5408458"/>
              <a:gd name="connsiteY70" fmla="*/ 3859991 h 6029239"/>
              <a:gd name="connsiteX71" fmla="*/ 2961029 w 5408458"/>
              <a:gd name="connsiteY71" fmla="*/ 3903402 h 6029239"/>
              <a:gd name="connsiteX72" fmla="*/ 2426080 w 5408458"/>
              <a:gd name="connsiteY72" fmla="*/ 3943056 h 6029239"/>
              <a:gd name="connsiteX73" fmla="*/ 2405088 w 5408458"/>
              <a:gd name="connsiteY73" fmla="*/ 3936017 h 6029239"/>
              <a:gd name="connsiteX74" fmla="*/ 2328257 w 5408458"/>
              <a:gd name="connsiteY74" fmla="*/ 3924183 h 6029239"/>
              <a:gd name="connsiteX75" fmla="*/ 2171213 w 5408458"/>
              <a:gd name="connsiteY75" fmla="*/ 3884087 h 6029239"/>
              <a:gd name="connsiteX76" fmla="*/ 2162841 w 5408458"/>
              <a:gd name="connsiteY76" fmla="*/ 3880234 h 6029239"/>
              <a:gd name="connsiteX77" fmla="*/ 2080560 w 5408458"/>
              <a:gd name="connsiteY77" fmla="*/ 3854768 h 6029239"/>
              <a:gd name="connsiteX78" fmla="*/ 2061914 w 5408458"/>
              <a:gd name="connsiteY78" fmla="*/ 3850992 h 6029239"/>
              <a:gd name="connsiteX79" fmla="*/ 2016637 w 5408458"/>
              <a:gd name="connsiteY79" fmla="*/ 3837862 h 6029239"/>
              <a:gd name="connsiteX80" fmla="*/ 1703776 w 5408458"/>
              <a:gd name="connsiteY80" fmla="*/ 3887187 h 6029239"/>
              <a:gd name="connsiteX81" fmla="*/ 1508738 w 5408458"/>
              <a:gd name="connsiteY81" fmla="*/ 4338294 h 6029239"/>
              <a:gd name="connsiteX82" fmla="*/ 1509155 w 5408458"/>
              <a:gd name="connsiteY82" fmla="*/ 4340189 h 6029239"/>
              <a:gd name="connsiteX83" fmla="*/ 1509595 w 5408458"/>
              <a:gd name="connsiteY83" fmla="*/ 4355203 h 6029239"/>
              <a:gd name="connsiteX84" fmla="*/ 1583316 w 5408458"/>
              <a:gd name="connsiteY84" fmla="*/ 4564044 h 6029239"/>
              <a:gd name="connsiteX85" fmla="*/ 1880300 w 5408458"/>
              <a:gd name="connsiteY85" fmla="*/ 4782163 h 6029239"/>
              <a:gd name="connsiteX86" fmla="*/ 1881491 w 5408458"/>
              <a:gd name="connsiteY86" fmla="*/ 4782237 h 6029239"/>
              <a:gd name="connsiteX87" fmla="*/ 1905023 w 5408458"/>
              <a:gd name="connsiteY87" fmla="*/ 4787302 h 6029239"/>
              <a:gd name="connsiteX88" fmla="*/ 2178091 w 5408458"/>
              <a:gd name="connsiteY88" fmla="*/ 4722318 h 6029239"/>
              <a:gd name="connsiteX89" fmla="*/ 2210264 w 5408458"/>
              <a:gd name="connsiteY89" fmla="*/ 4700925 h 6029239"/>
              <a:gd name="connsiteX90" fmla="*/ 2221297 w 5408458"/>
              <a:gd name="connsiteY90" fmla="*/ 4692252 h 6029239"/>
              <a:gd name="connsiteX91" fmla="*/ 2221786 w 5408458"/>
              <a:gd name="connsiteY91" fmla="*/ 4692157 h 6029239"/>
              <a:gd name="connsiteX92" fmla="*/ 2287494 w 5408458"/>
              <a:gd name="connsiteY92" fmla="*/ 4648120 h 6029239"/>
              <a:gd name="connsiteX93" fmla="*/ 2553949 w 5408458"/>
              <a:gd name="connsiteY93" fmla="*/ 4551689 h 6029239"/>
              <a:gd name="connsiteX94" fmla="*/ 2638543 w 5408458"/>
              <a:gd name="connsiteY94" fmla="*/ 4539156 h 6029239"/>
              <a:gd name="connsiteX95" fmla="*/ 2644498 w 5408458"/>
              <a:gd name="connsiteY95" fmla="*/ 4537885 h 6029239"/>
              <a:gd name="connsiteX96" fmla="*/ 3229366 w 5408458"/>
              <a:gd name="connsiteY96" fmla="*/ 4632634 h 6029239"/>
              <a:gd name="connsiteX97" fmla="*/ 3295525 w 5408458"/>
              <a:gd name="connsiteY97" fmla="*/ 4659736 h 6029239"/>
              <a:gd name="connsiteX98" fmla="*/ 3302760 w 5408458"/>
              <a:gd name="connsiteY98" fmla="*/ 4663048 h 6029239"/>
              <a:gd name="connsiteX99" fmla="*/ 3337538 w 5408458"/>
              <a:gd name="connsiteY99" fmla="*/ 4673075 h 6029239"/>
              <a:gd name="connsiteX100" fmla="*/ 3767881 w 5408458"/>
              <a:gd name="connsiteY100" fmla="*/ 4505723 h 6029239"/>
              <a:gd name="connsiteX101" fmla="*/ 3792676 w 5408458"/>
              <a:gd name="connsiteY101" fmla="*/ 4470098 h 6029239"/>
              <a:gd name="connsiteX102" fmla="*/ 3799668 w 5408458"/>
              <a:gd name="connsiteY102" fmla="*/ 4461274 h 6029239"/>
              <a:gd name="connsiteX103" fmla="*/ 3832631 w 5408458"/>
              <a:gd name="connsiteY103" fmla="*/ 4407158 h 6029239"/>
              <a:gd name="connsiteX104" fmla="*/ 5137333 w 5408458"/>
              <a:gd name="connsiteY104" fmla="*/ 2087391 h 6029239"/>
              <a:gd name="connsiteX105" fmla="*/ 4923940 w 5408458"/>
              <a:gd name="connsiteY105" fmla="*/ 1341418 h 6029239"/>
              <a:gd name="connsiteX106" fmla="*/ 4177967 w 5408458"/>
              <a:gd name="connsiteY106" fmla="*/ 1554812 h 6029239"/>
              <a:gd name="connsiteX107" fmla="*/ 4391361 w 5408458"/>
              <a:gd name="connsiteY107" fmla="*/ 2300785 h 6029239"/>
              <a:gd name="connsiteX108" fmla="*/ 5137333 w 5408458"/>
              <a:gd name="connsiteY108" fmla="*/ 2087391 h 6029239"/>
              <a:gd name="connsiteX109" fmla="*/ 3217464 w 5408458"/>
              <a:gd name="connsiteY109" fmla="*/ 5567933 h 6029239"/>
              <a:gd name="connsiteX110" fmla="*/ 3004071 w 5408458"/>
              <a:gd name="connsiteY110" fmla="*/ 4821961 h 6029239"/>
              <a:gd name="connsiteX111" fmla="*/ 2258099 w 5408458"/>
              <a:gd name="connsiteY111" fmla="*/ 5035355 h 6029239"/>
              <a:gd name="connsiteX112" fmla="*/ 2471492 w 5408458"/>
              <a:gd name="connsiteY112" fmla="*/ 5781327 h 6029239"/>
              <a:gd name="connsiteX113" fmla="*/ 3217464 w 5408458"/>
              <a:gd name="connsiteY113" fmla="*/ 5567933 h 6029239"/>
              <a:gd name="connsiteX114" fmla="*/ 4564658 w 5408458"/>
              <a:gd name="connsiteY114" fmla="*/ 3167917 h 6029239"/>
              <a:gd name="connsiteX115" fmla="*/ 4607575 w 5408458"/>
              <a:gd name="connsiteY115" fmla="*/ 2801947 h 6029239"/>
              <a:gd name="connsiteX116" fmla="*/ 4607050 w 5408458"/>
              <a:gd name="connsiteY116" fmla="*/ 2800875 h 6029239"/>
              <a:gd name="connsiteX117" fmla="*/ 4599829 w 5408458"/>
              <a:gd name="connsiteY117" fmla="*/ 2777913 h 6029239"/>
              <a:gd name="connsiteX118" fmla="*/ 4408422 w 5408458"/>
              <a:gd name="connsiteY118" fmla="*/ 2572603 h 6029239"/>
              <a:gd name="connsiteX119" fmla="*/ 4373927 w 5408458"/>
              <a:gd name="connsiteY119" fmla="*/ 2555199 h 6029239"/>
              <a:gd name="connsiteX120" fmla="*/ 4360936 w 5408458"/>
              <a:gd name="connsiteY120" fmla="*/ 2549892 h 6029239"/>
              <a:gd name="connsiteX121" fmla="*/ 4360611 w 5408458"/>
              <a:gd name="connsiteY121" fmla="*/ 2549514 h 6029239"/>
              <a:gd name="connsiteX122" fmla="*/ 4289862 w 5408458"/>
              <a:gd name="connsiteY122" fmla="*/ 2514141 h 6029239"/>
              <a:gd name="connsiteX123" fmla="*/ 4074380 w 5408458"/>
              <a:gd name="connsiteY123" fmla="*/ 2330117 h 6029239"/>
              <a:gd name="connsiteX124" fmla="*/ 4021690 w 5408458"/>
              <a:gd name="connsiteY124" fmla="*/ 2262760 h 6029239"/>
              <a:gd name="connsiteX125" fmla="*/ 4017643 w 5408458"/>
              <a:gd name="connsiteY125" fmla="*/ 2258211 h 6029239"/>
              <a:gd name="connsiteX126" fmla="*/ 3811070 w 5408458"/>
              <a:gd name="connsiteY126" fmla="*/ 1702894 h 6029239"/>
              <a:gd name="connsiteX127" fmla="*/ 3801948 w 5408458"/>
              <a:gd name="connsiteY127" fmla="*/ 1631984 h 6029239"/>
              <a:gd name="connsiteX128" fmla="*/ 3801253 w 5408458"/>
              <a:gd name="connsiteY128" fmla="*/ 1624057 h 6029239"/>
              <a:gd name="connsiteX129" fmla="*/ 3792788 w 5408458"/>
              <a:gd name="connsiteY129" fmla="*/ 1588865 h 6029239"/>
              <a:gd name="connsiteX130" fmla="*/ 3434678 w 5408458"/>
              <a:gd name="connsiteY130" fmla="*/ 1297391 h 6029239"/>
              <a:gd name="connsiteX131" fmla="*/ 3391454 w 5408458"/>
              <a:gd name="connsiteY131" fmla="*/ 1293432 h 6029239"/>
              <a:gd name="connsiteX132" fmla="*/ 3380328 w 5408458"/>
              <a:gd name="connsiteY132" fmla="*/ 1291713 h 6029239"/>
              <a:gd name="connsiteX133" fmla="*/ 2951420 w 5408458"/>
              <a:gd name="connsiteY133" fmla="*/ 1516299 h 6029239"/>
              <a:gd name="connsiteX134" fmla="*/ 2925555 w 5408458"/>
              <a:gd name="connsiteY134" fmla="*/ 1889426 h 6029239"/>
              <a:gd name="connsiteX135" fmla="*/ 2930284 w 5408458"/>
              <a:gd name="connsiteY135" fmla="*/ 1899413 h 6029239"/>
              <a:gd name="connsiteX136" fmla="*/ 2932705 w 5408458"/>
              <a:gd name="connsiteY136" fmla="*/ 1907441 h 6029239"/>
              <a:gd name="connsiteX137" fmla="*/ 3102371 w 5408458"/>
              <a:gd name="connsiteY137" fmla="*/ 2134063 h 6029239"/>
              <a:gd name="connsiteX138" fmla="*/ 3136679 w 5408458"/>
              <a:gd name="connsiteY138" fmla="*/ 2159655 h 6029239"/>
              <a:gd name="connsiteX139" fmla="*/ 3152713 w 5408458"/>
              <a:gd name="connsiteY139" fmla="*/ 2170386 h 6029239"/>
              <a:gd name="connsiteX140" fmla="*/ 3175096 w 5408458"/>
              <a:gd name="connsiteY140" fmla="*/ 2184346 h 6029239"/>
              <a:gd name="connsiteX141" fmla="*/ 3173513 w 5408458"/>
              <a:gd name="connsiteY141" fmla="*/ 2184974 h 6029239"/>
              <a:gd name="connsiteX142" fmla="*/ 3212883 w 5408458"/>
              <a:gd name="connsiteY142" fmla="*/ 2214098 h 6029239"/>
              <a:gd name="connsiteX143" fmla="*/ 3309620 w 5408458"/>
              <a:gd name="connsiteY143" fmla="*/ 2296470 h 6029239"/>
              <a:gd name="connsiteX144" fmla="*/ 3608385 w 5408458"/>
              <a:gd name="connsiteY144" fmla="*/ 2741984 h 6029239"/>
              <a:gd name="connsiteX145" fmla="*/ 3612636 w 5408458"/>
              <a:gd name="connsiteY145" fmla="*/ 2763713 h 6029239"/>
              <a:gd name="connsiteX146" fmla="*/ 3640306 w 5408458"/>
              <a:gd name="connsiteY146" fmla="*/ 2836358 h 6029239"/>
              <a:gd name="connsiteX147" fmla="*/ 3683032 w 5408458"/>
              <a:gd name="connsiteY147" fmla="*/ 2992708 h 6029239"/>
              <a:gd name="connsiteX148" fmla="*/ 3683819 w 5408458"/>
              <a:gd name="connsiteY148" fmla="*/ 3001890 h 6029239"/>
              <a:gd name="connsiteX149" fmla="*/ 3702328 w 5408458"/>
              <a:gd name="connsiteY149" fmla="*/ 3086010 h 6029239"/>
              <a:gd name="connsiteX150" fmla="*/ 3708257 w 5408458"/>
              <a:gd name="connsiteY150" fmla="*/ 3104087 h 6029239"/>
              <a:gd name="connsiteX151" fmla="*/ 3719210 w 5408458"/>
              <a:gd name="connsiteY151" fmla="*/ 3149939 h 6029239"/>
              <a:gd name="connsiteX152" fmla="*/ 3916662 w 5408458"/>
              <a:gd name="connsiteY152" fmla="*/ 3397582 h 6029239"/>
              <a:gd name="connsiteX153" fmla="*/ 4405229 w 5408458"/>
              <a:gd name="connsiteY153" fmla="*/ 3344288 h 6029239"/>
              <a:gd name="connsiteX154" fmla="*/ 4406670 w 5408458"/>
              <a:gd name="connsiteY154" fmla="*/ 3342989 h 6029239"/>
              <a:gd name="connsiteX155" fmla="*/ 4419505 w 5408458"/>
              <a:gd name="connsiteY155" fmla="*/ 3335189 h 6029239"/>
              <a:gd name="connsiteX156" fmla="*/ 4564658 w 5408458"/>
              <a:gd name="connsiteY156" fmla="*/ 3167917 h 6029239"/>
              <a:gd name="connsiteX157" fmla="*/ 5192833 w 5408458"/>
              <a:gd name="connsiteY157" fmla="*/ 4374242 h 6029239"/>
              <a:gd name="connsiteX158" fmla="*/ 4979440 w 5408458"/>
              <a:gd name="connsiteY158" fmla="*/ 3628269 h 6029239"/>
              <a:gd name="connsiteX159" fmla="*/ 4233467 w 5408458"/>
              <a:gd name="connsiteY159" fmla="*/ 3841663 h 6029239"/>
              <a:gd name="connsiteX160" fmla="*/ 4446861 w 5408458"/>
              <a:gd name="connsiteY160" fmla="*/ 4587636 h 6029239"/>
              <a:gd name="connsiteX161" fmla="*/ 5192833 w 5408458"/>
              <a:gd name="connsiteY161" fmla="*/ 4374242 h 6029239"/>
              <a:gd name="connsiteX162" fmla="*/ 5318886 w 5408458"/>
              <a:gd name="connsiteY162" fmla="*/ 4456523 h 6029239"/>
              <a:gd name="connsiteX163" fmla="*/ 5298775 w 5408458"/>
              <a:gd name="connsiteY163" fmla="*/ 4486251 h 6029239"/>
              <a:gd name="connsiteX164" fmla="*/ 5288599 w 5408458"/>
              <a:gd name="connsiteY164" fmla="*/ 4504487 h 6029239"/>
              <a:gd name="connsiteX165" fmla="*/ 5270547 w 5408458"/>
              <a:gd name="connsiteY165" fmla="*/ 4527976 h 6029239"/>
              <a:gd name="connsiteX166" fmla="*/ 5246047 w 5408458"/>
              <a:gd name="connsiteY166" fmla="*/ 4564193 h 6029239"/>
              <a:gd name="connsiteX167" fmla="*/ 5230048 w 5408458"/>
              <a:gd name="connsiteY167" fmla="*/ 4580671 h 6029239"/>
              <a:gd name="connsiteX168" fmla="*/ 5223357 w 5408458"/>
              <a:gd name="connsiteY168" fmla="*/ 4589378 h 6029239"/>
              <a:gd name="connsiteX169" fmla="*/ 5196168 w 5408458"/>
              <a:gd name="connsiteY169" fmla="*/ 4615570 h 6029239"/>
              <a:gd name="connsiteX170" fmla="*/ 5157997 w 5408458"/>
              <a:gd name="connsiteY170" fmla="*/ 4654886 h 6029239"/>
              <a:gd name="connsiteX171" fmla="*/ 5147296 w 5408458"/>
              <a:gd name="connsiteY171" fmla="*/ 4662648 h 6029239"/>
              <a:gd name="connsiteX172" fmla="*/ 5144921 w 5408458"/>
              <a:gd name="connsiteY172" fmla="*/ 4664937 h 6029239"/>
              <a:gd name="connsiteX173" fmla="*/ 5113237 w 5408458"/>
              <a:gd name="connsiteY173" fmla="*/ 4687352 h 6029239"/>
              <a:gd name="connsiteX174" fmla="*/ 5057419 w 5408458"/>
              <a:gd name="connsiteY174" fmla="*/ 4727836 h 6029239"/>
              <a:gd name="connsiteX175" fmla="*/ 4946992 w 5408458"/>
              <a:gd name="connsiteY175" fmla="*/ 4782276 h 6029239"/>
              <a:gd name="connsiteX176" fmla="*/ 4931783 w 5408458"/>
              <a:gd name="connsiteY176" fmla="*/ 4786824 h 6029239"/>
              <a:gd name="connsiteX177" fmla="*/ 4919637 w 5408458"/>
              <a:gd name="connsiteY177" fmla="*/ 4792538 h 6029239"/>
              <a:gd name="connsiteX178" fmla="*/ 4881869 w 5408458"/>
              <a:gd name="connsiteY178" fmla="*/ 4801749 h 6029239"/>
              <a:gd name="connsiteX179" fmla="*/ 4829393 w 5408458"/>
              <a:gd name="connsiteY179" fmla="*/ 4817440 h 6029239"/>
              <a:gd name="connsiteX180" fmla="*/ 4805289 w 5408458"/>
              <a:gd name="connsiteY180" fmla="*/ 4820426 h 6029239"/>
              <a:gd name="connsiteX181" fmla="*/ 4779955 w 5408458"/>
              <a:gd name="connsiteY181" fmla="*/ 4826604 h 6029239"/>
              <a:gd name="connsiteX182" fmla="*/ 4742370 w 5408458"/>
              <a:gd name="connsiteY182" fmla="*/ 4828219 h 6029239"/>
              <a:gd name="connsiteX183" fmla="*/ 4707303 w 5408458"/>
              <a:gd name="connsiteY183" fmla="*/ 4832562 h 6029239"/>
              <a:gd name="connsiteX184" fmla="*/ 4675370 w 5408458"/>
              <a:gd name="connsiteY184" fmla="*/ 4831096 h 6029239"/>
              <a:gd name="connsiteX185" fmla="*/ 4638702 w 5408458"/>
              <a:gd name="connsiteY185" fmla="*/ 4832670 h 6029239"/>
              <a:gd name="connsiteX186" fmla="*/ 4607632 w 5408458"/>
              <a:gd name="connsiteY186" fmla="*/ 4827986 h 6029239"/>
              <a:gd name="connsiteX187" fmla="*/ 4583401 w 5408458"/>
              <a:gd name="connsiteY187" fmla="*/ 4826873 h 6029239"/>
              <a:gd name="connsiteX188" fmla="*/ 4547527 w 5408458"/>
              <a:gd name="connsiteY188" fmla="*/ 4818924 h 6029239"/>
              <a:gd name="connsiteX189" fmla="*/ 4499914 w 5408458"/>
              <a:gd name="connsiteY189" fmla="*/ 4811745 h 6029239"/>
              <a:gd name="connsiteX190" fmla="*/ 4474556 w 5408458"/>
              <a:gd name="connsiteY190" fmla="*/ 4802753 h 6029239"/>
              <a:gd name="connsiteX191" fmla="*/ 4460367 w 5408458"/>
              <a:gd name="connsiteY191" fmla="*/ 4799609 h 6029239"/>
              <a:gd name="connsiteX192" fmla="*/ 4448352 w 5408458"/>
              <a:gd name="connsiteY192" fmla="*/ 4794440 h 6029239"/>
              <a:gd name="connsiteX193" fmla="*/ 4447112 w 5408458"/>
              <a:gd name="connsiteY193" fmla="*/ 4797618 h 6029239"/>
              <a:gd name="connsiteX194" fmla="*/ 4414916 w 5408458"/>
              <a:gd name="connsiteY194" fmla="*/ 4783765 h 6029239"/>
              <a:gd name="connsiteX195" fmla="*/ 3556397 w 5408458"/>
              <a:gd name="connsiteY195" fmla="*/ 5126852 h 6029239"/>
              <a:gd name="connsiteX196" fmla="*/ 3497834 w 5408458"/>
              <a:gd name="connsiteY196" fmla="*/ 5262962 h 6029239"/>
              <a:gd name="connsiteX197" fmla="*/ 3481096 w 5408458"/>
              <a:gd name="connsiteY197" fmla="*/ 5343150 h 6029239"/>
              <a:gd name="connsiteX198" fmla="*/ 3479412 w 5408458"/>
              <a:gd name="connsiteY198" fmla="*/ 5374651 h 6029239"/>
              <a:gd name="connsiteX199" fmla="*/ 3468113 w 5408458"/>
              <a:gd name="connsiteY199" fmla="*/ 5447252 h 6029239"/>
              <a:gd name="connsiteX200" fmla="*/ 3459811 w 5408458"/>
              <a:gd name="connsiteY200" fmla="*/ 5473723 h 6029239"/>
              <a:gd name="connsiteX201" fmla="*/ 3453541 w 5408458"/>
              <a:gd name="connsiteY201" fmla="*/ 5503762 h 6029239"/>
              <a:gd name="connsiteX202" fmla="*/ 3433184 w 5408458"/>
              <a:gd name="connsiteY202" fmla="*/ 5558620 h 6029239"/>
              <a:gd name="connsiteX203" fmla="*/ 3425085 w 5408458"/>
              <a:gd name="connsiteY203" fmla="*/ 5584440 h 6029239"/>
              <a:gd name="connsiteX204" fmla="*/ 3396678 w 5408458"/>
              <a:gd name="connsiteY204" fmla="*/ 5636412 h 6029239"/>
              <a:gd name="connsiteX205" fmla="*/ 3394980 w 5408458"/>
              <a:gd name="connsiteY205" fmla="*/ 5639872 h 6029239"/>
              <a:gd name="connsiteX206" fmla="*/ 3393410 w 5408458"/>
              <a:gd name="connsiteY206" fmla="*/ 5642392 h 6029239"/>
              <a:gd name="connsiteX207" fmla="*/ 3357275 w 5408458"/>
              <a:gd name="connsiteY207" fmla="*/ 5708500 h 6029239"/>
              <a:gd name="connsiteX208" fmla="*/ 2749742 w 5408458"/>
              <a:gd name="connsiteY208" fmla="*/ 6029236 h 6029239"/>
              <a:gd name="connsiteX209" fmla="*/ 2034805 w 5408458"/>
              <a:gd name="connsiteY209" fmla="*/ 5443041 h 6029239"/>
              <a:gd name="connsiteX210" fmla="*/ 2033531 w 5408458"/>
              <a:gd name="connsiteY210" fmla="*/ 5430025 h 6029239"/>
              <a:gd name="connsiteX211" fmla="*/ 2030149 w 5408458"/>
              <a:gd name="connsiteY211" fmla="*/ 5430472 h 6029239"/>
              <a:gd name="connsiteX212" fmla="*/ 2026736 w 5408458"/>
              <a:gd name="connsiteY212" fmla="*/ 5395589 h 6029239"/>
              <a:gd name="connsiteX213" fmla="*/ 1311797 w 5408458"/>
              <a:gd name="connsiteY213" fmla="*/ 4809393 h 6029239"/>
              <a:gd name="connsiteX214" fmla="*/ 1026888 w 5408458"/>
              <a:gd name="connsiteY214" fmla="*/ 4866042 h 6029239"/>
              <a:gd name="connsiteX215" fmla="*/ 991022 w 5408458"/>
              <a:gd name="connsiteY215" fmla="*/ 4885374 h 6029239"/>
              <a:gd name="connsiteX216" fmla="*/ 990333 w 5408458"/>
              <a:gd name="connsiteY216" fmla="*/ 4883388 h 6029239"/>
              <a:gd name="connsiteX217" fmla="*/ 932065 w 5408458"/>
              <a:gd name="connsiteY217" fmla="*/ 4901288 h 6029239"/>
              <a:gd name="connsiteX218" fmla="*/ 852292 w 5408458"/>
              <a:gd name="connsiteY218" fmla="*/ 4909093 h 6029239"/>
              <a:gd name="connsiteX219" fmla="*/ 845713 w 5408458"/>
              <a:gd name="connsiteY219" fmla="*/ 4910567 h 6029239"/>
              <a:gd name="connsiteX220" fmla="*/ 834443 w 5408458"/>
              <a:gd name="connsiteY220" fmla="*/ 4910839 h 6029239"/>
              <a:gd name="connsiteX221" fmla="*/ 784596 w 5408458"/>
              <a:gd name="connsiteY221" fmla="*/ 4915716 h 6029239"/>
              <a:gd name="connsiteX222" fmla="*/ 737262 w 5408458"/>
              <a:gd name="connsiteY222" fmla="*/ 4913186 h 6029239"/>
              <a:gd name="connsiteX223" fmla="*/ 704371 w 5408458"/>
              <a:gd name="connsiteY223" fmla="*/ 4913981 h 6029239"/>
              <a:gd name="connsiteX224" fmla="*/ 122555 w 5408458"/>
              <a:gd name="connsiteY224" fmla="*/ 4548662 h 6029239"/>
              <a:gd name="connsiteX225" fmla="*/ 272039 w 5408458"/>
              <a:gd name="connsiteY225" fmla="*/ 3636293 h 6029239"/>
              <a:gd name="connsiteX226" fmla="*/ 282669 w 5408458"/>
              <a:gd name="connsiteY226" fmla="*/ 3628673 h 6029239"/>
              <a:gd name="connsiteX227" fmla="*/ 280588 w 5408458"/>
              <a:gd name="connsiteY227" fmla="*/ 3625969 h 6029239"/>
              <a:gd name="connsiteX228" fmla="*/ 309076 w 5408458"/>
              <a:gd name="connsiteY228" fmla="*/ 3605550 h 6029239"/>
              <a:gd name="connsiteX229" fmla="*/ 458560 w 5408458"/>
              <a:gd name="connsiteY229" fmla="*/ 2693180 h 6029239"/>
              <a:gd name="connsiteX230" fmla="*/ 372236 w 5408458"/>
              <a:gd name="connsiteY230" fmla="*/ 2572749 h 6029239"/>
              <a:gd name="connsiteX231" fmla="*/ 317122 w 5408458"/>
              <a:gd name="connsiteY231" fmla="*/ 2521572 h 6029239"/>
              <a:gd name="connsiteX232" fmla="*/ 313041 w 5408458"/>
              <a:gd name="connsiteY232" fmla="*/ 2519029 h 6029239"/>
              <a:gd name="connsiteX233" fmla="*/ 254917 w 5408458"/>
              <a:gd name="connsiteY233" fmla="*/ 2474084 h 6029239"/>
              <a:gd name="connsiteX234" fmla="*/ 239713 w 5408458"/>
              <a:gd name="connsiteY234" fmla="*/ 2458184 h 6029239"/>
              <a:gd name="connsiteX235" fmla="*/ 232185 w 5408458"/>
              <a:gd name="connsiteY235" fmla="*/ 2453547 h 6029239"/>
              <a:gd name="connsiteX236" fmla="*/ 233559 w 5408458"/>
              <a:gd name="connsiteY236" fmla="*/ 2451956 h 6029239"/>
              <a:gd name="connsiteX237" fmla="*/ 188891 w 5408458"/>
              <a:gd name="connsiteY237" fmla="*/ 2410480 h 6029239"/>
              <a:gd name="connsiteX238" fmla="*/ 162848 w 5408458"/>
              <a:gd name="connsiteY238" fmla="*/ 2377802 h 6029239"/>
              <a:gd name="connsiteX239" fmla="*/ 155550 w 5408458"/>
              <a:gd name="connsiteY239" fmla="*/ 2370169 h 6029239"/>
              <a:gd name="connsiteX240" fmla="*/ 150733 w 5408458"/>
              <a:gd name="connsiteY240" fmla="*/ 2362599 h 6029239"/>
              <a:gd name="connsiteX241" fmla="*/ 143099 w 5408458"/>
              <a:gd name="connsiteY241" fmla="*/ 2353021 h 6029239"/>
              <a:gd name="connsiteX242" fmla="*/ 102567 w 5408458"/>
              <a:gd name="connsiteY242" fmla="*/ 2290049 h 6029239"/>
              <a:gd name="connsiteX243" fmla="*/ 97829 w 5408458"/>
              <a:gd name="connsiteY243" fmla="*/ 2279466 h 6029239"/>
              <a:gd name="connsiteX244" fmla="*/ 79644 w 5408458"/>
              <a:gd name="connsiteY244" fmla="*/ 2250890 h 6029239"/>
              <a:gd name="connsiteX245" fmla="*/ 92075 w 5408458"/>
              <a:gd name="connsiteY245" fmla="*/ 1564003 h 6029239"/>
              <a:gd name="connsiteX246" fmla="*/ 950594 w 5408458"/>
              <a:gd name="connsiteY246" fmla="*/ 1220916 h 6029239"/>
              <a:gd name="connsiteX247" fmla="*/ 962608 w 5408458"/>
              <a:gd name="connsiteY247" fmla="*/ 1226085 h 6029239"/>
              <a:gd name="connsiteX248" fmla="*/ 963850 w 5408458"/>
              <a:gd name="connsiteY248" fmla="*/ 1222907 h 6029239"/>
              <a:gd name="connsiteX249" fmla="*/ 996046 w 5408458"/>
              <a:gd name="connsiteY249" fmla="*/ 1236760 h 6029239"/>
              <a:gd name="connsiteX250" fmla="*/ 1854565 w 5408458"/>
              <a:gd name="connsiteY250" fmla="*/ 893674 h 6029239"/>
              <a:gd name="connsiteX251" fmla="*/ 1913126 w 5408458"/>
              <a:gd name="connsiteY251" fmla="*/ 757563 h 6029239"/>
              <a:gd name="connsiteX252" fmla="*/ 1917292 w 5408458"/>
              <a:gd name="connsiteY252" fmla="*/ 737607 h 6029239"/>
              <a:gd name="connsiteX253" fmla="*/ 1916932 w 5408458"/>
              <a:gd name="connsiteY253" fmla="*/ 731520 h 6029239"/>
              <a:gd name="connsiteX254" fmla="*/ 2648452 w 5408458"/>
              <a:gd name="connsiteY254" fmla="*/ 0 h 6029239"/>
              <a:gd name="connsiteX255" fmla="*/ 2899973 w 5408458"/>
              <a:gd name="connsiteY255" fmla="*/ 44389 h 6029239"/>
              <a:gd name="connsiteX256" fmla="*/ 2927532 w 5408458"/>
              <a:gd name="connsiteY256" fmla="*/ 57245 h 6029239"/>
              <a:gd name="connsiteX257" fmla="*/ 2943385 w 5408458"/>
              <a:gd name="connsiteY257" fmla="*/ 63128 h 6029239"/>
              <a:gd name="connsiteX258" fmla="*/ 3005509 w 5408458"/>
              <a:gd name="connsiteY258" fmla="*/ 93624 h 6029239"/>
              <a:gd name="connsiteX259" fmla="*/ 3012571 w 5408458"/>
              <a:gd name="connsiteY259" fmla="*/ 96918 h 6029239"/>
              <a:gd name="connsiteX260" fmla="*/ 3018741 w 5408458"/>
              <a:gd name="connsiteY260" fmla="*/ 101194 h 6029239"/>
              <a:gd name="connsiteX261" fmla="*/ 3074171 w 5408458"/>
              <a:gd name="connsiteY261" fmla="*/ 135732 h 6029239"/>
              <a:gd name="connsiteX262" fmla="*/ 3132295 w 5408458"/>
              <a:gd name="connsiteY262" fmla="*/ 180677 h 6029239"/>
              <a:gd name="connsiteX263" fmla="*/ 3196571 w 5408458"/>
              <a:gd name="connsiteY263" fmla="*/ 247895 h 6029239"/>
              <a:gd name="connsiteX264" fmla="*/ 3201589 w 5408458"/>
              <a:gd name="connsiteY264" fmla="*/ 252795 h 6029239"/>
              <a:gd name="connsiteX265" fmla="*/ 3202657 w 5408458"/>
              <a:gd name="connsiteY265" fmla="*/ 254260 h 6029239"/>
              <a:gd name="connsiteX266" fmla="*/ 3231662 w 5408458"/>
              <a:gd name="connsiteY266" fmla="*/ 284592 h 6029239"/>
              <a:gd name="connsiteX267" fmla="*/ 3358868 w 5408458"/>
              <a:gd name="connsiteY267" fmla="*/ 534516 h 6029239"/>
              <a:gd name="connsiteX268" fmla="*/ 3382637 w 5408458"/>
              <a:gd name="connsiteY268" fmla="*/ 662900 h 6029239"/>
              <a:gd name="connsiteX269" fmla="*/ 3409197 w 5408458"/>
              <a:gd name="connsiteY269" fmla="*/ 752325 h 6029239"/>
              <a:gd name="connsiteX270" fmla="*/ 4089976 w 5408458"/>
              <a:gd name="connsiteY270" fmla="*/ 1215615 h 6029239"/>
              <a:gd name="connsiteX271" fmla="*/ 4237403 w 5408458"/>
              <a:gd name="connsiteY271" fmla="*/ 1200753 h 6029239"/>
              <a:gd name="connsiteX272" fmla="*/ 4342757 w 5408458"/>
              <a:gd name="connsiteY272" fmla="*/ 1168050 h 6029239"/>
              <a:gd name="connsiteX273" fmla="*/ 4372978 w 5408458"/>
              <a:gd name="connsiteY273" fmla="*/ 1153832 h 6029239"/>
              <a:gd name="connsiteX274" fmla="*/ 4390510 w 5408458"/>
              <a:gd name="connsiteY274" fmla="*/ 1149556 h 6029239"/>
              <a:gd name="connsiteX275" fmla="*/ 4410526 w 5408458"/>
              <a:gd name="connsiteY275" fmla="*/ 1138692 h 6029239"/>
              <a:gd name="connsiteX276" fmla="*/ 4411221 w 5408458"/>
              <a:gd name="connsiteY276" fmla="*/ 1140676 h 6029239"/>
              <a:gd name="connsiteX277" fmla="*/ 4469436 w 5408458"/>
              <a:gd name="connsiteY277" fmla="*/ 1122605 h 6029239"/>
              <a:gd name="connsiteX278" fmla="*/ 4616862 w 5408458"/>
              <a:gd name="connsiteY278" fmla="*/ 1107743 h 6029239"/>
              <a:gd name="connsiteX279" fmla="*/ 5348380 w 5408458"/>
              <a:gd name="connsiteY279" fmla="*/ 1839263 h 6029239"/>
              <a:gd name="connsiteX280" fmla="*/ 5315493 w 5408458"/>
              <a:gd name="connsiteY280" fmla="*/ 2056794 h 6029239"/>
              <a:gd name="connsiteX281" fmla="*/ 5311430 w 5408458"/>
              <a:gd name="connsiteY281" fmla="*/ 2067108 h 6029239"/>
              <a:gd name="connsiteX282" fmla="*/ 5310166 w 5408458"/>
              <a:gd name="connsiteY282" fmla="*/ 2072426 h 6029239"/>
              <a:gd name="connsiteX283" fmla="*/ 5298219 w 5408458"/>
              <a:gd name="connsiteY283" fmla="*/ 2100639 h 6029239"/>
              <a:gd name="connsiteX284" fmla="*/ 5276246 w 5408458"/>
              <a:gd name="connsiteY284" fmla="*/ 2156407 h 6029239"/>
              <a:gd name="connsiteX285" fmla="*/ 5269997 w 5408458"/>
              <a:gd name="connsiteY285" fmla="*/ 2167276 h 6029239"/>
              <a:gd name="connsiteX286" fmla="*/ 5262191 w 5408458"/>
              <a:gd name="connsiteY286" fmla="*/ 2185709 h 6029239"/>
              <a:gd name="connsiteX287" fmla="*/ 5235031 w 5408458"/>
              <a:gd name="connsiteY287" fmla="*/ 2228112 h 6029239"/>
              <a:gd name="connsiteX288" fmla="*/ 5223448 w 5408458"/>
              <a:gd name="connsiteY288" fmla="*/ 2248263 h 6029239"/>
              <a:gd name="connsiteX289" fmla="*/ 5215389 w 5408458"/>
              <a:gd name="connsiteY289" fmla="*/ 2258775 h 6029239"/>
              <a:gd name="connsiteX290" fmla="*/ 5195292 w 5408458"/>
              <a:gd name="connsiteY290" fmla="*/ 2290152 h 6029239"/>
              <a:gd name="connsiteX291" fmla="*/ 5171121 w 5408458"/>
              <a:gd name="connsiteY291" fmla="*/ 2316523 h 6029239"/>
              <a:gd name="connsiteX292" fmla="*/ 5169997 w 5408458"/>
              <a:gd name="connsiteY292" fmla="*/ 2317988 h 6029239"/>
              <a:gd name="connsiteX293" fmla="*/ 5166414 w 5408458"/>
              <a:gd name="connsiteY293" fmla="*/ 2321658 h 6029239"/>
              <a:gd name="connsiteX294" fmla="*/ 5110144 w 5408458"/>
              <a:gd name="connsiteY294" fmla="*/ 2383052 h 6029239"/>
              <a:gd name="connsiteX295" fmla="*/ 5099658 w 5408458"/>
              <a:gd name="connsiteY295" fmla="*/ 2390869 h 6029239"/>
              <a:gd name="connsiteX296" fmla="*/ 5101789 w 5408458"/>
              <a:gd name="connsiteY296" fmla="*/ 2393534 h 6029239"/>
              <a:gd name="connsiteX297" fmla="*/ 5073690 w 5408458"/>
              <a:gd name="connsiteY297" fmla="*/ 2414484 h 6029239"/>
              <a:gd name="connsiteX298" fmla="*/ 4941350 w 5408458"/>
              <a:gd name="connsiteY298" fmla="*/ 3329498 h 6029239"/>
              <a:gd name="connsiteX299" fmla="*/ 5029920 w 5408458"/>
              <a:gd name="connsiteY299" fmla="*/ 3448288 h 6029239"/>
              <a:gd name="connsiteX300" fmla="*/ 5082672 w 5408458"/>
              <a:gd name="connsiteY300" fmla="*/ 3495461 h 6029239"/>
              <a:gd name="connsiteX301" fmla="*/ 5156045 w 5408458"/>
              <a:gd name="connsiteY301" fmla="*/ 3546442 h 6029239"/>
              <a:gd name="connsiteX302" fmla="*/ 5200828 w 5408458"/>
              <a:gd name="connsiteY302" fmla="*/ 3593275 h 6029239"/>
              <a:gd name="connsiteX303" fmla="*/ 5216276 w 5408458"/>
              <a:gd name="connsiteY303" fmla="*/ 3607089 h 6029239"/>
              <a:gd name="connsiteX304" fmla="*/ 5224200 w 5408458"/>
              <a:gd name="connsiteY304" fmla="*/ 3617716 h 6029239"/>
              <a:gd name="connsiteX305" fmla="*/ 5255412 w 5408458"/>
              <a:gd name="connsiteY305" fmla="*/ 3650356 h 6029239"/>
              <a:gd name="connsiteX306" fmla="*/ 5295474 w 5408458"/>
              <a:gd name="connsiteY306" fmla="*/ 3713312 h 6029239"/>
              <a:gd name="connsiteX307" fmla="*/ 5304845 w 5408458"/>
              <a:gd name="connsiteY307" fmla="*/ 3725879 h 6029239"/>
              <a:gd name="connsiteX308" fmla="*/ 5310793 w 5408458"/>
              <a:gd name="connsiteY308" fmla="*/ 3737383 h 6029239"/>
              <a:gd name="connsiteX309" fmla="*/ 5331317 w 5408458"/>
              <a:gd name="connsiteY309" fmla="*/ 3769636 h 6029239"/>
              <a:gd name="connsiteX310" fmla="*/ 5343465 w 5408458"/>
              <a:gd name="connsiteY310" fmla="*/ 3800572 h 6029239"/>
              <a:gd name="connsiteX311" fmla="*/ 5347722 w 5408458"/>
              <a:gd name="connsiteY311" fmla="*/ 3808804 h 6029239"/>
              <a:gd name="connsiteX312" fmla="*/ 5361963 w 5408458"/>
              <a:gd name="connsiteY312" fmla="*/ 3847680 h 6029239"/>
              <a:gd name="connsiteX313" fmla="*/ 5382617 w 5408458"/>
              <a:gd name="connsiteY313" fmla="*/ 3900281 h 6029239"/>
              <a:gd name="connsiteX314" fmla="*/ 5391486 w 5408458"/>
              <a:gd name="connsiteY314" fmla="*/ 3948184 h 6029239"/>
              <a:gd name="connsiteX315" fmla="*/ 5399282 w 5408458"/>
              <a:gd name="connsiteY315" fmla="*/ 3982010 h 6029239"/>
              <a:gd name="connsiteX316" fmla="*/ 5401241 w 5408458"/>
              <a:gd name="connsiteY316" fmla="*/ 4000872 h 6029239"/>
              <a:gd name="connsiteX317" fmla="*/ 5408170 w 5408458"/>
              <a:gd name="connsiteY317" fmla="*/ 4038291 h 6029239"/>
              <a:gd name="connsiteX318" fmla="*/ 5407915 w 5408458"/>
              <a:gd name="connsiteY318" fmla="*/ 4065098 h 6029239"/>
              <a:gd name="connsiteX319" fmla="*/ 5408458 w 5408458"/>
              <a:gd name="connsiteY319" fmla="*/ 4070322 h 6029239"/>
              <a:gd name="connsiteX320" fmla="*/ 5407184 w 5408458"/>
              <a:gd name="connsiteY320" fmla="*/ 4142071 h 6029239"/>
              <a:gd name="connsiteX321" fmla="*/ 5406827 w 5408458"/>
              <a:gd name="connsiteY321" fmla="*/ 4179668 h 6029239"/>
              <a:gd name="connsiteX322" fmla="*/ 5398268 w 5408458"/>
              <a:gd name="connsiteY322" fmla="*/ 4220671 h 6029239"/>
              <a:gd name="connsiteX323" fmla="*/ 5394834 w 5408458"/>
              <a:gd name="connsiteY323" fmla="*/ 4245435 h 6029239"/>
              <a:gd name="connsiteX324" fmla="*/ 5386411 w 5408458"/>
              <a:gd name="connsiteY324" fmla="*/ 4277468 h 6029239"/>
              <a:gd name="connsiteX325" fmla="*/ 5377448 w 5408458"/>
              <a:gd name="connsiteY325" fmla="*/ 4320412 h 6029239"/>
              <a:gd name="connsiteX326" fmla="*/ 5318886 w 5408458"/>
              <a:gd name="connsiteY326" fmla="*/ 4456523 h 6029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Lst>
            <a:rect l="l" t="t" r="r" b="b"/>
            <a:pathLst>
              <a:path w="5408458" h="6029239">
                <a:moveTo>
                  <a:pt x="1199034" y="2179031"/>
                </a:moveTo>
                <a:cubicBezTo>
                  <a:pt x="1346102" y="1914109"/>
                  <a:pt x="1250562" y="1580127"/>
                  <a:pt x="985640" y="1433059"/>
                </a:cubicBezTo>
                <a:cubicBezTo>
                  <a:pt x="720718" y="1285991"/>
                  <a:pt x="386735" y="1381531"/>
                  <a:pt x="239668" y="1646453"/>
                </a:cubicBezTo>
                <a:cubicBezTo>
                  <a:pt x="92600" y="1911375"/>
                  <a:pt x="188139" y="2245358"/>
                  <a:pt x="453062" y="2392425"/>
                </a:cubicBezTo>
                <a:cubicBezTo>
                  <a:pt x="717984" y="2539493"/>
                  <a:pt x="1051966" y="2443954"/>
                  <a:pt x="1199034" y="2179031"/>
                </a:cubicBezTo>
                <a:close/>
                <a:moveTo>
                  <a:pt x="2384438" y="1927494"/>
                </a:moveTo>
                <a:cubicBezTo>
                  <a:pt x="2410820" y="1873329"/>
                  <a:pt x="2425705" y="1813178"/>
                  <a:pt x="2426153" y="1749759"/>
                </a:cubicBezTo>
                <a:cubicBezTo>
                  <a:pt x="2427428" y="1569366"/>
                  <a:pt x="2311532" y="1413763"/>
                  <a:pt x="2145268" y="1346472"/>
                </a:cubicBezTo>
                <a:lnTo>
                  <a:pt x="2143437" y="1345828"/>
                </a:lnTo>
                <a:lnTo>
                  <a:pt x="2130441" y="1338300"/>
                </a:lnTo>
                <a:cubicBezTo>
                  <a:pt x="2068787" y="1308997"/>
                  <a:pt x="1994337" y="1291616"/>
                  <a:pt x="1914069" y="1291049"/>
                </a:cubicBezTo>
                <a:cubicBezTo>
                  <a:pt x="1766910" y="1290009"/>
                  <a:pt x="1638506" y="1345755"/>
                  <a:pt x="1572285" y="1428742"/>
                </a:cubicBezTo>
                <a:lnTo>
                  <a:pt x="1571595" y="1429716"/>
                </a:lnTo>
                <a:lnTo>
                  <a:pt x="1554902" y="1447058"/>
                </a:lnTo>
                <a:cubicBezTo>
                  <a:pt x="1500913" y="1515009"/>
                  <a:pt x="1467151" y="1609171"/>
                  <a:pt x="1466414" y="1713438"/>
                </a:cubicBezTo>
                <a:cubicBezTo>
                  <a:pt x="1466322" y="1726471"/>
                  <a:pt x="1466748" y="1739354"/>
                  <a:pt x="1467668" y="1752055"/>
                </a:cubicBezTo>
                <a:lnTo>
                  <a:pt x="1469234" y="1766001"/>
                </a:lnTo>
                <a:lnTo>
                  <a:pt x="1469057" y="1766466"/>
                </a:lnTo>
                <a:lnTo>
                  <a:pt x="1471911" y="1845515"/>
                </a:lnTo>
                <a:cubicBezTo>
                  <a:pt x="1468169" y="1933691"/>
                  <a:pt x="1448991" y="2028163"/>
                  <a:pt x="1413643" y="2122827"/>
                </a:cubicBezTo>
                <a:lnTo>
                  <a:pt x="1379769" y="2201350"/>
                </a:lnTo>
                <a:lnTo>
                  <a:pt x="1377716" y="2207081"/>
                </a:lnTo>
                <a:cubicBezTo>
                  <a:pt x="1322095" y="2341791"/>
                  <a:pt x="1181728" y="2508890"/>
                  <a:pt x="989286" y="2654488"/>
                </a:cubicBezTo>
                <a:cubicBezTo>
                  <a:pt x="970042" y="2669048"/>
                  <a:pt x="950732" y="2683048"/>
                  <a:pt x="931418" y="2696472"/>
                </a:cubicBezTo>
                <a:lnTo>
                  <a:pt x="924793" y="2700880"/>
                </a:lnTo>
                <a:lnTo>
                  <a:pt x="897961" y="2725173"/>
                </a:lnTo>
                <a:cubicBezTo>
                  <a:pt x="785776" y="2845740"/>
                  <a:pt x="754752" y="3022563"/>
                  <a:pt x="813724" y="3179161"/>
                </a:cubicBezTo>
                <a:lnTo>
                  <a:pt x="830961" y="3218995"/>
                </a:lnTo>
                <a:lnTo>
                  <a:pt x="834783" y="3229585"/>
                </a:lnTo>
                <a:cubicBezTo>
                  <a:pt x="900325" y="3386366"/>
                  <a:pt x="1055577" y="3497147"/>
                  <a:pt x="1237428" y="3498431"/>
                </a:cubicBezTo>
                <a:cubicBezTo>
                  <a:pt x="1373817" y="3499396"/>
                  <a:pt x="1496115" y="3438563"/>
                  <a:pt x="1577323" y="3342341"/>
                </a:cubicBezTo>
                <a:lnTo>
                  <a:pt x="1583823" y="3333406"/>
                </a:lnTo>
                <a:lnTo>
                  <a:pt x="1589709" y="3327434"/>
                </a:lnTo>
                <a:cubicBezTo>
                  <a:pt x="1646713" y="3258254"/>
                  <a:pt x="1688847" y="3169945"/>
                  <a:pt x="1707321" y="3069923"/>
                </a:cubicBezTo>
                <a:lnTo>
                  <a:pt x="1713344" y="3027548"/>
                </a:lnTo>
                <a:lnTo>
                  <a:pt x="1715080" y="3008332"/>
                </a:lnTo>
                <a:lnTo>
                  <a:pt x="1716608" y="2981996"/>
                </a:lnTo>
                <a:lnTo>
                  <a:pt x="1717917" y="2983085"/>
                </a:lnTo>
                <a:lnTo>
                  <a:pt x="1724615" y="2934574"/>
                </a:lnTo>
                <a:cubicBezTo>
                  <a:pt x="1731177" y="2893934"/>
                  <a:pt x="1739801" y="2852323"/>
                  <a:pt x="1750562" y="2810196"/>
                </a:cubicBezTo>
                <a:cubicBezTo>
                  <a:pt x="1804364" y="2599558"/>
                  <a:pt x="1898856" y="2425867"/>
                  <a:pt x="1998438" y="2334485"/>
                </a:cubicBezTo>
                <a:lnTo>
                  <a:pt x="2015473" y="2320342"/>
                </a:lnTo>
                <a:lnTo>
                  <a:pt x="2065977" y="2261246"/>
                </a:lnTo>
                <a:lnTo>
                  <a:pt x="2182735" y="2148827"/>
                </a:lnTo>
                <a:lnTo>
                  <a:pt x="2190418" y="2143736"/>
                </a:lnTo>
                <a:cubicBezTo>
                  <a:pt x="2213842" y="2125901"/>
                  <a:pt x="2235535" y="2106943"/>
                  <a:pt x="2255382" y="2087182"/>
                </a:cubicBezTo>
                <a:lnTo>
                  <a:pt x="2268407" y="2073317"/>
                </a:lnTo>
                <a:lnTo>
                  <a:pt x="2303405" y="2041732"/>
                </a:lnTo>
                <a:cubicBezTo>
                  <a:pt x="2322286" y="2022529"/>
                  <a:pt x="2339349" y="2001726"/>
                  <a:pt x="2354335" y="1979561"/>
                </a:cubicBezTo>
                <a:cubicBezTo>
                  <a:pt x="2365574" y="1962938"/>
                  <a:pt x="2375645" y="1945548"/>
                  <a:pt x="2384438" y="1927494"/>
                </a:cubicBezTo>
                <a:close/>
                <a:moveTo>
                  <a:pt x="3125060" y="970306"/>
                </a:moveTo>
                <a:cubicBezTo>
                  <a:pt x="3272128" y="705384"/>
                  <a:pt x="3176588" y="371401"/>
                  <a:pt x="2911666" y="224334"/>
                </a:cubicBezTo>
                <a:cubicBezTo>
                  <a:pt x="2646744" y="77266"/>
                  <a:pt x="2312761" y="172805"/>
                  <a:pt x="2165694" y="437728"/>
                </a:cubicBezTo>
                <a:cubicBezTo>
                  <a:pt x="2018626" y="702650"/>
                  <a:pt x="2114166" y="1036632"/>
                  <a:pt x="2379088" y="1183700"/>
                </a:cubicBezTo>
                <a:cubicBezTo>
                  <a:pt x="2644010" y="1330768"/>
                  <a:pt x="2977992" y="1235228"/>
                  <a:pt x="3125060" y="970306"/>
                </a:cubicBezTo>
                <a:close/>
                <a:moveTo>
                  <a:pt x="1224869" y="4458117"/>
                </a:moveTo>
                <a:cubicBezTo>
                  <a:pt x="1371936" y="4193195"/>
                  <a:pt x="1276397" y="3859212"/>
                  <a:pt x="1011475" y="3712145"/>
                </a:cubicBezTo>
                <a:cubicBezTo>
                  <a:pt x="746553" y="3565077"/>
                  <a:pt x="412570" y="3660616"/>
                  <a:pt x="265502" y="3925538"/>
                </a:cubicBezTo>
                <a:cubicBezTo>
                  <a:pt x="118435" y="4190461"/>
                  <a:pt x="213974" y="4524443"/>
                  <a:pt x="478896" y="4671511"/>
                </a:cubicBezTo>
                <a:cubicBezTo>
                  <a:pt x="743818" y="4818578"/>
                  <a:pt x="1077801" y="4723039"/>
                  <a:pt x="1224869" y="4458117"/>
                </a:cubicBezTo>
                <a:close/>
                <a:moveTo>
                  <a:pt x="3832631" y="4407158"/>
                </a:moveTo>
                <a:cubicBezTo>
                  <a:pt x="3899912" y="4275988"/>
                  <a:pt x="3899108" y="4113292"/>
                  <a:pt x="3816305" y="3977410"/>
                </a:cubicBezTo>
                <a:cubicBezTo>
                  <a:pt x="3745330" y="3860939"/>
                  <a:pt x="3629231" y="3788977"/>
                  <a:pt x="3504674" y="3770581"/>
                </a:cubicBezTo>
                <a:lnTo>
                  <a:pt x="3493655" y="3769758"/>
                </a:lnTo>
                <a:lnTo>
                  <a:pt x="3485478" y="3767897"/>
                </a:lnTo>
                <a:cubicBezTo>
                  <a:pt x="3396653" y="3755845"/>
                  <a:pt x="3299390" y="3766505"/>
                  <a:pt x="3204622" y="3803449"/>
                </a:cubicBezTo>
                <a:lnTo>
                  <a:pt x="3165422" y="3820634"/>
                </a:lnTo>
                <a:lnTo>
                  <a:pt x="3148171" y="3829273"/>
                </a:lnTo>
                <a:lnTo>
                  <a:pt x="3124975" y="3841836"/>
                </a:lnTo>
                <a:lnTo>
                  <a:pt x="3125211" y="3840150"/>
                </a:lnTo>
                <a:lnTo>
                  <a:pt x="3080439" y="3859991"/>
                </a:lnTo>
                <a:cubicBezTo>
                  <a:pt x="3042431" y="3875804"/>
                  <a:pt x="3002512" y="3890375"/>
                  <a:pt x="2961029" y="3903402"/>
                </a:cubicBezTo>
                <a:cubicBezTo>
                  <a:pt x="2753615" y="3968534"/>
                  <a:pt x="2556195" y="3979622"/>
                  <a:pt x="2426080" y="3943056"/>
                </a:cubicBezTo>
                <a:lnTo>
                  <a:pt x="2405088" y="3936017"/>
                </a:lnTo>
                <a:lnTo>
                  <a:pt x="2328257" y="3924183"/>
                </a:lnTo>
                <a:lnTo>
                  <a:pt x="2171213" y="3884087"/>
                </a:lnTo>
                <a:lnTo>
                  <a:pt x="2162841" y="3880234"/>
                </a:lnTo>
                <a:cubicBezTo>
                  <a:pt x="2135346" y="3869706"/>
                  <a:pt x="2107808" y="3861241"/>
                  <a:pt x="2080560" y="3854768"/>
                </a:cubicBezTo>
                <a:lnTo>
                  <a:pt x="2061914" y="3850992"/>
                </a:lnTo>
                <a:lnTo>
                  <a:pt x="2016637" y="3837862"/>
                </a:lnTo>
                <a:cubicBezTo>
                  <a:pt x="1911572" y="3814078"/>
                  <a:pt x="1800056" y="3828517"/>
                  <a:pt x="1703776" y="3887187"/>
                </a:cubicBezTo>
                <a:cubicBezTo>
                  <a:pt x="1549726" y="3981060"/>
                  <a:pt x="1478433" y="4161508"/>
                  <a:pt x="1508738" y="4338294"/>
                </a:cubicBezTo>
                <a:lnTo>
                  <a:pt x="1509155" y="4340189"/>
                </a:lnTo>
                <a:lnTo>
                  <a:pt x="1509595" y="4355203"/>
                </a:lnTo>
                <a:cubicBezTo>
                  <a:pt x="1517134" y="4423047"/>
                  <a:pt x="1541546" y="4495497"/>
                  <a:pt x="1583316" y="4564044"/>
                </a:cubicBezTo>
                <a:cubicBezTo>
                  <a:pt x="1659895" y="4689712"/>
                  <a:pt x="1774883" y="4769543"/>
                  <a:pt x="1880300" y="4782163"/>
                </a:cubicBezTo>
                <a:lnTo>
                  <a:pt x="1881491" y="4782237"/>
                </a:lnTo>
                <a:lnTo>
                  <a:pt x="1905023" y="4787302"/>
                </a:lnTo>
                <a:cubicBezTo>
                  <a:pt x="1991218" y="4797437"/>
                  <a:pt x="2089051" y="4776577"/>
                  <a:pt x="2178091" y="4722318"/>
                </a:cubicBezTo>
                <a:cubicBezTo>
                  <a:pt x="2189221" y="4715536"/>
                  <a:pt x="2199950" y="4708392"/>
                  <a:pt x="2210264" y="4700925"/>
                </a:cubicBezTo>
                <a:lnTo>
                  <a:pt x="2221297" y="4692252"/>
                </a:lnTo>
                <a:lnTo>
                  <a:pt x="2221786" y="4692157"/>
                </a:lnTo>
                <a:lnTo>
                  <a:pt x="2287494" y="4648120"/>
                </a:lnTo>
                <a:cubicBezTo>
                  <a:pt x="2364435" y="4604887"/>
                  <a:pt x="2454854" y="4571464"/>
                  <a:pt x="2553949" y="4551689"/>
                </a:cubicBezTo>
                <a:lnTo>
                  <a:pt x="2638543" y="4539156"/>
                </a:lnTo>
                <a:lnTo>
                  <a:pt x="2644498" y="4537885"/>
                </a:lnTo>
                <a:cubicBezTo>
                  <a:pt x="2788312" y="4514266"/>
                  <a:pt x="3004273" y="4545652"/>
                  <a:pt x="3229366" y="4632634"/>
                </a:cubicBezTo>
                <a:cubicBezTo>
                  <a:pt x="3251876" y="4641332"/>
                  <a:pt x="3273944" y="4650380"/>
                  <a:pt x="3295525" y="4659736"/>
                </a:cubicBezTo>
                <a:lnTo>
                  <a:pt x="3302760" y="4663048"/>
                </a:lnTo>
                <a:lnTo>
                  <a:pt x="3337538" y="4673075"/>
                </a:lnTo>
                <a:cubicBezTo>
                  <a:pt x="3499104" y="4704994"/>
                  <a:pt x="3665777" y="4638294"/>
                  <a:pt x="3767881" y="4505723"/>
                </a:cubicBezTo>
                <a:lnTo>
                  <a:pt x="3792676" y="4470098"/>
                </a:lnTo>
                <a:lnTo>
                  <a:pt x="3799668" y="4461274"/>
                </a:lnTo>
                <a:cubicBezTo>
                  <a:pt x="3812019" y="4443992"/>
                  <a:pt x="3823020" y="4425897"/>
                  <a:pt x="3832631" y="4407158"/>
                </a:cubicBezTo>
                <a:close/>
                <a:moveTo>
                  <a:pt x="5137333" y="2087391"/>
                </a:moveTo>
                <a:cubicBezTo>
                  <a:pt x="5284401" y="1822468"/>
                  <a:pt x="5188861" y="1488486"/>
                  <a:pt x="4923940" y="1341418"/>
                </a:cubicBezTo>
                <a:cubicBezTo>
                  <a:pt x="4659018" y="1194351"/>
                  <a:pt x="4325035" y="1289890"/>
                  <a:pt x="4177967" y="1554812"/>
                </a:cubicBezTo>
                <a:cubicBezTo>
                  <a:pt x="4030900" y="1819735"/>
                  <a:pt x="4126439" y="2153717"/>
                  <a:pt x="4391361" y="2300785"/>
                </a:cubicBezTo>
                <a:cubicBezTo>
                  <a:pt x="4656283" y="2447852"/>
                  <a:pt x="4990265" y="2352313"/>
                  <a:pt x="5137333" y="2087391"/>
                </a:cubicBezTo>
                <a:close/>
                <a:moveTo>
                  <a:pt x="3217464" y="5567933"/>
                </a:moveTo>
                <a:cubicBezTo>
                  <a:pt x="3364532" y="5303011"/>
                  <a:pt x="3268993" y="4969029"/>
                  <a:pt x="3004071" y="4821961"/>
                </a:cubicBezTo>
                <a:cubicBezTo>
                  <a:pt x="2739149" y="4674893"/>
                  <a:pt x="2405166" y="4770433"/>
                  <a:pt x="2258099" y="5035355"/>
                </a:cubicBezTo>
                <a:cubicBezTo>
                  <a:pt x="2111031" y="5300277"/>
                  <a:pt x="2206570" y="5634260"/>
                  <a:pt x="2471492" y="5781327"/>
                </a:cubicBezTo>
                <a:cubicBezTo>
                  <a:pt x="2736414" y="5928395"/>
                  <a:pt x="3070397" y="5832855"/>
                  <a:pt x="3217464" y="5567933"/>
                </a:cubicBezTo>
                <a:close/>
                <a:moveTo>
                  <a:pt x="4564658" y="3167917"/>
                </a:moveTo>
                <a:cubicBezTo>
                  <a:pt x="4636086" y="3039250"/>
                  <a:pt x="4648684" y="2899835"/>
                  <a:pt x="4607575" y="2801947"/>
                </a:cubicBezTo>
                <a:lnTo>
                  <a:pt x="4607050" y="2800875"/>
                </a:lnTo>
                <a:lnTo>
                  <a:pt x="4599829" y="2777913"/>
                </a:lnTo>
                <a:cubicBezTo>
                  <a:pt x="4566057" y="2697965"/>
                  <a:pt x="4499586" y="2623212"/>
                  <a:pt x="4408422" y="2572603"/>
                </a:cubicBezTo>
                <a:cubicBezTo>
                  <a:pt x="4397027" y="2566277"/>
                  <a:pt x="4385514" y="2560477"/>
                  <a:pt x="4373927" y="2555199"/>
                </a:cubicBezTo>
                <a:lnTo>
                  <a:pt x="4360936" y="2549892"/>
                </a:lnTo>
                <a:lnTo>
                  <a:pt x="4360611" y="2549514"/>
                </a:lnTo>
                <a:lnTo>
                  <a:pt x="4289862" y="2514141"/>
                </a:lnTo>
                <a:cubicBezTo>
                  <a:pt x="4214261" y="2468605"/>
                  <a:pt x="4140531" y="2406504"/>
                  <a:pt x="4074380" y="2330117"/>
                </a:cubicBezTo>
                <a:lnTo>
                  <a:pt x="4021690" y="2262760"/>
                </a:lnTo>
                <a:lnTo>
                  <a:pt x="4017643" y="2258211"/>
                </a:lnTo>
                <a:cubicBezTo>
                  <a:pt x="3926058" y="2144842"/>
                  <a:pt x="3846651" y="1941571"/>
                  <a:pt x="3811070" y="1702894"/>
                </a:cubicBezTo>
                <a:cubicBezTo>
                  <a:pt x="3807511" y="1679026"/>
                  <a:pt x="3804476" y="1655369"/>
                  <a:pt x="3801948" y="1631984"/>
                </a:cubicBezTo>
                <a:lnTo>
                  <a:pt x="3801253" y="1624057"/>
                </a:lnTo>
                <a:lnTo>
                  <a:pt x="3792788" y="1588865"/>
                </a:lnTo>
                <a:cubicBezTo>
                  <a:pt x="3740719" y="1432626"/>
                  <a:pt x="3600384" y="1320667"/>
                  <a:pt x="3434678" y="1297391"/>
                </a:cubicBezTo>
                <a:lnTo>
                  <a:pt x="3391454" y="1293432"/>
                </a:lnTo>
                <a:lnTo>
                  <a:pt x="3380328" y="1291713"/>
                </a:lnTo>
                <a:cubicBezTo>
                  <a:pt x="3211312" y="1274115"/>
                  <a:pt x="3039685" y="1357300"/>
                  <a:pt x="2951420" y="1516299"/>
                </a:cubicBezTo>
                <a:cubicBezTo>
                  <a:pt x="2885220" y="1635548"/>
                  <a:pt x="2880012" y="1772042"/>
                  <a:pt x="2925555" y="1889426"/>
                </a:cubicBezTo>
                <a:lnTo>
                  <a:pt x="2930284" y="1899413"/>
                </a:lnTo>
                <a:lnTo>
                  <a:pt x="2932705" y="1907441"/>
                </a:lnTo>
                <a:cubicBezTo>
                  <a:pt x="2966111" y="1990624"/>
                  <a:pt x="3023431" y="2069921"/>
                  <a:pt x="3102371" y="2134063"/>
                </a:cubicBezTo>
                <a:lnTo>
                  <a:pt x="3136679" y="2159655"/>
                </a:lnTo>
                <a:lnTo>
                  <a:pt x="3152713" y="2170386"/>
                </a:lnTo>
                <a:lnTo>
                  <a:pt x="3175096" y="2184346"/>
                </a:lnTo>
                <a:lnTo>
                  <a:pt x="3173513" y="2184974"/>
                </a:lnTo>
                <a:lnTo>
                  <a:pt x="3212883" y="2214098"/>
                </a:lnTo>
                <a:cubicBezTo>
                  <a:pt x="3245409" y="2239331"/>
                  <a:pt x="3277800" y="2266839"/>
                  <a:pt x="3309620" y="2296470"/>
                </a:cubicBezTo>
                <a:cubicBezTo>
                  <a:pt x="3468720" y="2444626"/>
                  <a:pt x="3575895" y="2610791"/>
                  <a:pt x="3608385" y="2741984"/>
                </a:cubicBezTo>
                <a:lnTo>
                  <a:pt x="3612636" y="2763713"/>
                </a:lnTo>
                <a:lnTo>
                  <a:pt x="3640306" y="2836358"/>
                </a:lnTo>
                <a:lnTo>
                  <a:pt x="3683032" y="2992708"/>
                </a:lnTo>
                <a:lnTo>
                  <a:pt x="3683819" y="3001890"/>
                </a:lnTo>
                <a:cubicBezTo>
                  <a:pt x="3688248" y="3030996"/>
                  <a:pt x="3694494" y="3059121"/>
                  <a:pt x="3702328" y="3086010"/>
                </a:cubicBezTo>
                <a:lnTo>
                  <a:pt x="3708257" y="3104087"/>
                </a:lnTo>
                <a:lnTo>
                  <a:pt x="3719210" y="3149939"/>
                </a:lnTo>
                <a:cubicBezTo>
                  <a:pt x="3750439" y="3253036"/>
                  <a:pt x="3818085" y="3342859"/>
                  <a:pt x="3916662" y="3397582"/>
                </a:cubicBezTo>
                <a:cubicBezTo>
                  <a:pt x="4074386" y="3485141"/>
                  <a:pt x="4266497" y="3457977"/>
                  <a:pt x="4405229" y="3344288"/>
                </a:cubicBezTo>
                <a:lnTo>
                  <a:pt x="4406670" y="3342989"/>
                </a:lnTo>
                <a:lnTo>
                  <a:pt x="4419505" y="3335189"/>
                </a:lnTo>
                <a:cubicBezTo>
                  <a:pt x="4474767" y="3295116"/>
                  <a:pt x="4525698" y="3238099"/>
                  <a:pt x="4564658" y="3167917"/>
                </a:cubicBezTo>
                <a:close/>
                <a:moveTo>
                  <a:pt x="5192833" y="4374242"/>
                </a:moveTo>
                <a:cubicBezTo>
                  <a:pt x="5339901" y="4109319"/>
                  <a:pt x="5244362" y="3775337"/>
                  <a:pt x="4979440" y="3628269"/>
                </a:cubicBezTo>
                <a:cubicBezTo>
                  <a:pt x="4714517" y="3481202"/>
                  <a:pt x="4380535" y="3576741"/>
                  <a:pt x="4233467" y="3841663"/>
                </a:cubicBezTo>
                <a:cubicBezTo>
                  <a:pt x="4086400" y="4106585"/>
                  <a:pt x="4181939" y="4440568"/>
                  <a:pt x="4446861" y="4587636"/>
                </a:cubicBezTo>
                <a:cubicBezTo>
                  <a:pt x="4711783" y="4734703"/>
                  <a:pt x="5045766" y="4639164"/>
                  <a:pt x="5192833" y="4374242"/>
                </a:cubicBezTo>
                <a:close/>
                <a:moveTo>
                  <a:pt x="5318886" y="4456523"/>
                </a:moveTo>
                <a:lnTo>
                  <a:pt x="5298775" y="4486251"/>
                </a:lnTo>
                <a:lnTo>
                  <a:pt x="5288599" y="4504487"/>
                </a:lnTo>
                <a:lnTo>
                  <a:pt x="5270547" y="4527976"/>
                </a:lnTo>
                <a:lnTo>
                  <a:pt x="5246047" y="4564193"/>
                </a:lnTo>
                <a:lnTo>
                  <a:pt x="5230048" y="4580671"/>
                </a:lnTo>
                <a:lnTo>
                  <a:pt x="5223357" y="4589378"/>
                </a:lnTo>
                <a:lnTo>
                  <a:pt x="5196168" y="4615570"/>
                </a:lnTo>
                <a:lnTo>
                  <a:pt x="5157997" y="4654886"/>
                </a:lnTo>
                <a:lnTo>
                  <a:pt x="5147296" y="4662648"/>
                </a:lnTo>
                <a:lnTo>
                  <a:pt x="5144921" y="4664937"/>
                </a:lnTo>
                <a:lnTo>
                  <a:pt x="5113237" y="4687352"/>
                </a:lnTo>
                <a:lnTo>
                  <a:pt x="5057419" y="4727836"/>
                </a:lnTo>
                <a:cubicBezTo>
                  <a:pt x="5022103" y="4749111"/>
                  <a:pt x="4985144" y="4767300"/>
                  <a:pt x="4946992" y="4782276"/>
                </a:cubicBezTo>
                <a:lnTo>
                  <a:pt x="4931783" y="4786824"/>
                </a:lnTo>
                <a:lnTo>
                  <a:pt x="4919637" y="4792538"/>
                </a:lnTo>
                <a:lnTo>
                  <a:pt x="4881869" y="4801749"/>
                </a:lnTo>
                <a:lnTo>
                  <a:pt x="4829393" y="4817440"/>
                </a:lnTo>
                <a:lnTo>
                  <a:pt x="4805289" y="4820426"/>
                </a:lnTo>
                <a:lnTo>
                  <a:pt x="4779955" y="4826604"/>
                </a:lnTo>
                <a:lnTo>
                  <a:pt x="4742370" y="4828219"/>
                </a:lnTo>
                <a:lnTo>
                  <a:pt x="4707303" y="4832562"/>
                </a:lnTo>
                <a:lnTo>
                  <a:pt x="4675370" y="4831096"/>
                </a:lnTo>
                <a:lnTo>
                  <a:pt x="4638702" y="4832670"/>
                </a:lnTo>
                <a:lnTo>
                  <a:pt x="4607632" y="4827986"/>
                </a:lnTo>
                <a:lnTo>
                  <a:pt x="4583401" y="4826873"/>
                </a:lnTo>
                <a:lnTo>
                  <a:pt x="4547527" y="4818924"/>
                </a:lnTo>
                <a:lnTo>
                  <a:pt x="4499914" y="4811745"/>
                </a:lnTo>
                <a:lnTo>
                  <a:pt x="4474556" y="4802753"/>
                </a:lnTo>
                <a:lnTo>
                  <a:pt x="4460367" y="4799609"/>
                </a:lnTo>
                <a:lnTo>
                  <a:pt x="4448352" y="4794440"/>
                </a:lnTo>
                <a:lnTo>
                  <a:pt x="4447112" y="4797618"/>
                </a:lnTo>
                <a:lnTo>
                  <a:pt x="4414916" y="4783765"/>
                </a:lnTo>
                <a:cubicBezTo>
                  <a:pt x="4090364" y="4681613"/>
                  <a:pt x="3727974" y="4817777"/>
                  <a:pt x="3556397" y="5126852"/>
                </a:cubicBezTo>
                <a:cubicBezTo>
                  <a:pt x="3531885" y="5171006"/>
                  <a:pt x="3512428" y="5216598"/>
                  <a:pt x="3497834" y="5262962"/>
                </a:cubicBezTo>
                <a:lnTo>
                  <a:pt x="3481096" y="5343150"/>
                </a:lnTo>
                <a:lnTo>
                  <a:pt x="3479412" y="5374651"/>
                </a:lnTo>
                <a:cubicBezTo>
                  <a:pt x="3476842" y="5399235"/>
                  <a:pt x="3473056" y="5423456"/>
                  <a:pt x="3468113" y="5447252"/>
                </a:cubicBezTo>
                <a:lnTo>
                  <a:pt x="3459811" y="5473723"/>
                </a:lnTo>
                <a:lnTo>
                  <a:pt x="3453541" y="5503762"/>
                </a:lnTo>
                <a:lnTo>
                  <a:pt x="3433184" y="5558620"/>
                </a:lnTo>
                <a:lnTo>
                  <a:pt x="3425085" y="5584440"/>
                </a:lnTo>
                <a:lnTo>
                  <a:pt x="3396678" y="5636412"/>
                </a:lnTo>
                <a:lnTo>
                  <a:pt x="3394980" y="5639872"/>
                </a:lnTo>
                <a:lnTo>
                  <a:pt x="3393410" y="5642392"/>
                </a:lnTo>
                <a:lnTo>
                  <a:pt x="3357275" y="5708500"/>
                </a:lnTo>
                <a:cubicBezTo>
                  <a:pt x="3225245" y="5902699"/>
                  <a:pt x="3002247" y="6029979"/>
                  <a:pt x="2749742" y="6029236"/>
                </a:cubicBezTo>
                <a:cubicBezTo>
                  <a:pt x="2396238" y="6028197"/>
                  <a:pt x="2102036" y="5776580"/>
                  <a:pt x="2034805" y="5443041"/>
                </a:cubicBezTo>
                <a:lnTo>
                  <a:pt x="2033531" y="5430025"/>
                </a:lnTo>
                <a:lnTo>
                  <a:pt x="2030149" y="5430472"/>
                </a:lnTo>
                <a:lnTo>
                  <a:pt x="2026736" y="5395589"/>
                </a:lnTo>
                <a:cubicBezTo>
                  <a:pt x="1959503" y="5062049"/>
                  <a:pt x="1665301" y="4810431"/>
                  <a:pt x="1311797" y="4809393"/>
                </a:cubicBezTo>
                <a:cubicBezTo>
                  <a:pt x="1210795" y="4809096"/>
                  <a:pt x="1114514" y="4829284"/>
                  <a:pt x="1026888" y="4866042"/>
                </a:cubicBezTo>
                <a:lnTo>
                  <a:pt x="991022" y="4885374"/>
                </a:lnTo>
                <a:lnTo>
                  <a:pt x="990333" y="4883388"/>
                </a:lnTo>
                <a:lnTo>
                  <a:pt x="932065" y="4901288"/>
                </a:lnTo>
                <a:lnTo>
                  <a:pt x="852292" y="4909093"/>
                </a:lnTo>
                <a:lnTo>
                  <a:pt x="845713" y="4910567"/>
                </a:lnTo>
                <a:lnTo>
                  <a:pt x="834443" y="4910839"/>
                </a:lnTo>
                <a:lnTo>
                  <a:pt x="784596" y="4915716"/>
                </a:lnTo>
                <a:lnTo>
                  <a:pt x="737262" y="4913186"/>
                </a:lnTo>
                <a:lnTo>
                  <a:pt x="704371" y="4913981"/>
                </a:lnTo>
                <a:cubicBezTo>
                  <a:pt x="470162" y="4896920"/>
                  <a:pt x="248334" y="4767610"/>
                  <a:pt x="122555" y="4548662"/>
                </a:cubicBezTo>
                <a:cubicBezTo>
                  <a:pt x="-53535" y="4242135"/>
                  <a:pt x="16975" y="3861485"/>
                  <a:pt x="272039" y="3636293"/>
                </a:cubicBezTo>
                <a:lnTo>
                  <a:pt x="282669" y="3628673"/>
                </a:lnTo>
                <a:lnTo>
                  <a:pt x="280588" y="3625969"/>
                </a:lnTo>
                <a:lnTo>
                  <a:pt x="309076" y="3605550"/>
                </a:lnTo>
                <a:cubicBezTo>
                  <a:pt x="564139" y="3380357"/>
                  <a:pt x="634650" y="2999707"/>
                  <a:pt x="458560" y="2693180"/>
                </a:cubicBezTo>
                <a:cubicBezTo>
                  <a:pt x="433404" y="2649391"/>
                  <a:pt x="404406" y="2609187"/>
                  <a:pt x="372236" y="2572749"/>
                </a:cubicBezTo>
                <a:lnTo>
                  <a:pt x="317122" y="2521572"/>
                </a:lnTo>
                <a:lnTo>
                  <a:pt x="313041" y="2519029"/>
                </a:lnTo>
                <a:cubicBezTo>
                  <a:pt x="292752" y="2504910"/>
                  <a:pt x="273369" y="2489900"/>
                  <a:pt x="254917" y="2474084"/>
                </a:cubicBezTo>
                <a:lnTo>
                  <a:pt x="239713" y="2458184"/>
                </a:lnTo>
                <a:lnTo>
                  <a:pt x="232185" y="2453547"/>
                </a:lnTo>
                <a:lnTo>
                  <a:pt x="233559" y="2451956"/>
                </a:lnTo>
                <a:lnTo>
                  <a:pt x="188891" y="2410480"/>
                </a:lnTo>
                <a:lnTo>
                  <a:pt x="162848" y="2377802"/>
                </a:lnTo>
                <a:lnTo>
                  <a:pt x="155550" y="2370169"/>
                </a:lnTo>
                <a:lnTo>
                  <a:pt x="150733" y="2362599"/>
                </a:lnTo>
                <a:lnTo>
                  <a:pt x="143099" y="2353021"/>
                </a:lnTo>
                <a:cubicBezTo>
                  <a:pt x="128684" y="2332942"/>
                  <a:pt x="115145" y="2311944"/>
                  <a:pt x="102567" y="2290049"/>
                </a:cubicBezTo>
                <a:lnTo>
                  <a:pt x="97829" y="2279466"/>
                </a:lnTo>
                <a:lnTo>
                  <a:pt x="79644" y="2250890"/>
                </a:lnTo>
                <a:cubicBezTo>
                  <a:pt x="-26679" y="2041509"/>
                  <a:pt x="-30481" y="1784771"/>
                  <a:pt x="92075" y="1564003"/>
                </a:cubicBezTo>
                <a:cubicBezTo>
                  <a:pt x="263654" y="1254928"/>
                  <a:pt x="626043" y="1118763"/>
                  <a:pt x="950594" y="1220916"/>
                </a:cubicBezTo>
                <a:lnTo>
                  <a:pt x="962608" y="1226085"/>
                </a:lnTo>
                <a:lnTo>
                  <a:pt x="963850" y="1222907"/>
                </a:lnTo>
                <a:lnTo>
                  <a:pt x="996046" y="1236760"/>
                </a:lnTo>
                <a:cubicBezTo>
                  <a:pt x="1320598" y="1338913"/>
                  <a:pt x="1682986" y="1202749"/>
                  <a:pt x="1854565" y="893674"/>
                </a:cubicBezTo>
                <a:cubicBezTo>
                  <a:pt x="1879076" y="849520"/>
                  <a:pt x="1898533" y="803928"/>
                  <a:pt x="1913126" y="757563"/>
                </a:cubicBezTo>
                <a:lnTo>
                  <a:pt x="1917292" y="737607"/>
                </a:lnTo>
                <a:lnTo>
                  <a:pt x="1916932" y="731520"/>
                </a:lnTo>
                <a:cubicBezTo>
                  <a:pt x="1916932" y="327513"/>
                  <a:pt x="2244445" y="0"/>
                  <a:pt x="2648452" y="0"/>
                </a:cubicBezTo>
                <a:cubicBezTo>
                  <a:pt x="2736829" y="0"/>
                  <a:pt x="2821545" y="15672"/>
                  <a:pt x="2899973" y="44389"/>
                </a:cubicBezTo>
                <a:lnTo>
                  <a:pt x="2927532" y="57245"/>
                </a:lnTo>
                <a:lnTo>
                  <a:pt x="2943385" y="63128"/>
                </a:lnTo>
                <a:lnTo>
                  <a:pt x="3005509" y="93624"/>
                </a:lnTo>
                <a:lnTo>
                  <a:pt x="3012571" y="96918"/>
                </a:lnTo>
                <a:lnTo>
                  <a:pt x="3018741" y="101194"/>
                </a:lnTo>
                <a:lnTo>
                  <a:pt x="3074171" y="135732"/>
                </a:lnTo>
                <a:cubicBezTo>
                  <a:pt x="3094460" y="149851"/>
                  <a:pt x="3113842" y="164861"/>
                  <a:pt x="3132295" y="180677"/>
                </a:cubicBezTo>
                <a:lnTo>
                  <a:pt x="3196571" y="247895"/>
                </a:lnTo>
                <a:lnTo>
                  <a:pt x="3201589" y="252795"/>
                </a:lnTo>
                <a:lnTo>
                  <a:pt x="3202657" y="254260"/>
                </a:lnTo>
                <a:lnTo>
                  <a:pt x="3231662" y="284592"/>
                </a:lnTo>
                <a:cubicBezTo>
                  <a:pt x="3290213" y="359434"/>
                  <a:pt x="3333124" y="444520"/>
                  <a:pt x="3358868" y="534516"/>
                </a:cubicBezTo>
                <a:lnTo>
                  <a:pt x="3382637" y="662900"/>
                </a:lnTo>
                <a:lnTo>
                  <a:pt x="3409197" y="752325"/>
                </a:lnTo>
                <a:cubicBezTo>
                  <a:pt x="3516180" y="1023633"/>
                  <a:pt x="3780658" y="1215615"/>
                  <a:pt x="4089976" y="1215615"/>
                </a:cubicBezTo>
                <a:cubicBezTo>
                  <a:pt x="4140477" y="1215615"/>
                  <a:pt x="4189783" y="1210498"/>
                  <a:pt x="4237403" y="1200753"/>
                </a:cubicBezTo>
                <a:lnTo>
                  <a:pt x="4342757" y="1168050"/>
                </a:lnTo>
                <a:lnTo>
                  <a:pt x="4372978" y="1153832"/>
                </a:lnTo>
                <a:lnTo>
                  <a:pt x="4390510" y="1149556"/>
                </a:lnTo>
                <a:lnTo>
                  <a:pt x="4410526" y="1138692"/>
                </a:lnTo>
                <a:lnTo>
                  <a:pt x="4411221" y="1140676"/>
                </a:lnTo>
                <a:lnTo>
                  <a:pt x="4469436" y="1122605"/>
                </a:lnTo>
                <a:cubicBezTo>
                  <a:pt x="4517056" y="1112861"/>
                  <a:pt x="4566361" y="1107743"/>
                  <a:pt x="4616862" y="1107743"/>
                </a:cubicBezTo>
                <a:cubicBezTo>
                  <a:pt x="5020869" y="1107743"/>
                  <a:pt x="5348380" y="1435256"/>
                  <a:pt x="5348380" y="1839263"/>
                </a:cubicBezTo>
                <a:cubicBezTo>
                  <a:pt x="5348382" y="1915014"/>
                  <a:pt x="5336867" y="1988076"/>
                  <a:pt x="5315493" y="2056794"/>
                </a:cubicBezTo>
                <a:lnTo>
                  <a:pt x="5311430" y="2067108"/>
                </a:lnTo>
                <a:lnTo>
                  <a:pt x="5310166" y="2072426"/>
                </a:lnTo>
                <a:lnTo>
                  <a:pt x="5298219" y="2100639"/>
                </a:lnTo>
                <a:lnTo>
                  <a:pt x="5276246" y="2156407"/>
                </a:lnTo>
                <a:lnTo>
                  <a:pt x="5269997" y="2167276"/>
                </a:lnTo>
                <a:lnTo>
                  <a:pt x="5262191" y="2185709"/>
                </a:lnTo>
                <a:lnTo>
                  <a:pt x="5235031" y="2228112"/>
                </a:lnTo>
                <a:lnTo>
                  <a:pt x="5223448" y="2248263"/>
                </a:lnTo>
                <a:lnTo>
                  <a:pt x="5215389" y="2258775"/>
                </a:lnTo>
                <a:lnTo>
                  <a:pt x="5195292" y="2290152"/>
                </a:lnTo>
                <a:lnTo>
                  <a:pt x="5171121" y="2316523"/>
                </a:lnTo>
                <a:lnTo>
                  <a:pt x="5169997" y="2317988"/>
                </a:lnTo>
                <a:lnTo>
                  <a:pt x="5166414" y="2321658"/>
                </a:lnTo>
                <a:lnTo>
                  <a:pt x="5110144" y="2383052"/>
                </a:lnTo>
                <a:lnTo>
                  <a:pt x="5099658" y="2390869"/>
                </a:lnTo>
                <a:lnTo>
                  <a:pt x="5101789" y="2393534"/>
                </a:lnTo>
                <a:lnTo>
                  <a:pt x="5073690" y="2414484"/>
                </a:lnTo>
                <a:cubicBezTo>
                  <a:pt x="4822896" y="2644422"/>
                  <a:pt x="4759540" y="3026329"/>
                  <a:pt x="4941350" y="3329498"/>
                </a:cubicBezTo>
                <a:cubicBezTo>
                  <a:pt x="4967323" y="3372808"/>
                  <a:pt x="4997070" y="3412461"/>
                  <a:pt x="5029920" y="3448288"/>
                </a:cubicBezTo>
                <a:lnTo>
                  <a:pt x="5082672" y="3495461"/>
                </a:lnTo>
                <a:lnTo>
                  <a:pt x="5156045" y="3546442"/>
                </a:lnTo>
                <a:lnTo>
                  <a:pt x="5200828" y="3593275"/>
                </a:lnTo>
                <a:lnTo>
                  <a:pt x="5216276" y="3607089"/>
                </a:lnTo>
                <a:lnTo>
                  <a:pt x="5224200" y="3617716"/>
                </a:lnTo>
                <a:lnTo>
                  <a:pt x="5255412" y="3650356"/>
                </a:lnTo>
                <a:lnTo>
                  <a:pt x="5295474" y="3713312"/>
                </a:lnTo>
                <a:lnTo>
                  <a:pt x="5304845" y="3725879"/>
                </a:lnTo>
                <a:lnTo>
                  <a:pt x="5310793" y="3737383"/>
                </a:lnTo>
                <a:lnTo>
                  <a:pt x="5331317" y="3769636"/>
                </a:lnTo>
                <a:lnTo>
                  <a:pt x="5343465" y="3800572"/>
                </a:lnTo>
                <a:lnTo>
                  <a:pt x="5347722" y="3808804"/>
                </a:lnTo>
                <a:lnTo>
                  <a:pt x="5361963" y="3847680"/>
                </a:lnTo>
                <a:lnTo>
                  <a:pt x="5382617" y="3900281"/>
                </a:lnTo>
                <a:lnTo>
                  <a:pt x="5391486" y="3948184"/>
                </a:lnTo>
                <a:lnTo>
                  <a:pt x="5399282" y="3982010"/>
                </a:lnTo>
                <a:lnTo>
                  <a:pt x="5401241" y="4000872"/>
                </a:lnTo>
                <a:lnTo>
                  <a:pt x="5408170" y="4038291"/>
                </a:lnTo>
                <a:lnTo>
                  <a:pt x="5407915" y="4065098"/>
                </a:lnTo>
                <a:lnTo>
                  <a:pt x="5408458" y="4070322"/>
                </a:lnTo>
                <a:lnTo>
                  <a:pt x="5407184" y="4142071"/>
                </a:lnTo>
                <a:lnTo>
                  <a:pt x="5406827" y="4179668"/>
                </a:lnTo>
                <a:lnTo>
                  <a:pt x="5398268" y="4220671"/>
                </a:lnTo>
                <a:lnTo>
                  <a:pt x="5394834" y="4245435"/>
                </a:lnTo>
                <a:lnTo>
                  <a:pt x="5386411" y="4277468"/>
                </a:lnTo>
                <a:lnTo>
                  <a:pt x="5377448" y="4320412"/>
                </a:lnTo>
                <a:cubicBezTo>
                  <a:pt x="5362855" y="4366777"/>
                  <a:pt x="5343397" y="4412369"/>
                  <a:pt x="5318886" y="4456523"/>
                </a:cubicBezTo>
                <a:close/>
              </a:path>
            </a:pathLst>
          </a:custGeom>
          <a:solidFill>
            <a:schemeClr val="bg1"/>
          </a:solidFill>
          <a:ln>
            <a:noFill/>
          </a:ln>
          <a:effectLst>
            <a:outerShdw blurRad="152400" sx="103000" sy="103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9BFE0788-A5D3-4F48-BBDD-A0D81F9698F1}"/>
              </a:ext>
            </a:extLst>
          </p:cNvPr>
          <p:cNvSpPr txBox="1"/>
          <p:nvPr/>
        </p:nvSpPr>
        <p:spPr>
          <a:xfrm>
            <a:off x="7257900" y="3051984"/>
            <a:ext cx="650794" cy="769441"/>
          </a:xfrm>
          <a:prstGeom prst="rect">
            <a:avLst/>
          </a:prstGeom>
          <a:noFill/>
        </p:spPr>
        <p:txBody>
          <a:bodyPr wrap="square" rtlCol="0">
            <a:spAutoFit/>
          </a:bodyPr>
          <a:lstStyle/>
          <a:p>
            <a:pPr algn="ctr"/>
            <a:r>
              <a:rPr lang="en-US" sz="3000" dirty="0">
                <a:solidFill>
                  <a:schemeClr val="bg2">
                    <a:lumMod val="10000"/>
                  </a:schemeClr>
                </a:solidFill>
              </a:rPr>
              <a:t>02</a:t>
            </a:r>
          </a:p>
          <a:p>
            <a:pPr algn="ctr"/>
            <a:r>
              <a:rPr lang="en-US" sz="1400" dirty="0">
                <a:solidFill>
                  <a:schemeClr val="bg2">
                    <a:lumMod val="10000"/>
                  </a:schemeClr>
                </a:solidFill>
              </a:rPr>
              <a:t>STEP</a:t>
            </a:r>
          </a:p>
        </p:txBody>
      </p:sp>
      <p:sp>
        <p:nvSpPr>
          <p:cNvPr id="82" name="TextBox 81">
            <a:extLst>
              <a:ext uri="{FF2B5EF4-FFF2-40B4-BE49-F238E27FC236}">
                <a16:creationId xmlns:a16="http://schemas.microsoft.com/office/drawing/2014/main" id="{9CF9C82C-6AEF-41B2-A40F-9218A6622AF7}"/>
              </a:ext>
            </a:extLst>
          </p:cNvPr>
          <p:cNvSpPr txBox="1"/>
          <p:nvPr/>
        </p:nvSpPr>
        <p:spPr>
          <a:xfrm>
            <a:off x="6513655" y="4355452"/>
            <a:ext cx="650794" cy="769441"/>
          </a:xfrm>
          <a:prstGeom prst="rect">
            <a:avLst/>
          </a:prstGeom>
          <a:noFill/>
        </p:spPr>
        <p:txBody>
          <a:bodyPr wrap="square" rtlCol="0">
            <a:spAutoFit/>
          </a:bodyPr>
          <a:lstStyle/>
          <a:p>
            <a:pPr algn="ctr"/>
            <a:r>
              <a:rPr lang="en-US" sz="3000" dirty="0">
                <a:solidFill>
                  <a:schemeClr val="bg2">
                    <a:lumMod val="10000"/>
                  </a:schemeClr>
                </a:solidFill>
              </a:rPr>
              <a:t>03</a:t>
            </a:r>
          </a:p>
          <a:p>
            <a:pPr algn="ctr"/>
            <a:r>
              <a:rPr lang="en-US" sz="1400" dirty="0">
                <a:solidFill>
                  <a:schemeClr val="bg2">
                    <a:lumMod val="10000"/>
                  </a:schemeClr>
                </a:solidFill>
              </a:rPr>
              <a:t>STEP</a:t>
            </a:r>
          </a:p>
        </p:txBody>
      </p:sp>
      <p:sp>
        <p:nvSpPr>
          <p:cNvPr id="83" name="TextBox 82">
            <a:extLst>
              <a:ext uri="{FF2B5EF4-FFF2-40B4-BE49-F238E27FC236}">
                <a16:creationId xmlns:a16="http://schemas.microsoft.com/office/drawing/2014/main" id="{B60C8D8E-B753-4DC7-9202-86618AACBEBF}"/>
              </a:ext>
            </a:extLst>
          </p:cNvPr>
          <p:cNvSpPr txBox="1"/>
          <p:nvPr/>
        </p:nvSpPr>
        <p:spPr>
          <a:xfrm>
            <a:off x="5046009" y="4355451"/>
            <a:ext cx="650794" cy="769441"/>
          </a:xfrm>
          <a:prstGeom prst="rect">
            <a:avLst/>
          </a:prstGeom>
          <a:noFill/>
        </p:spPr>
        <p:txBody>
          <a:bodyPr wrap="square" rtlCol="0">
            <a:spAutoFit/>
          </a:bodyPr>
          <a:lstStyle/>
          <a:p>
            <a:pPr algn="ctr"/>
            <a:r>
              <a:rPr lang="en-US" sz="3000" dirty="0">
                <a:solidFill>
                  <a:schemeClr val="bg2">
                    <a:lumMod val="10000"/>
                  </a:schemeClr>
                </a:solidFill>
              </a:rPr>
              <a:t>04</a:t>
            </a:r>
          </a:p>
          <a:p>
            <a:pPr algn="ctr"/>
            <a:r>
              <a:rPr lang="en-US" sz="1400" dirty="0">
                <a:solidFill>
                  <a:schemeClr val="bg2">
                    <a:lumMod val="10000"/>
                  </a:schemeClr>
                </a:solidFill>
              </a:rPr>
              <a:t>STEP</a:t>
            </a:r>
          </a:p>
        </p:txBody>
      </p:sp>
      <p:sp>
        <p:nvSpPr>
          <p:cNvPr id="84" name="TextBox 83">
            <a:extLst>
              <a:ext uri="{FF2B5EF4-FFF2-40B4-BE49-F238E27FC236}">
                <a16:creationId xmlns:a16="http://schemas.microsoft.com/office/drawing/2014/main" id="{BC41CCD8-76E2-4E65-A784-428B93D6C0EB}"/>
              </a:ext>
            </a:extLst>
          </p:cNvPr>
          <p:cNvSpPr txBox="1"/>
          <p:nvPr/>
        </p:nvSpPr>
        <p:spPr>
          <a:xfrm>
            <a:off x="4346757" y="3083817"/>
            <a:ext cx="650794" cy="769441"/>
          </a:xfrm>
          <a:prstGeom prst="rect">
            <a:avLst/>
          </a:prstGeom>
          <a:noFill/>
        </p:spPr>
        <p:txBody>
          <a:bodyPr wrap="square" rtlCol="0">
            <a:spAutoFit/>
          </a:bodyPr>
          <a:lstStyle/>
          <a:p>
            <a:pPr algn="ctr"/>
            <a:r>
              <a:rPr lang="en-US" sz="3000" dirty="0">
                <a:solidFill>
                  <a:schemeClr val="bg2">
                    <a:lumMod val="10000"/>
                  </a:schemeClr>
                </a:solidFill>
              </a:rPr>
              <a:t>05</a:t>
            </a:r>
          </a:p>
          <a:p>
            <a:pPr algn="ctr"/>
            <a:r>
              <a:rPr lang="en-US" sz="1400" dirty="0">
                <a:solidFill>
                  <a:schemeClr val="bg2">
                    <a:lumMod val="10000"/>
                  </a:schemeClr>
                </a:solidFill>
              </a:rPr>
              <a:t>STEP</a:t>
            </a:r>
          </a:p>
        </p:txBody>
      </p:sp>
      <p:sp>
        <p:nvSpPr>
          <p:cNvPr id="85" name="TextBox 84">
            <a:extLst>
              <a:ext uri="{FF2B5EF4-FFF2-40B4-BE49-F238E27FC236}">
                <a16:creationId xmlns:a16="http://schemas.microsoft.com/office/drawing/2014/main" id="{46C1061F-8E9F-4F5C-9C6D-252A7BC9471A}"/>
              </a:ext>
            </a:extLst>
          </p:cNvPr>
          <p:cNvSpPr txBox="1"/>
          <p:nvPr/>
        </p:nvSpPr>
        <p:spPr>
          <a:xfrm>
            <a:off x="5010695" y="1867901"/>
            <a:ext cx="650794" cy="769441"/>
          </a:xfrm>
          <a:prstGeom prst="rect">
            <a:avLst/>
          </a:prstGeom>
          <a:noFill/>
        </p:spPr>
        <p:txBody>
          <a:bodyPr wrap="square" rtlCol="0">
            <a:spAutoFit/>
          </a:bodyPr>
          <a:lstStyle/>
          <a:p>
            <a:pPr algn="ctr"/>
            <a:r>
              <a:rPr lang="en-US" sz="3000" dirty="0">
                <a:solidFill>
                  <a:schemeClr val="bg2">
                    <a:lumMod val="10000"/>
                  </a:schemeClr>
                </a:solidFill>
              </a:rPr>
              <a:t>06</a:t>
            </a:r>
          </a:p>
          <a:p>
            <a:pPr algn="ctr"/>
            <a:r>
              <a:rPr lang="en-US" sz="1400" dirty="0">
                <a:solidFill>
                  <a:schemeClr val="bg2">
                    <a:lumMod val="10000"/>
                  </a:schemeClr>
                </a:solidFill>
              </a:rPr>
              <a:t>STEP</a:t>
            </a:r>
          </a:p>
        </p:txBody>
      </p:sp>
      <p:sp>
        <p:nvSpPr>
          <p:cNvPr id="87" name="Text Box 10">
            <a:extLst>
              <a:ext uri="{FF2B5EF4-FFF2-40B4-BE49-F238E27FC236}">
                <a16:creationId xmlns:a16="http://schemas.microsoft.com/office/drawing/2014/main" id="{BC90FABC-45DA-4E70-B590-D4EC423FEF02}"/>
              </a:ext>
            </a:extLst>
          </p:cNvPr>
          <p:cNvSpPr txBox="1">
            <a:spLocks noChangeArrowheads="1"/>
          </p:cNvSpPr>
          <p:nvPr/>
        </p:nvSpPr>
        <p:spPr bwMode="auto">
          <a:xfrm>
            <a:off x="9160675" y="1606893"/>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8" name="Text Box 10">
            <a:extLst>
              <a:ext uri="{FF2B5EF4-FFF2-40B4-BE49-F238E27FC236}">
                <a16:creationId xmlns:a16="http://schemas.microsoft.com/office/drawing/2014/main" id="{B9DB00BB-498F-43BB-A426-10F365BDD1BD}"/>
              </a:ext>
            </a:extLst>
          </p:cNvPr>
          <p:cNvSpPr txBox="1">
            <a:spLocks noChangeArrowheads="1"/>
          </p:cNvSpPr>
          <p:nvPr/>
        </p:nvSpPr>
        <p:spPr bwMode="auto">
          <a:xfrm>
            <a:off x="7202098" y="340281"/>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9" name="Text Box 10">
            <a:extLst>
              <a:ext uri="{FF2B5EF4-FFF2-40B4-BE49-F238E27FC236}">
                <a16:creationId xmlns:a16="http://schemas.microsoft.com/office/drawing/2014/main" id="{DD777310-D7A3-4181-926C-CBFE91175D51}"/>
              </a:ext>
            </a:extLst>
          </p:cNvPr>
          <p:cNvSpPr txBox="1">
            <a:spLocks noChangeArrowheads="1"/>
          </p:cNvSpPr>
          <p:nvPr/>
        </p:nvSpPr>
        <p:spPr bwMode="auto">
          <a:xfrm>
            <a:off x="9160675" y="4046928"/>
            <a:ext cx="2721199" cy="123110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0" name="Text Box 10">
            <a:extLst>
              <a:ext uri="{FF2B5EF4-FFF2-40B4-BE49-F238E27FC236}">
                <a16:creationId xmlns:a16="http://schemas.microsoft.com/office/drawing/2014/main" id="{6BAA6BBD-716F-4FA7-8BC5-7F8842EA13AB}"/>
              </a:ext>
            </a:extLst>
          </p:cNvPr>
          <p:cNvSpPr txBox="1">
            <a:spLocks noChangeArrowheads="1"/>
          </p:cNvSpPr>
          <p:nvPr/>
        </p:nvSpPr>
        <p:spPr bwMode="auto">
          <a:xfrm>
            <a:off x="333796" y="1606893"/>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1" name="Text Box 10">
            <a:extLst>
              <a:ext uri="{FF2B5EF4-FFF2-40B4-BE49-F238E27FC236}">
                <a16:creationId xmlns:a16="http://schemas.microsoft.com/office/drawing/2014/main" id="{84058111-7215-420E-A19E-059E7639E268}"/>
              </a:ext>
            </a:extLst>
          </p:cNvPr>
          <p:cNvSpPr txBox="1">
            <a:spLocks noChangeArrowheads="1"/>
          </p:cNvSpPr>
          <p:nvPr/>
        </p:nvSpPr>
        <p:spPr bwMode="auto">
          <a:xfrm>
            <a:off x="324089" y="4046928"/>
            <a:ext cx="2721199" cy="123110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 Box 10">
            <a:extLst>
              <a:ext uri="{FF2B5EF4-FFF2-40B4-BE49-F238E27FC236}">
                <a16:creationId xmlns:a16="http://schemas.microsoft.com/office/drawing/2014/main" id="{79D216FE-9FA3-4331-BD50-1FCE040C005C}"/>
              </a:ext>
            </a:extLst>
          </p:cNvPr>
          <p:cNvSpPr txBox="1">
            <a:spLocks noChangeArrowheads="1"/>
          </p:cNvSpPr>
          <p:nvPr/>
        </p:nvSpPr>
        <p:spPr bwMode="auto">
          <a:xfrm>
            <a:off x="6933227" y="5851502"/>
            <a:ext cx="4948647"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715EC471-1D07-4A1F-B1BD-0A386E6CD1AB}"/>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94" name="Группа 365">
            <a:extLst>
              <a:ext uri="{FF2B5EF4-FFF2-40B4-BE49-F238E27FC236}">
                <a16:creationId xmlns:a16="http://schemas.microsoft.com/office/drawing/2014/main" id="{4BB94ED6-F66F-44FD-A2A9-C9DAB9348BAA}"/>
              </a:ext>
            </a:extLst>
          </p:cNvPr>
          <p:cNvGrpSpPr/>
          <p:nvPr/>
        </p:nvGrpSpPr>
        <p:grpSpPr>
          <a:xfrm>
            <a:off x="5860009" y="944672"/>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95" name="Freeform 326">
              <a:extLst>
                <a:ext uri="{FF2B5EF4-FFF2-40B4-BE49-F238E27FC236}">
                  <a16:creationId xmlns:a16="http://schemas.microsoft.com/office/drawing/2014/main" id="{18FFC3ED-6B48-48A0-9DD9-6526D6FF286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327">
              <a:extLst>
                <a:ext uri="{FF2B5EF4-FFF2-40B4-BE49-F238E27FC236}">
                  <a16:creationId xmlns:a16="http://schemas.microsoft.com/office/drawing/2014/main" id="{E79AB0F9-E6E3-42FB-938E-3727AC4C48E9}"/>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379">
            <a:extLst>
              <a:ext uri="{FF2B5EF4-FFF2-40B4-BE49-F238E27FC236}">
                <a16:creationId xmlns:a16="http://schemas.microsoft.com/office/drawing/2014/main" id="{4A00D4A9-8710-432A-AC34-A8BFAE1CD327}"/>
              </a:ext>
            </a:extLst>
          </p:cNvPr>
          <p:cNvGrpSpPr/>
          <p:nvPr/>
        </p:nvGrpSpPr>
        <p:grpSpPr>
          <a:xfrm>
            <a:off x="3832620" y="4449014"/>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98" name="Freeform 337">
              <a:extLst>
                <a:ext uri="{FF2B5EF4-FFF2-40B4-BE49-F238E27FC236}">
                  <a16:creationId xmlns:a16="http://schemas.microsoft.com/office/drawing/2014/main" id="{D3C34717-887F-4607-9E25-2CCE67DC1BB9}"/>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338">
              <a:extLst>
                <a:ext uri="{FF2B5EF4-FFF2-40B4-BE49-F238E27FC236}">
                  <a16:creationId xmlns:a16="http://schemas.microsoft.com/office/drawing/2014/main" id="{BF34B79A-E57F-48C4-A0EE-B7DD90C7331E}"/>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339">
              <a:extLst>
                <a:ext uri="{FF2B5EF4-FFF2-40B4-BE49-F238E27FC236}">
                  <a16:creationId xmlns:a16="http://schemas.microsoft.com/office/drawing/2014/main" id="{C1F74067-0F3E-45D3-9C6A-59EED535EDB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1" name="Freeform 340">
              <a:extLst>
                <a:ext uri="{FF2B5EF4-FFF2-40B4-BE49-F238E27FC236}">
                  <a16:creationId xmlns:a16="http://schemas.microsoft.com/office/drawing/2014/main" id="{2416D8BA-6AD9-49C5-A3B0-03FBF2C42BE5}"/>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2" name="Freeform 145">
            <a:extLst>
              <a:ext uri="{FF2B5EF4-FFF2-40B4-BE49-F238E27FC236}">
                <a16:creationId xmlns:a16="http://schemas.microsoft.com/office/drawing/2014/main" id="{E612CBBA-36EC-4501-AC1F-9853D710B54B}"/>
              </a:ext>
            </a:extLst>
          </p:cNvPr>
          <p:cNvSpPr>
            <a:spLocks noEditPoints="1"/>
          </p:cNvSpPr>
          <p:nvPr/>
        </p:nvSpPr>
        <p:spPr bwMode="auto">
          <a:xfrm>
            <a:off x="7938227" y="212374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03" name="Группа 298">
            <a:extLst>
              <a:ext uri="{FF2B5EF4-FFF2-40B4-BE49-F238E27FC236}">
                <a16:creationId xmlns:a16="http://schemas.microsoft.com/office/drawing/2014/main" id="{E96631A4-54A7-4BC3-9BAD-1E56B28C74BA}"/>
              </a:ext>
            </a:extLst>
          </p:cNvPr>
          <p:cNvGrpSpPr/>
          <p:nvPr/>
        </p:nvGrpSpPr>
        <p:grpSpPr>
          <a:xfrm>
            <a:off x="7910762" y="440388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04" name="Freeform 266">
              <a:extLst>
                <a:ext uri="{FF2B5EF4-FFF2-40B4-BE49-F238E27FC236}">
                  <a16:creationId xmlns:a16="http://schemas.microsoft.com/office/drawing/2014/main" id="{5A71FBC8-BE15-446B-82BF-438E31FA8D3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267">
              <a:extLst>
                <a:ext uri="{FF2B5EF4-FFF2-40B4-BE49-F238E27FC236}">
                  <a16:creationId xmlns:a16="http://schemas.microsoft.com/office/drawing/2014/main" id="{0E917D90-4753-43CC-B03A-6D2AAD3D448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Группа 314">
            <a:extLst>
              <a:ext uri="{FF2B5EF4-FFF2-40B4-BE49-F238E27FC236}">
                <a16:creationId xmlns:a16="http://schemas.microsoft.com/office/drawing/2014/main" id="{3878CDE3-07A1-4987-AFEA-DC48CBAD06DE}"/>
              </a:ext>
            </a:extLst>
          </p:cNvPr>
          <p:cNvGrpSpPr/>
          <p:nvPr/>
        </p:nvGrpSpPr>
        <p:grpSpPr>
          <a:xfrm>
            <a:off x="5911225" y="5530079"/>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07" name="Freeform 279">
              <a:extLst>
                <a:ext uri="{FF2B5EF4-FFF2-40B4-BE49-F238E27FC236}">
                  <a16:creationId xmlns:a16="http://schemas.microsoft.com/office/drawing/2014/main" id="{FA152C17-D320-4DBE-B51D-F3B4787EAF1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280">
              <a:extLst>
                <a:ext uri="{FF2B5EF4-FFF2-40B4-BE49-F238E27FC236}">
                  <a16:creationId xmlns:a16="http://schemas.microsoft.com/office/drawing/2014/main" id="{F9B503CA-32B5-45FC-87AB-516B99CD8A67}"/>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9" name="Freeform 281">
              <a:extLst>
                <a:ext uri="{FF2B5EF4-FFF2-40B4-BE49-F238E27FC236}">
                  <a16:creationId xmlns:a16="http://schemas.microsoft.com/office/drawing/2014/main" id="{EE8D95BD-F7E6-4B2E-BE8C-30B2C35A8F4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0" name="Freeform 286">
            <a:extLst>
              <a:ext uri="{FF2B5EF4-FFF2-40B4-BE49-F238E27FC236}">
                <a16:creationId xmlns:a16="http://schemas.microsoft.com/office/drawing/2014/main" id="{48F508F4-2D06-4BE1-80D1-6E46B91E4C7D}"/>
              </a:ext>
            </a:extLst>
          </p:cNvPr>
          <p:cNvSpPr>
            <a:spLocks noEditPoints="1"/>
          </p:cNvSpPr>
          <p:nvPr/>
        </p:nvSpPr>
        <p:spPr bwMode="auto">
          <a:xfrm>
            <a:off x="3909446" y="2131705"/>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4140945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4"/>
                                        </p:tgtEl>
                                        <p:attrNameLst>
                                          <p:attrName>style.visibility</p:attrName>
                                        </p:attrNameLst>
                                      </p:cBhvr>
                                      <p:to>
                                        <p:strVal val="visible"/>
                                      </p:to>
                                    </p:set>
                                    <p:anim calcmode="lin" valueType="num">
                                      <p:cBhvr>
                                        <p:cTn id="11" dur="500" fill="hold"/>
                                        <p:tgtEl>
                                          <p:spTgt spid="74"/>
                                        </p:tgtEl>
                                        <p:attrNameLst>
                                          <p:attrName>ppt_w</p:attrName>
                                        </p:attrNameLst>
                                      </p:cBhvr>
                                      <p:tavLst>
                                        <p:tav tm="0">
                                          <p:val>
                                            <p:fltVal val="0"/>
                                          </p:val>
                                        </p:tav>
                                        <p:tav tm="100000">
                                          <p:val>
                                            <p:strVal val="#ppt_w"/>
                                          </p:val>
                                        </p:tav>
                                      </p:tavLst>
                                    </p:anim>
                                    <p:anim calcmode="lin" valueType="num">
                                      <p:cBhvr>
                                        <p:cTn id="12" dur="500" fill="hold"/>
                                        <p:tgtEl>
                                          <p:spTgt spid="74"/>
                                        </p:tgtEl>
                                        <p:attrNameLst>
                                          <p:attrName>ppt_h</p:attrName>
                                        </p:attrNameLst>
                                      </p:cBhvr>
                                      <p:tavLst>
                                        <p:tav tm="0">
                                          <p:val>
                                            <p:fltVal val="0"/>
                                          </p:val>
                                        </p:tav>
                                        <p:tav tm="100000">
                                          <p:val>
                                            <p:strVal val="#ppt_h"/>
                                          </p:val>
                                        </p:tav>
                                      </p:tavLst>
                                    </p:anim>
                                    <p:animEffect transition="in" filter="fade">
                                      <p:cBhvr>
                                        <p:cTn id="13" dur="500"/>
                                        <p:tgtEl>
                                          <p:spTgt spid="7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p:cTn id="16" dur="500" fill="hold"/>
                                        <p:tgtEl>
                                          <p:spTgt spid="64"/>
                                        </p:tgtEl>
                                        <p:attrNameLst>
                                          <p:attrName>ppt_w</p:attrName>
                                        </p:attrNameLst>
                                      </p:cBhvr>
                                      <p:tavLst>
                                        <p:tav tm="0">
                                          <p:val>
                                            <p:fltVal val="0"/>
                                          </p:val>
                                        </p:tav>
                                        <p:tav tm="100000">
                                          <p:val>
                                            <p:strVal val="#ppt_w"/>
                                          </p:val>
                                        </p:tav>
                                      </p:tavLst>
                                    </p:anim>
                                    <p:anim calcmode="lin" valueType="num">
                                      <p:cBhvr>
                                        <p:cTn id="17" dur="500" fill="hold"/>
                                        <p:tgtEl>
                                          <p:spTgt spid="64"/>
                                        </p:tgtEl>
                                        <p:attrNameLst>
                                          <p:attrName>ppt_h</p:attrName>
                                        </p:attrNameLst>
                                      </p:cBhvr>
                                      <p:tavLst>
                                        <p:tav tm="0">
                                          <p:val>
                                            <p:fltVal val="0"/>
                                          </p:val>
                                        </p:tav>
                                        <p:tav tm="100000">
                                          <p:val>
                                            <p:strVal val="#ppt_h"/>
                                          </p:val>
                                        </p:tav>
                                      </p:tavLst>
                                    </p:anim>
                                    <p:animEffect transition="in" filter="fade">
                                      <p:cBhvr>
                                        <p:cTn id="18" dur="500"/>
                                        <p:tgtEl>
                                          <p:spTgt spid="6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 calcmode="lin" valueType="num">
                                      <p:cBhvr>
                                        <p:cTn id="21" dur="500" fill="hold"/>
                                        <p:tgtEl>
                                          <p:spTgt spid="66"/>
                                        </p:tgtEl>
                                        <p:attrNameLst>
                                          <p:attrName>ppt_w</p:attrName>
                                        </p:attrNameLst>
                                      </p:cBhvr>
                                      <p:tavLst>
                                        <p:tav tm="0">
                                          <p:val>
                                            <p:fltVal val="0"/>
                                          </p:val>
                                        </p:tav>
                                        <p:tav tm="100000">
                                          <p:val>
                                            <p:strVal val="#ppt_w"/>
                                          </p:val>
                                        </p:tav>
                                      </p:tavLst>
                                    </p:anim>
                                    <p:anim calcmode="lin" valueType="num">
                                      <p:cBhvr>
                                        <p:cTn id="22" dur="500" fill="hold"/>
                                        <p:tgtEl>
                                          <p:spTgt spid="66"/>
                                        </p:tgtEl>
                                        <p:attrNameLst>
                                          <p:attrName>ppt_h</p:attrName>
                                        </p:attrNameLst>
                                      </p:cBhvr>
                                      <p:tavLst>
                                        <p:tav tm="0">
                                          <p:val>
                                            <p:fltVal val="0"/>
                                          </p:val>
                                        </p:tav>
                                        <p:tav tm="100000">
                                          <p:val>
                                            <p:strVal val="#ppt_h"/>
                                          </p:val>
                                        </p:tav>
                                      </p:tavLst>
                                    </p:anim>
                                    <p:animEffect transition="in" filter="fade">
                                      <p:cBhvr>
                                        <p:cTn id="23" dur="500"/>
                                        <p:tgtEl>
                                          <p:spTgt spid="66"/>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65"/>
                                        </p:tgtEl>
                                        <p:attrNameLst>
                                          <p:attrName>style.visibility</p:attrName>
                                        </p:attrNameLst>
                                      </p:cBhvr>
                                      <p:to>
                                        <p:strVal val="visible"/>
                                      </p:to>
                                    </p:set>
                                    <p:anim calcmode="lin" valueType="num">
                                      <p:cBhvr>
                                        <p:cTn id="26" dur="500" fill="hold"/>
                                        <p:tgtEl>
                                          <p:spTgt spid="65"/>
                                        </p:tgtEl>
                                        <p:attrNameLst>
                                          <p:attrName>ppt_w</p:attrName>
                                        </p:attrNameLst>
                                      </p:cBhvr>
                                      <p:tavLst>
                                        <p:tav tm="0">
                                          <p:val>
                                            <p:fltVal val="0"/>
                                          </p:val>
                                        </p:tav>
                                        <p:tav tm="100000">
                                          <p:val>
                                            <p:strVal val="#ppt_w"/>
                                          </p:val>
                                        </p:tav>
                                      </p:tavLst>
                                    </p:anim>
                                    <p:anim calcmode="lin" valueType="num">
                                      <p:cBhvr>
                                        <p:cTn id="27" dur="500" fill="hold"/>
                                        <p:tgtEl>
                                          <p:spTgt spid="65"/>
                                        </p:tgtEl>
                                        <p:attrNameLst>
                                          <p:attrName>ppt_h</p:attrName>
                                        </p:attrNameLst>
                                      </p:cBhvr>
                                      <p:tavLst>
                                        <p:tav tm="0">
                                          <p:val>
                                            <p:fltVal val="0"/>
                                          </p:val>
                                        </p:tav>
                                        <p:tav tm="100000">
                                          <p:val>
                                            <p:strVal val="#ppt_h"/>
                                          </p:val>
                                        </p:tav>
                                      </p:tavLst>
                                    </p:anim>
                                    <p:animEffect transition="in" filter="fade">
                                      <p:cBhvr>
                                        <p:cTn id="28" dur="500"/>
                                        <p:tgtEl>
                                          <p:spTgt spid="65"/>
                                        </p:tgtEl>
                                      </p:cBhvr>
                                    </p:animEffect>
                                  </p:childTnLst>
                                </p:cTn>
                              </p:par>
                            </p:childTnLst>
                          </p:cTn>
                        </p:par>
                        <p:par>
                          <p:cTn id="29" fill="hold">
                            <p:stCondLst>
                              <p:cond delay="1000"/>
                            </p:stCondLst>
                            <p:childTnLst>
                              <p:par>
                                <p:cTn id="30" presetID="42" presetClass="entr" presetSubtype="0" fill="hold" grpId="0" nodeType="afterEffect">
                                  <p:stCondLst>
                                    <p:cond delay="0"/>
                                  </p:stCondLst>
                                  <p:childTnLst>
                                    <p:set>
                                      <p:cBhvr>
                                        <p:cTn id="31" dur="1" fill="hold">
                                          <p:stCondLst>
                                            <p:cond delay="0"/>
                                          </p:stCondLst>
                                        </p:cTn>
                                        <p:tgtEl>
                                          <p:spTgt spid="67"/>
                                        </p:tgtEl>
                                        <p:attrNameLst>
                                          <p:attrName>style.visibility</p:attrName>
                                        </p:attrNameLst>
                                      </p:cBhvr>
                                      <p:to>
                                        <p:strVal val="visible"/>
                                      </p:to>
                                    </p:set>
                                    <p:animEffect transition="in" filter="fade">
                                      <p:cBhvr>
                                        <p:cTn id="32" dur="1000"/>
                                        <p:tgtEl>
                                          <p:spTgt spid="67"/>
                                        </p:tgtEl>
                                      </p:cBhvr>
                                    </p:animEffect>
                                    <p:anim calcmode="lin" valueType="num">
                                      <p:cBhvr>
                                        <p:cTn id="33" dur="1000" fill="hold"/>
                                        <p:tgtEl>
                                          <p:spTgt spid="67"/>
                                        </p:tgtEl>
                                        <p:attrNameLst>
                                          <p:attrName>ppt_x</p:attrName>
                                        </p:attrNameLst>
                                      </p:cBhvr>
                                      <p:tavLst>
                                        <p:tav tm="0">
                                          <p:val>
                                            <p:strVal val="#ppt_x"/>
                                          </p:val>
                                        </p:tav>
                                        <p:tav tm="100000">
                                          <p:val>
                                            <p:strVal val="#ppt_x"/>
                                          </p:val>
                                        </p:tav>
                                      </p:tavLst>
                                    </p:anim>
                                    <p:anim calcmode="lin" valueType="num">
                                      <p:cBhvr>
                                        <p:cTn id="34" dur="1000" fill="hold"/>
                                        <p:tgtEl>
                                          <p:spTgt spid="67"/>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76"/>
                                        </p:tgtEl>
                                        <p:attrNameLst>
                                          <p:attrName>style.visibility</p:attrName>
                                        </p:attrNameLst>
                                      </p:cBhvr>
                                      <p:to>
                                        <p:strVal val="visible"/>
                                      </p:to>
                                    </p:set>
                                    <p:anim calcmode="lin" valueType="num">
                                      <p:cBhvr>
                                        <p:cTn id="38" dur="500" fill="hold"/>
                                        <p:tgtEl>
                                          <p:spTgt spid="76"/>
                                        </p:tgtEl>
                                        <p:attrNameLst>
                                          <p:attrName>ppt_w</p:attrName>
                                        </p:attrNameLst>
                                      </p:cBhvr>
                                      <p:tavLst>
                                        <p:tav tm="0">
                                          <p:val>
                                            <p:fltVal val="0"/>
                                          </p:val>
                                        </p:tav>
                                        <p:tav tm="100000">
                                          <p:val>
                                            <p:strVal val="#ppt_w"/>
                                          </p:val>
                                        </p:tav>
                                      </p:tavLst>
                                    </p:anim>
                                    <p:anim calcmode="lin" valueType="num">
                                      <p:cBhvr>
                                        <p:cTn id="39" dur="500" fill="hold"/>
                                        <p:tgtEl>
                                          <p:spTgt spid="76"/>
                                        </p:tgtEl>
                                        <p:attrNameLst>
                                          <p:attrName>ppt_h</p:attrName>
                                        </p:attrNameLst>
                                      </p:cBhvr>
                                      <p:tavLst>
                                        <p:tav tm="0">
                                          <p:val>
                                            <p:fltVal val="0"/>
                                          </p:val>
                                        </p:tav>
                                        <p:tav tm="100000">
                                          <p:val>
                                            <p:strVal val="#ppt_h"/>
                                          </p:val>
                                        </p:tav>
                                      </p:tavLst>
                                    </p:anim>
                                    <p:animEffect transition="in" filter="fade">
                                      <p:cBhvr>
                                        <p:cTn id="40" dur="500"/>
                                        <p:tgtEl>
                                          <p:spTgt spid="76"/>
                                        </p:tgtEl>
                                      </p:cBhvr>
                                    </p:animEffect>
                                  </p:childTnLst>
                                </p:cTn>
                              </p:par>
                              <p:par>
                                <p:cTn id="41" presetID="53" presetClass="entr" presetSubtype="16" fill="hold" nodeType="withEffect">
                                  <p:stCondLst>
                                    <p:cond delay="0"/>
                                  </p:stCondLst>
                                  <p:childTnLst>
                                    <p:set>
                                      <p:cBhvr>
                                        <p:cTn id="42" dur="1" fill="hold">
                                          <p:stCondLst>
                                            <p:cond delay="0"/>
                                          </p:stCondLst>
                                        </p:cTn>
                                        <p:tgtEl>
                                          <p:spTgt spid="94"/>
                                        </p:tgtEl>
                                        <p:attrNameLst>
                                          <p:attrName>style.visibility</p:attrName>
                                        </p:attrNameLst>
                                      </p:cBhvr>
                                      <p:to>
                                        <p:strVal val="visible"/>
                                      </p:to>
                                    </p:set>
                                    <p:anim calcmode="lin" valueType="num">
                                      <p:cBhvr>
                                        <p:cTn id="43" dur="500" fill="hold"/>
                                        <p:tgtEl>
                                          <p:spTgt spid="94"/>
                                        </p:tgtEl>
                                        <p:attrNameLst>
                                          <p:attrName>ppt_w</p:attrName>
                                        </p:attrNameLst>
                                      </p:cBhvr>
                                      <p:tavLst>
                                        <p:tav tm="0">
                                          <p:val>
                                            <p:fltVal val="0"/>
                                          </p:val>
                                        </p:tav>
                                        <p:tav tm="100000">
                                          <p:val>
                                            <p:strVal val="#ppt_w"/>
                                          </p:val>
                                        </p:tav>
                                      </p:tavLst>
                                    </p:anim>
                                    <p:anim calcmode="lin" valueType="num">
                                      <p:cBhvr>
                                        <p:cTn id="44" dur="500" fill="hold"/>
                                        <p:tgtEl>
                                          <p:spTgt spid="94"/>
                                        </p:tgtEl>
                                        <p:attrNameLst>
                                          <p:attrName>ppt_h</p:attrName>
                                        </p:attrNameLst>
                                      </p:cBhvr>
                                      <p:tavLst>
                                        <p:tav tm="0">
                                          <p:val>
                                            <p:fltVal val="0"/>
                                          </p:val>
                                        </p:tav>
                                        <p:tav tm="100000">
                                          <p:val>
                                            <p:strVal val="#ppt_h"/>
                                          </p:val>
                                        </p:tav>
                                      </p:tavLst>
                                    </p:anim>
                                    <p:animEffect transition="in" filter="fade">
                                      <p:cBhvr>
                                        <p:cTn id="45" dur="500"/>
                                        <p:tgtEl>
                                          <p:spTgt spid="94"/>
                                        </p:tgtEl>
                                      </p:cBhvr>
                                    </p:animEffect>
                                  </p:childTnLst>
                                </p:cTn>
                              </p:par>
                            </p:childTnLst>
                          </p:cTn>
                        </p:par>
                        <p:par>
                          <p:cTn id="46" fill="hold">
                            <p:stCondLst>
                              <p:cond delay="2500"/>
                            </p:stCondLst>
                            <p:childTnLst>
                              <p:par>
                                <p:cTn id="47" presetID="42" presetClass="entr" presetSubtype="0" fill="hold" grpId="0" nodeType="afterEffect">
                                  <p:stCondLst>
                                    <p:cond delay="0"/>
                                  </p:stCondLst>
                                  <p:childTnLst>
                                    <p:set>
                                      <p:cBhvr>
                                        <p:cTn id="48" dur="1" fill="hold">
                                          <p:stCondLst>
                                            <p:cond delay="0"/>
                                          </p:stCondLst>
                                        </p:cTn>
                                        <p:tgtEl>
                                          <p:spTgt spid="88"/>
                                        </p:tgtEl>
                                        <p:attrNameLst>
                                          <p:attrName>style.visibility</p:attrName>
                                        </p:attrNameLst>
                                      </p:cBhvr>
                                      <p:to>
                                        <p:strVal val="visible"/>
                                      </p:to>
                                    </p:set>
                                    <p:animEffect transition="in" filter="fade">
                                      <p:cBhvr>
                                        <p:cTn id="49" dur="1000"/>
                                        <p:tgtEl>
                                          <p:spTgt spid="88"/>
                                        </p:tgtEl>
                                      </p:cBhvr>
                                    </p:animEffect>
                                    <p:anim calcmode="lin" valueType="num">
                                      <p:cBhvr>
                                        <p:cTn id="50" dur="1000" fill="hold"/>
                                        <p:tgtEl>
                                          <p:spTgt spid="88"/>
                                        </p:tgtEl>
                                        <p:attrNameLst>
                                          <p:attrName>ppt_x</p:attrName>
                                        </p:attrNameLst>
                                      </p:cBhvr>
                                      <p:tavLst>
                                        <p:tav tm="0">
                                          <p:val>
                                            <p:strVal val="#ppt_x"/>
                                          </p:val>
                                        </p:tav>
                                        <p:tav tm="100000">
                                          <p:val>
                                            <p:strVal val="#ppt_x"/>
                                          </p:val>
                                        </p:tav>
                                      </p:tavLst>
                                    </p:anim>
                                    <p:anim calcmode="lin" valueType="num">
                                      <p:cBhvr>
                                        <p:cTn id="51" dur="1000" fill="hold"/>
                                        <p:tgtEl>
                                          <p:spTgt spid="88"/>
                                        </p:tgtEl>
                                        <p:attrNameLst>
                                          <p:attrName>ppt_y</p:attrName>
                                        </p:attrNameLst>
                                      </p:cBhvr>
                                      <p:tavLst>
                                        <p:tav tm="0">
                                          <p:val>
                                            <p:strVal val="#ppt_y+.1"/>
                                          </p:val>
                                        </p:tav>
                                        <p:tav tm="100000">
                                          <p:val>
                                            <p:strVal val="#ppt_y"/>
                                          </p:val>
                                        </p:tav>
                                      </p:tavLst>
                                    </p:anim>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81"/>
                                        </p:tgtEl>
                                        <p:attrNameLst>
                                          <p:attrName>style.visibility</p:attrName>
                                        </p:attrNameLst>
                                      </p:cBhvr>
                                      <p:to>
                                        <p:strVal val="visible"/>
                                      </p:to>
                                    </p:set>
                                    <p:animEffect transition="in" filter="fade">
                                      <p:cBhvr>
                                        <p:cTn id="55" dur="1000"/>
                                        <p:tgtEl>
                                          <p:spTgt spid="81"/>
                                        </p:tgtEl>
                                      </p:cBhvr>
                                    </p:animEffect>
                                    <p:anim calcmode="lin" valueType="num">
                                      <p:cBhvr>
                                        <p:cTn id="56" dur="1000" fill="hold"/>
                                        <p:tgtEl>
                                          <p:spTgt spid="81"/>
                                        </p:tgtEl>
                                        <p:attrNameLst>
                                          <p:attrName>ppt_x</p:attrName>
                                        </p:attrNameLst>
                                      </p:cBhvr>
                                      <p:tavLst>
                                        <p:tav tm="0">
                                          <p:val>
                                            <p:strVal val="#ppt_x"/>
                                          </p:val>
                                        </p:tav>
                                        <p:tav tm="100000">
                                          <p:val>
                                            <p:strVal val="#ppt_x"/>
                                          </p:val>
                                        </p:tav>
                                      </p:tavLst>
                                    </p:anim>
                                    <p:anim calcmode="lin" valueType="num">
                                      <p:cBhvr>
                                        <p:cTn id="57" dur="1000" fill="hold"/>
                                        <p:tgtEl>
                                          <p:spTgt spid="81"/>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77"/>
                                        </p:tgtEl>
                                        <p:attrNameLst>
                                          <p:attrName>style.visibility</p:attrName>
                                        </p:attrNameLst>
                                      </p:cBhvr>
                                      <p:to>
                                        <p:strVal val="visible"/>
                                      </p:to>
                                    </p:set>
                                    <p:anim calcmode="lin" valueType="num">
                                      <p:cBhvr>
                                        <p:cTn id="61" dur="500" fill="hold"/>
                                        <p:tgtEl>
                                          <p:spTgt spid="77"/>
                                        </p:tgtEl>
                                        <p:attrNameLst>
                                          <p:attrName>ppt_w</p:attrName>
                                        </p:attrNameLst>
                                      </p:cBhvr>
                                      <p:tavLst>
                                        <p:tav tm="0">
                                          <p:val>
                                            <p:fltVal val="0"/>
                                          </p:val>
                                        </p:tav>
                                        <p:tav tm="100000">
                                          <p:val>
                                            <p:strVal val="#ppt_w"/>
                                          </p:val>
                                        </p:tav>
                                      </p:tavLst>
                                    </p:anim>
                                    <p:anim calcmode="lin" valueType="num">
                                      <p:cBhvr>
                                        <p:cTn id="62" dur="500" fill="hold"/>
                                        <p:tgtEl>
                                          <p:spTgt spid="77"/>
                                        </p:tgtEl>
                                        <p:attrNameLst>
                                          <p:attrName>ppt_h</p:attrName>
                                        </p:attrNameLst>
                                      </p:cBhvr>
                                      <p:tavLst>
                                        <p:tav tm="0">
                                          <p:val>
                                            <p:fltVal val="0"/>
                                          </p:val>
                                        </p:tav>
                                        <p:tav tm="100000">
                                          <p:val>
                                            <p:strVal val="#ppt_h"/>
                                          </p:val>
                                        </p:tav>
                                      </p:tavLst>
                                    </p:anim>
                                    <p:animEffect transition="in" filter="fade">
                                      <p:cBhvr>
                                        <p:cTn id="63" dur="500"/>
                                        <p:tgtEl>
                                          <p:spTgt spid="77"/>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02"/>
                                        </p:tgtEl>
                                        <p:attrNameLst>
                                          <p:attrName>style.visibility</p:attrName>
                                        </p:attrNameLst>
                                      </p:cBhvr>
                                      <p:to>
                                        <p:strVal val="visible"/>
                                      </p:to>
                                    </p:set>
                                    <p:anim calcmode="lin" valueType="num">
                                      <p:cBhvr>
                                        <p:cTn id="66" dur="500" fill="hold"/>
                                        <p:tgtEl>
                                          <p:spTgt spid="102"/>
                                        </p:tgtEl>
                                        <p:attrNameLst>
                                          <p:attrName>ppt_w</p:attrName>
                                        </p:attrNameLst>
                                      </p:cBhvr>
                                      <p:tavLst>
                                        <p:tav tm="0">
                                          <p:val>
                                            <p:fltVal val="0"/>
                                          </p:val>
                                        </p:tav>
                                        <p:tav tm="100000">
                                          <p:val>
                                            <p:strVal val="#ppt_w"/>
                                          </p:val>
                                        </p:tav>
                                      </p:tavLst>
                                    </p:anim>
                                    <p:anim calcmode="lin" valueType="num">
                                      <p:cBhvr>
                                        <p:cTn id="67" dur="500" fill="hold"/>
                                        <p:tgtEl>
                                          <p:spTgt spid="102"/>
                                        </p:tgtEl>
                                        <p:attrNameLst>
                                          <p:attrName>ppt_h</p:attrName>
                                        </p:attrNameLst>
                                      </p:cBhvr>
                                      <p:tavLst>
                                        <p:tav tm="0">
                                          <p:val>
                                            <p:fltVal val="0"/>
                                          </p:val>
                                        </p:tav>
                                        <p:tav tm="100000">
                                          <p:val>
                                            <p:strVal val="#ppt_h"/>
                                          </p:val>
                                        </p:tav>
                                      </p:tavLst>
                                    </p:anim>
                                    <p:animEffect transition="in" filter="fade">
                                      <p:cBhvr>
                                        <p:cTn id="68" dur="500"/>
                                        <p:tgtEl>
                                          <p:spTgt spid="102"/>
                                        </p:tgtEl>
                                      </p:cBhvr>
                                    </p:animEffect>
                                  </p:childTnLst>
                                </p:cTn>
                              </p:par>
                            </p:childTnLst>
                          </p:cTn>
                        </p:par>
                        <p:par>
                          <p:cTn id="69" fill="hold">
                            <p:stCondLst>
                              <p:cond delay="5000"/>
                            </p:stCondLst>
                            <p:childTnLst>
                              <p:par>
                                <p:cTn id="70" presetID="42" presetClass="entr" presetSubtype="0" fill="hold" grpId="0" nodeType="afterEffect">
                                  <p:stCondLst>
                                    <p:cond delay="0"/>
                                  </p:stCondLst>
                                  <p:childTnLst>
                                    <p:set>
                                      <p:cBhvr>
                                        <p:cTn id="71" dur="1" fill="hold">
                                          <p:stCondLst>
                                            <p:cond delay="0"/>
                                          </p:stCondLst>
                                        </p:cTn>
                                        <p:tgtEl>
                                          <p:spTgt spid="87"/>
                                        </p:tgtEl>
                                        <p:attrNameLst>
                                          <p:attrName>style.visibility</p:attrName>
                                        </p:attrNameLst>
                                      </p:cBhvr>
                                      <p:to>
                                        <p:strVal val="visible"/>
                                      </p:to>
                                    </p:set>
                                    <p:animEffect transition="in" filter="fade">
                                      <p:cBhvr>
                                        <p:cTn id="72" dur="1000"/>
                                        <p:tgtEl>
                                          <p:spTgt spid="87"/>
                                        </p:tgtEl>
                                      </p:cBhvr>
                                    </p:animEffect>
                                    <p:anim calcmode="lin" valueType="num">
                                      <p:cBhvr>
                                        <p:cTn id="73" dur="1000" fill="hold"/>
                                        <p:tgtEl>
                                          <p:spTgt spid="87"/>
                                        </p:tgtEl>
                                        <p:attrNameLst>
                                          <p:attrName>ppt_x</p:attrName>
                                        </p:attrNameLst>
                                      </p:cBhvr>
                                      <p:tavLst>
                                        <p:tav tm="0">
                                          <p:val>
                                            <p:strVal val="#ppt_x"/>
                                          </p:val>
                                        </p:tav>
                                        <p:tav tm="100000">
                                          <p:val>
                                            <p:strVal val="#ppt_x"/>
                                          </p:val>
                                        </p:tav>
                                      </p:tavLst>
                                    </p:anim>
                                    <p:anim calcmode="lin" valueType="num">
                                      <p:cBhvr>
                                        <p:cTn id="74" dur="1000" fill="hold"/>
                                        <p:tgtEl>
                                          <p:spTgt spid="87"/>
                                        </p:tgtEl>
                                        <p:attrNameLst>
                                          <p:attrName>ppt_y</p:attrName>
                                        </p:attrNameLst>
                                      </p:cBhvr>
                                      <p:tavLst>
                                        <p:tav tm="0">
                                          <p:val>
                                            <p:strVal val="#ppt_y+.1"/>
                                          </p:val>
                                        </p:tav>
                                        <p:tav tm="100000">
                                          <p:val>
                                            <p:strVal val="#ppt_y"/>
                                          </p:val>
                                        </p:tav>
                                      </p:tavLst>
                                    </p:anim>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82"/>
                                        </p:tgtEl>
                                        <p:attrNameLst>
                                          <p:attrName>style.visibility</p:attrName>
                                        </p:attrNameLst>
                                      </p:cBhvr>
                                      <p:to>
                                        <p:strVal val="visible"/>
                                      </p:to>
                                    </p:set>
                                    <p:animEffect transition="in" filter="fade">
                                      <p:cBhvr>
                                        <p:cTn id="78" dur="1000"/>
                                        <p:tgtEl>
                                          <p:spTgt spid="82"/>
                                        </p:tgtEl>
                                      </p:cBhvr>
                                    </p:animEffect>
                                    <p:anim calcmode="lin" valueType="num">
                                      <p:cBhvr>
                                        <p:cTn id="79" dur="1000" fill="hold"/>
                                        <p:tgtEl>
                                          <p:spTgt spid="82"/>
                                        </p:tgtEl>
                                        <p:attrNameLst>
                                          <p:attrName>ppt_x</p:attrName>
                                        </p:attrNameLst>
                                      </p:cBhvr>
                                      <p:tavLst>
                                        <p:tav tm="0">
                                          <p:val>
                                            <p:strVal val="#ppt_x"/>
                                          </p:val>
                                        </p:tav>
                                        <p:tav tm="100000">
                                          <p:val>
                                            <p:strVal val="#ppt_x"/>
                                          </p:val>
                                        </p:tav>
                                      </p:tavLst>
                                    </p:anim>
                                    <p:anim calcmode="lin" valueType="num">
                                      <p:cBhvr>
                                        <p:cTn id="80" dur="1000" fill="hold"/>
                                        <p:tgtEl>
                                          <p:spTgt spid="82"/>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79"/>
                                        </p:tgtEl>
                                        <p:attrNameLst>
                                          <p:attrName>style.visibility</p:attrName>
                                        </p:attrNameLst>
                                      </p:cBhvr>
                                      <p:to>
                                        <p:strVal val="visible"/>
                                      </p:to>
                                    </p:set>
                                    <p:anim calcmode="lin" valueType="num">
                                      <p:cBhvr>
                                        <p:cTn id="84" dur="500" fill="hold"/>
                                        <p:tgtEl>
                                          <p:spTgt spid="79"/>
                                        </p:tgtEl>
                                        <p:attrNameLst>
                                          <p:attrName>ppt_w</p:attrName>
                                        </p:attrNameLst>
                                      </p:cBhvr>
                                      <p:tavLst>
                                        <p:tav tm="0">
                                          <p:val>
                                            <p:fltVal val="0"/>
                                          </p:val>
                                        </p:tav>
                                        <p:tav tm="100000">
                                          <p:val>
                                            <p:strVal val="#ppt_w"/>
                                          </p:val>
                                        </p:tav>
                                      </p:tavLst>
                                    </p:anim>
                                    <p:anim calcmode="lin" valueType="num">
                                      <p:cBhvr>
                                        <p:cTn id="85" dur="500" fill="hold"/>
                                        <p:tgtEl>
                                          <p:spTgt spid="79"/>
                                        </p:tgtEl>
                                        <p:attrNameLst>
                                          <p:attrName>ppt_h</p:attrName>
                                        </p:attrNameLst>
                                      </p:cBhvr>
                                      <p:tavLst>
                                        <p:tav tm="0">
                                          <p:val>
                                            <p:fltVal val="0"/>
                                          </p:val>
                                        </p:tav>
                                        <p:tav tm="100000">
                                          <p:val>
                                            <p:strVal val="#ppt_h"/>
                                          </p:val>
                                        </p:tav>
                                      </p:tavLst>
                                    </p:anim>
                                    <p:animEffect transition="in" filter="fade">
                                      <p:cBhvr>
                                        <p:cTn id="86" dur="500"/>
                                        <p:tgtEl>
                                          <p:spTgt spid="79"/>
                                        </p:tgtEl>
                                      </p:cBhvr>
                                    </p:animEffect>
                                  </p:childTnLst>
                                </p:cTn>
                              </p:par>
                              <p:par>
                                <p:cTn id="87" presetID="53" presetClass="entr" presetSubtype="16" fill="hold" nodeType="with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7500"/>
                            </p:stCondLst>
                            <p:childTnLst>
                              <p:par>
                                <p:cTn id="93" presetID="42" presetClass="entr" presetSubtype="0" fill="hold" grpId="0" nodeType="afterEffect">
                                  <p:stCondLst>
                                    <p:cond delay="0"/>
                                  </p:stCondLst>
                                  <p:childTnLst>
                                    <p:set>
                                      <p:cBhvr>
                                        <p:cTn id="94" dur="1" fill="hold">
                                          <p:stCondLst>
                                            <p:cond delay="0"/>
                                          </p:stCondLst>
                                        </p:cTn>
                                        <p:tgtEl>
                                          <p:spTgt spid="89"/>
                                        </p:tgtEl>
                                        <p:attrNameLst>
                                          <p:attrName>style.visibility</p:attrName>
                                        </p:attrNameLst>
                                      </p:cBhvr>
                                      <p:to>
                                        <p:strVal val="visible"/>
                                      </p:to>
                                    </p:set>
                                    <p:animEffect transition="in" filter="fade">
                                      <p:cBhvr>
                                        <p:cTn id="95" dur="1000"/>
                                        <p:tgtEl>
                                          <p:spTgt spid="89"/>
                                        </p:tgtEl>
                                      </p:cBhvr>
                                    </p:animEffect>
                                    <p:anim calcmode="lin" valueType="num">
                                      <p:cBhvr>
                                        <p:cTn id="96" dur="1000" fill="hold"/>
                                        <p:tgtEl>
                                          <p:spTgt spid="89"/>
                                        </p:tgtEl>
                                        <p:attrNameLst>
                                          <p:attrName>ppt_x</p:attrName>
                                        </p:attrNameLst>
                                      </p:cBhvr>
                                      <p:tavLst>
                                        <p:tav tm="0">
                                          <p:val>
                                            <p:strVal val="#ppt_x"/>
                                          </p:val>
                                        </p:tav>
                                        <p:tav tm="100000">
                                          <p:val>
                                            <p:strVal val="#ppt_x"/>
                                          </p:val>
                                        </p:tav>
                                      </p:tavLst>
                                    </p:anim>
                                    <p:anim calcmode="lin" valueType="num">
                                      <p:cBhvr>
                                        <p:cTn id="97" dur="1000" fill="hold"/>
                                        <p:tgtEl>
                                          <p:spTgt spid="89"/>
                                        </p:tgtEl>
                                        <p:attrNameLst>
                                          <p:attrName>ppt_y</p:attrName>
                                        </p:attrNameLst>
                                      </p:cBhvr>
                                      <p:tavLst>
                                        <p:tav tm="0">
                                          <p:val>
                                            <p:strVal val="#ppt_y+.1"/>
                                          </p:val>
                                        </p:tav>
                                        <p:tav tm="100000">
                                          <p:val>
                                            <p:strVal val="#ppt_y"/>
                                          </p:val>
                                        </p:tav>
                                      </p:tavLst>
                                    </p:anim>
                                  </p:childTnLst>
                                </p:cTn>
                              </p:par>
                            </p:childTnLst>
                          </p:cTn>
                        </p:par>
                        <p:par>
                          <p:cTn id="98" fill="hold">
                            <p:stCondLst>
                              <p:cond delay="8500"/>
                            </p:stCondLst>
                            <p:childTnLst>
                              <p:par>
                                <p:cTn id="99" presetID="42" presetClass="entr" presetSubtype="0" fill="hold" grpId="0" nodeType="afterEffect">
                                  <p:stCondLst>
                                    <p:cond delay="0"/>
                                  </p:stCondLst>
                                  <p:childTnLst>
                                    <p:set>
                                      <p:cBhvr>
                                        <p:cTn id="100" dur="1" fill="hold">
                                          <p:stCondLst>
                                            <p:cond delay="0"/>
                                          </p:stCondLst>
                                        </p:cTn>
                                        <p:tgtEl>
                                          <p:spTgt spid="83"/>
                                        </p:tgtEl>
                                        <p:attrNameLst>
                                          <p:attrName>style.visibility</p:attrName>
                                        </p:attrNameLst>
                                      </p:cBhvr>
                                      <p:to>
                                        <p:strVal val="visible"/>
                                      </p:to>
                                    </p:set>
                                    <p:animEffect transition="in" filter="fade">
                                      <p:cBhvr>
                                        <p:cTn id="101" dur="1000"/>
                                        <p:tgtEl>
                                          <p:spTgt spid="83"/>
                                        </p:tgtEl>
                                      </p:cBhvr>
                                    </p:animEffect>
                                    <p:anim calcmode="lin" valueType="num">
                                      <p:cBhvr>
                                        <p:cTn id="102" dur="1000" fill="hold"/>
                                        <p:tgtEl>
                                          <p:spTgt spid="83"/>
                                        </p:tgtEl>
                                        <p:attrNameLst>
                                          <p:attrName>ppt_x</p:attrName>
                                        </p:attrNameLst>
                                      </p:cBhvr>
                                      <p:tavLst>
                                        <p:tav tm="0">
                                          <p:val>
                                            <p:strVal val="#ppt_x"/>
                                          </p:val>
                                        </p:tav>
                                        <p:tav tm="100000">
                                          <p:val>
                                            <p:strVal val="#ppt_x"/>
                                          </p:val>
                                        </p:tav>
                                      </p:tavLst>
                                    </p:anim>
                                    <p:anim calcmode="lin" valueType="num">
                                      <p:cBhvr>
                                        <p:cTn id="103" dur="1000" fill="hold"/>
                                        <p:tgtEl>
                                          <p:spTgt spid="83"/>
                                        </p:tgtEl>
                                        <p:attrNameLst>
                                          <p:attrName>ppt_y</p:attrName>
                                        </p:attrNameLst>
                                      </p:cBhvr>
                                      <p:tavLst>
                                        <p:tav tm="0">
                                          <p:val>
                                            <p:strVal val="#ppt_y+.1"/>
                                          </p:val>
                                        </p:tav>
                                        <p:tav tm="100000">
                                          <p:val>
                                            <p:strVal val="#ppt_y"/>
                                          </p:val>
                                        </p:tav>
                                      </p:tavLst>
                                    </p:anim>
                                  </p:childTnLst>
                                </p:cTn>
                              </p:par>
                            </p:childTnLst>
                          </p:cTn>
                        </p:par>
                        <p:par>
                          <p:cTn id="104" fill="hold">
                            <p:stCondLst>
                              <p:cond delay="9500"/>
                            </p:stCondLst>
                            <p:childTnLst>
                              <p:par>
                                <p:cTn id="105" presetID="53" presetClass="entr" presetSubtype="16" fill="hold" grpId="0" nodeType="afterEffect">
                                  <p:stCondLst>
                                    <p:cond delay="0"/>
                                  </p:stCondLst>
                                  <p:childTnLst>
                                    <p:set>
                                      <p:cBhvr>
                                        <p:cTn id="106" dur="1" fill="hold">
                                          <p:stCondLst>
                                            <p:cond delay="0"/>
                                          </p:stCondLst>
                                        </p:cTn>
                                        <p:tgtEl>
                                          <p:spTgt spid="80"/>
                                        </p:tgtEl>
                                        <p:attrNameLst>
                                          <p:attrName>style.visibility</p:attrName>
                                        </p:attrNameLst>
                                      </p:cBhvr>
                                      <p:to>
                                        <p:strVal val="visible"/>
                                      </p:to>
                                    </p:set>
                                    <p:anim calcmode="lin" valueType="num">
                                      <p:cBhvr>
                                        <p:cTn id="107" dur="500" fill="hold"/>
                                        <p:tgtEl>
                                          <p:spTgt spid="80"/>
                                        </p:tgtEl>
                                        <p:attrNameLst>
                                          <p:attrName>ppt_w</p:attrName>
                                        </p:attrNameLst>
                                      </p:cBhvr>
                                      <p:tavLst>
                                        <p:tav tm="0">
                                          <p:val>
                                            <p:fltVal val="0"/>
                                          </p:val>
                                        </p:tav>
                                        <p:tav tm="100000">
                                          <p:val>
                                            <p:strVal val="#ppt_w"/>
                                          </p:val>
                                        </p:tav>
                                      </p:tavLst>
                                    </p:anim>
                                    <p:anim calcmode="lin" valueType="num">
                                      <p:cBhvr>
                                        <p:cTn id="108" dur="500" fill="hold"/>
                                        <p:tgtEl>
                                          <p:spTgt spid="80"/>
                                        </p:tgtEl>
                                        <p:attrNameLst>
                                          <p:attrName>ppt_h</p:attrName>
                                        </p:attrNameLst>
                                      </p:cBhvr>
                                      <p:tavLst>
                                        <p:tav tm="0">
                                          <p:val>
                                            <p:fltVal val="0"/>
                                          </p:val>
                                        </p:tav>
                                        <p:tav tm="100000">
                                          <p:val>
                                            <p:strVal val="#ppt_h"/>
                                          </p:val>
                                        </p:tav>
                                      </p:tavLst>
                                    </p:anim>
                                    <p:animEffect transition="in" filter="fade">
                                      <p:cBhvr>
                                        <p:cTn id="109" dur="500"/>
                                        <p:tgtEl>
                                          <p:spTgt spid="80"/>
                                        </p:tgtEl>
                                      </p:cBhvr>
                                    </p:animEffect>
                                  </p:childTnLst>
                                </p:cTn>
                              </p:par>
                              <p:par>
                                <p:cTn id="110" presetID="53" presetClass="entr" presetSubtype="16" fill="hold" nodeType="withEffect">
                                  <p:stCondLst>
                                    <p:cond delay="0"/>
                                  </p:stCondLst>
                                  <p:childTnLst>
                                    <p:set>
                                      <p:cBhvr>
                                        <p:cTn id="111" dur="1" fill="hold">
                                          <p:stCondLst>
                                            <p:cond delay="0"/>
                                          </p:stCondLst>
                                        </p:cTn>
                                        <p:tgtEl>
                                          <p:spTgt spid="106"/>
                                        </p:tgtEl>
                                        <p:attrNameLst>
                                          <p:attrName>style.visibility</p:attrName>
                                        </p:attrNameLst>
                                      </p:cBhvr>
                                      <p:to>
                                        <p:strVal val="visible"/>
                                      </p:to>
                                    </p:set>
                                    <p:anim calcmode="lin" valueType="num">
                                      <p:cBhvr>
                                        <p:cTn id="112" dur="500" fill="hold"/>
                                        <p:tgtEl>
                                          <p:spTgt spid="106"/>
                                        </p:tgtEl>
                                        <p:attrNameLst>
                                          <p:attrName>ppt_w</p:attrName>
                                        </p:attrNameLst>
                                      </p:cBhvr>
                                      <p:tavLst>
                                        <p:tav tm="0">
                                          <p:val>
                                            <p:fltVal val="0"/>
                                          </p:val>
                                        </p:tav>
                                        <p:tav tm="100000">
                                          <p:val>
                                            <p:strVal val="#ppt_w"/>
                                          </p:val>
                                        </p:tav>
                                      </p:tavLst>
                                    </p:anim>
                                    <p:anim calcmode="lin" valueType="num">
                                      <p:cBhvr>
                                        <p:cTn id="113" dur="500" fill="hold"/>
                                        <p:tgtEl>
                                          <p:spTgt spid="106"/>
                                        </p:tgtEl>
                                        <p:attrNameLst>
                                          <p:attrName>ppt_h</p:attrName>
                                        </p:attrNameLst>
                                      </p:cBhvr>
                                      <p:tavLst>
                                        <p:tav tm="0">
                                          <p:val>
                                            <p:fltVal val="0"/>
                                          </p:val>
                                        </p:tav>
                                        <p:tav tm="100000">
                                          <p:val>
                                            <p:strVal val="#ppt_h"/>
                                          </p:val>
                                        </p:tav>
                                      </p:tavLst>
                                    </p:anim>
                                    <p:animEffect transition="in" filter="fade">
                                      <p:cBhvr>
                                        <p:cTn id="114" dur="500"/>
                                        <p:tgtEl>
                                          <p:spTgt spid="106"/>
                                        </p:tgtEl>
                                      </p:cBhvr>
                                    </p:animEffect>
                                  </p:childTnLst>
                                </p:cTn>
                              </p:par>
                            </p:childTnLst>
                          </p:cTn>
                        </p:par>
                        <p:par>
                          <p:cTn id="115" fill="hold">
                            <p:stCondLst>
                              <p:cond delay="10000"/>
                            </p:stCondLst>
                            <p:childTnLst>
                              <p:par>
                                <p:cTn id="116" presetID="42" presetClass="entr" presetSubtype="0" fill="hold" grpId="0" nodeType="afterEffect">
                                  <p:stCondLst>
                                    <p:cond delay="0"/>
                                  </p:stCondLst>
                                  <p:childTnLst>
                                    <p:set>
                                      <p:cBhvr>
                                        <p:cTn id="117" dur="1" fill="hold">
                                          <p:stCondLst>
                                            <p:cond delay="0"/>
                                          </p:stCondLst>
                                        </p:cTn>
                                        <p:tgtEl>
                                          <p:spTgt spid="92"/>
                                        </p:tgtEl>
                                        <p:attrNameLst>
                                          <p:attrName>style.visibility</p:attrName>
                                        </p:attrNameLst>
                                      </p:cBhvr>
                                      <p:to>
                                        <p:strVal val="visible"/>
                                      </p:to>
                                    </p:set>
                                    <p:animEffect transition="in" filter="fade">
                                      <p:cBhvr>
                                        <p:cTn id="118" dur="1000"/>
                                        <p:tgtEl>
                                          <p:spTgt spid="92"/>
                                        </p:tgtEl>
                                      </p:cBhvr>
                                    </p:animEffect>
                                    <p:anim calcmode="lin" valueType="num">
                                      <p:cBhvr>
                                        <p:cTn id="119" dur="1000" fill="hold"/>
                                        <p:tgtEl>
                                          <p:spTgt spid="92"/>
                                        </p:tgtEl>
                                        <p:attrNameLst>
                                          <p:attrName>ppt_x</p:attrName>
                                        </p:attrNameLst>
                                      </p:cBhvr>
                                      <p:tavLst>
                                        <p:tav tm="0">
                                          <p:val>
                                            <p:strVal val="#ppt_x"/>
                                          </p:val>
                                        </p:tav>
                                        <p:tav tm="100000">
                                          <p:val>
                                            <p:strVal val="#ppt_x"/>
                                          </p:val>
                                        </p:tav>
                                      </p:tavLst>
                                    </p:anim>
                                    <p:anim calcmode="lin" valueType="num">
                                      <p:cBhvr>
                                        <p:cTn id="120" dur="1000" fill="hold"/>
                                        <p:tgtEl>
                                          <p:spTgt spid="92"/>
                                        </p:tgtEl>
                                        <p:attrNameLst>
                                          <p:attrName>ppt_y</p:attrName>
                                        </p:attrNameLst>
                                      </p:cBhvr>
                                      <p:tavLst>
                                        <p:tav tm="0">
                                          <p:val>
                                            <p:strVal val="#ppt_y+.1"/>
                                          </p:val>
                                        </p:tav>
                                        <p:tav tm="100000">
                                          <p:val>
                                            <p:strVal val="#ppt_y"/>
                                          </p:val>
                                        </p:tav>
                                      </p:tavLst>
                                    </p:anim>
                                  </p:childTnLst>
                                </p:cTn>
                              </p:par>
                            </p:childTnLst>
                          </p:cTn>
                        </p:par>
                        <p:par>
                          <p:cTn id="121" fill="hold">
                            <p:stCondLst>
                              <p:cond delay="11000"/>
                            </p:stCondLst>
                            <p:childTnLst>
                              <p:par>
                                <p:cTn id="122" presetID="42" presetClass="entr" presetSubtype="0" fill="hold" grpId="0" nodeType="afterEffect">
                                  <p:stCondLst>
                                    <p:cond delay="0"/>
                                  </p:stCondLst>
                                  <p:childTnLst>
                                    <p:set>
                                      <p:cBhvr>
                                        <p:cTn id="123" dur="1" fill="hold">
                                          <p:stCondLst>
                                            <p:cond delay="0"/>
                                          </p:stCondLst>
                                        </p:cTn>
                                        <p:tgtEl>
                                          <p:spTgt spid="84"/>
                                        </p:tgtEl>
                                        <p:attrNameLst>
                                          <p:attrName>style.visibility</p:attrName>
                                        </p:attrNameLst>
                                      </p:cBhvr>
                                      <p:to>
                                        <p:strVal val="visible"/>
                                      </p:to>
                                    </p:set>
                                    <p:animEffect transition="in" filter="fade">
                                      <p:cBhvr>
                                        <p:cTn id="124" dur="1000"/>
                                        <p:tgtEl>
                                          <p:spTgt spid="84"/>
                                        </p:tgtEl>
                                      </p:cBhvr>
                                    </p:animEffect>
                                    <p:anim calcmode="lin" valueType="num">
                                      <p:cBhvr>
                                        <p:cTn id="125" dur="1000" fill="hold"/>
                                        <p:tgtEl>
                                          <p:spTgt spid="84"/>
                                        </p:tgtEl>
                                        <p:attrNameLst>
                                          <p:attrName>ppt_x</p:attrName>
                                        </p:attrNameLst>
                                      </p:cBhvr>
                                      <p:tavLst>
                                        <p:tav tm="0">
                                          <p:val>
                                            <p:strVal val="#ppt_x"/>
                                          </p:val>
                                        </p:tav>
                                        <p:tav tm="100000">
                                          <p:val>
                                            <p:strVal val="#ppt_x"/>
                                          </p:val>
                                        </p:tav>
                                      </p:tavLst>
                                    </p:anim>
                                    <p:anim calcmode="lin" valueType="num">
                                      <p:cBhvr>
                                        <p:cTn id="126" dur="1000" fill="hold"/>
                                        <p:tgtEl>
                                          <p:spTgt spid="84"/>
                                        </p:tgtEl>
                                        <p:attrNameLst>
                                          <p:attrName>ppt_y</p:attrName>
                                        </p:attrNameLst>
                                      </p:cBhvr>
                                      <p:tavLst>
                                        <p:tav tm="0">
                                          <p:val>
                                            <p:strVal val="#ppt_y+.1"/>
                                          </p:val>
                                        </p:tav>
                                        <p:tav tm="100000">
                                          <p:val>
                                            <p:strVal val="#ppt_y"/>
                                          </p:val>
                                        </p:tav>
                                      </p:tavLst>
                                    </p:anim>
                                  </p:childTnLst>
                                </p:cTn>
                              </p:par>
                            </p:childTnLst>
                          </p:cTn>
                        </p:par>
                        <p:par>
                          <p:cTn id="127" fill="hold">
                            <p:stCondLst>
                              <p:cond delay="12000"/>
                            </p:stCondLst>
                            <p:childTnLst>
                              <p:par>
                                <p:cTn id="128" presetID="53" presetClass="entr" presetSubtype="16"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p:cTn id="130" dur="500" fill="hold"/>
                                        <p:tgtEl>
                                          <p:spTgt spid="78"/>
                                        </p:tgtEl>
                                        <p:attrNameLst>
                                          <p:attrName>ppt_w</p:attrName>
                                        </p:attrNameLst>
                                      </p:cBhvr>
                                      <p:tavLst>
                                        <p:tav tm="0">
                                          <p:val>
                                            <p:fltVal val="0"/>
                                          </p:val>
                                        </p:tav>
                                        <p:tav tm="100000">
                                          <p:val>
                                            <p:strVal val="#ppt_w"/>
                                          </p:val>
                                        </p:tav>
                                      </p:tavLst>
                                    </p:anim>
                                    <p:anim calcmode="lin" valueType="num">
                                      <p:cBhvr>
                                        <p:cTn id="131" dur="500" fill="hold"/>
                                        <p:tgtEl>
                                          <p:spTgt spid="78"/>
                                        </p:tgtEl>
                                        <p:attrNameLst>
                                          <p:attrName>ppt_h</p:attrName>
                                        </p:attrNameLst>
                                      </p:cBhvr>
                                      <p:tavLst>
                                        <p:tav tm="0">
                                          <p:val>
                                            <p:fltVal val="0"/>
                                          </p:val>
                                        </p:tav>
                                        <p:tav tm="100000">
                                          <p:val>
                                            <p:strVal val="#ppt_h"/>
                                          </p:val>
                                        </p:tav>
                                      </p:tavLst>
                                    </p:anim>
                                    <p:animEffect transition="in" filter="fade">
                                      <p:cBhvr>
                                        <p:cTn id="132" dur="500"/>
                                        <p:tgtEl>
                                          <p:spTgt spid="78"/>
                                        </p:tgtEl>
                                      </p:cBhvr>
                                    </p:animEffect>
                                  </p:childTnLst>
                                </p:cTn>
                              </p:par>
                              <p:par>
                                <p:cTn id="133" presetID="53" presetClass="entr" presetSubtype="16" fill="hold" nodeType="withEffect">
                                  <p:stCondLst>
                                    <p:cond delay="0"/>
                                  </p:stCondLst>
                                  <p:childTnLst>
                                    <p:set>
                                      <p:cBhvr>
                                        <p:cTn id="134" dur="1" fill="hold">
                                          <p:stCondLst>
                                            <p:cond delay="0"/>
                                          </p:stCondLst>
                                        </p:cTn>
                                        <p:tgtEl>
                                          <p:spTgt spid="97"/>
                                        </p:tgtEl>
                                        <p:attrNameLst>
                                          <p:attrName>style.visibility</p:attrName>
                                        </p:attrNameLst>
                                      </p:cBhvr>
                                      <p:to>
                                        <p:strVal val="visible"/>
                                      </p:to>
                                    </p:set>
                                    <p:anim calcmode="lin" valueType="num">
                                      <p:cBhvr>
                                        <p:cTn id="135" dur="500" fill="hold"/>
                                        <p:tgtEl>
                                          <p:spTgt spid="97"/>
                                        </p:tgtEl>
                                        <p:attrNameLst>
                                          <p:attrName>ppt_w</p:attrName>
                                        </p:attrNameLst>
                                      </p:cBhvr>
                                      <p:tavLst>
                                        <p:tav tm="0">
                                          <p:val>
                                            <p:fltVal val="0"/>
                                          </p:val>
                                        </p:tav>
                                        <p:tav tm="100000">
                                          <p:val>
                                            <p:strVal val="#ppt_w"/>
                                          </p:val>
                                        </p:tav>
                                      </p:tavLst>
                                    </p:anim>
                                    <p:anim calcmode="lin" valueType="num">
                                      <p:cBhvr>
                                        <p:cTn id="136" dur="500" fill="hold"/>
                                        <p:tgtEl>
                                          <p:spTgt spid="97"/>
                                        </p:tgtEl>
                                        <p:attrNameLst>
                                          <p:attrName>ppt_h</p:attrName>
                                        </p:attrNameLst>
                                      </p:cBhvr>
                                      <p:tavLst>
                                        <p:tav tm="0">
                                          <p:val>
                                            <p:fltVal val="0"/>
                                          </p:val>
                                        </p:tav>
                                        <p:tav tm="100000">
                                          <p:val>
                                            <p:strVal val="#ppt_h"/>
                                          </p:val>
                                        </p:tav>
                                      </p:tavLst>
                                    </p:anim>
                                    <p:animEffect transition="in" filter="fade">
                                      <p:cBhvr>
                                        <p:cTn id="137" dur="500"/>
                                        <p:tgtEl>
                                          <p:spTgt spid="97"/>
                                        </p:tgtEl>
                                      </p:cBhvr>
                                    </p:animEffect>
                                  </p:childTnLst>
                                </p:cTn>
                              </p:par>
                            </p:childTnLst>
                          </p:cTn>
                        </p:par>
                        <p:par>
                          <p:cTn id="138" fill="hold">
                            <p:stCondLst>
                              <p:cond delay="12500"/>
                            </p:stCondLst>
                            <p:childTnLst>
                              <p:par>
                                <p:cTn id="139" presetID="42" presetClass="entr" presetSubtype="0" fill="hold" grpId="0" nodeType="afterEffect">
                                  <p:stCondLst>
                                    <p:cond delay="0"/>
                                  </p:stCondLst>
                                  <p:childTnLst>
                                    <p:set>
                                      <p:cBhvr>
                                        <p:cTn id="140" dur="1" fill="hold">
                                          <p:stCondLst>
                                            <p:cond delay="0"/>
                                          </p:stCondLst>
                                        </p:cTn>
                                        <p:tgtEl>
                                          <p:spTgt spid="91"/>
                                        </p:tgtEl>
                                        <p:attrNameLst>
                                          <p:attrName>style.visibility</p:attrName>
                                        </p:attrNameLst>
                                      </p:cBhvr>
                                      <p:to>
                                        <p:strVal val="visible"/>
                                      </p:to>
                                    </p:set>
                                    <p:animEffect transition="in" filter="fade">
                                      <p:cBhvr>
                                        <p:cTn id="141" dur="1000"/>
                                        <p:tgtEl>
                                          <p:spTgt spid="91"/>
                                        </p:tgtEl>
                                      </p:cBhvr>
                                    </p:animEffect>
                                    <p:anim calcmode="lin" valueType="num">
                                      <p:cBhvr>
                                        <p:cTn id="142" dur="1000" fill="hold"/>
                                        <p:tgtEl>
                                          <p:spTgt spid="91"/>
                                        </p:tgtEl>
                                        <p:attrNameLst>
                                          <p:attrName>ppt_x</p:attrName>
                                        </p:attrNameLst>
                                      </p:cBhvr>
                                      <p:tavLst>
                                        <p:tav tm="0">
                                          <p:val>
                                            <p:strVal val="#ppt_x"/>
                                          </p:val>
                                        </p:tav>
                                        <p:tav tm="100000">
                                          <p:val>
                                            <p:strVal val="#ppt_x"/>
                                          </p:val>
                                        </p:tav>
                                      </p:tavLst>
                                    </p:anim>
                                    <p:anim calcmode="lin" valueType="num">
                                      <p:cBhvr>
                                        <p:cTn id="143" dur="1000" fill="hold"/>
                                        <p:tgtEl>
                                          <p:spTgt spid="91"/>
                                        </p:tgtEl>
                                        <p:attrNameLst>
                                          <p:attrName>ppt_y</p:attrName>
                                        </p:attrNameLst>
                                      </p:cBhvr>
                                      <p:tavLst>
                                        <p:tav tm="0">
                                          <p:val>
                                            <p:strVal val="#ppt_y+.1"/>
                                          </p:val>
                                        </p:tav>
                                        <p:tav tm="100000">
                                          <p:val>
                                            <p:strVal val="#ppt_y"/>
                                          </p:val>
                                        </p:tav>
                                      </p:tavLst>
                                    </p:anim>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5"/>
                                        </p:tgtEl>
                                        <p:attrNameLst>
                                          <p:attrName>style.visibility</p:attrName>
                                        </p:attrNameLst>
                                      </p:cBhvr>
                                      <p:to>
                                        <p:strVal val="visible"/>
                                      </p:to>
                                    </p:set>
                                    <p:animEffect transition="in" filter="fade">
                                      <p:cBhvr>
                                        <p:cTn id="147" dur="1000"/>
                                        <p:tgtEl>
                                          <p:spTgt spid="85"/>
                                        </p:tgtEl>
                                      </p:cBhvr>
                                    </p:animEffect>
                                    <p:anim calcmode="lin" valueType="num">
                                      <p:cBhvr>
                                        <p:cTn id="148" dur="1000" fill="hold"/>
                                        <p:tgtEl>
                                          <p:spTgt spid="85"/>
                                        </p:tgtEl>
                                        <p:attrNameLst>
                                          <p:attrName>ppt_x</p:attrName>
                                        </p:attrNameLst>
                                      </p:cBhvr>
                                      <p:tavLst>
                                        <p:tav tm="0">
                                          <p:val>
                                            <p:strVal val="#ppt_x"/>
                                          </p:val>
                                        </p:tav>
                                        <p:tav tm="100000">
                                          <p:val>
                                            <p:strVal val="#ppt_x"/>
                                          </p:val>
                                        </p:tav>
                                      </p:tavLst>
                                    </p:anim>
                                    <p:anim calcmode="lin" valueType="num">
                                      <p:cBhvr>
                                        <p:cTn id="149" dur="1000" fill="hold"/>
                                        <p:tgtEl>
                                          <p:spTgt spid="85"/>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75"/>
                                        </p:tgtEl>
                                        <p:attrNameLst>
                                          <p:attrName>style.visibility</p:attrName>
                                        </p:attrNameLst>
                                      </p:cBhvr>
                                      <p:to>
                                        <p:strVal val="visible"/>
                                      </p:to>
                                    </p:set>
                                    <p:anim calcmode="lin" valueType="num">
                                      <p:cBhvr>
                                        <p:cTn id="153" dur="500" fill="hold"/>
                                        <p:tgtEl>
                                          <p:spTgt spid="75"/>
                                        </p:tgtEl>
                                        <p:attrNameLst>
                                          <p:attrName>ppt_w</p:attrName>
                                        </p:attrNameLst>
                                      </p:cBhvr>
                                      <p:tavLst>
                                        <p:tav tm="0">
                                          <p:val>
                                            <p:fltVal val="0"/>
                                          </p:val>
                                        </p:tav>
                                        <p:tav tm="100000">
                                          <p:val>
                                            <p:strVal val="#ppt_w"/>
                                          </p:val>
                                        </p:tav>
                                      </p:tavLst>
                                    </p:anim>
                                    <p:anim calcmode="lin" valueType="num">
                                      <p:cBhvr>
                                        <p:cTn id="154" dur="500" fill="hold"/>
                                        <p:tgtEl>
                                          <p:spTgt spid="75"/>
                                        </p:tgtEl>
                                        <p:attrNameLst>
                                          <p:attrName>ppt_h</p:attrName>
                                        </p:attrNameLst>
                                      </p:cBhvr>
                                      <p:tavLst>
                                        <p:tav tm="0">
                                          <p:val>
                                            <p:fltVal val="0"/>
                                          </p:val>
                                        </p:tav>
                                        <p:tav tm="100000">
                                          <p:val>
                                            <p:strVal val="#ppt_h"/>
                                          </p:val>
                                        </p:tav>
                                      </p:tavLst>
                                    </p:anim>
                                    <p:animEffect transition="in" filter="fade">
                                      <p:cBhvr>
                                        <p:cTn id="155" dur="500"/>
                                        <p:tgtEl>
                                          <p:spTgt spid="75"/>
                                        </p:tgtEl>
                                      </p:cBhvr>
                                    </p:animEffect>
                                  </p:childTnLst>
                                </p:cTn>
                              </p:par>
                              <p:par>
                                <p:cTn id="156" presetID="53" presetClass="entr" presetSubtype="16" fill="hold" grpId="0" nodeType="withEffect">
                                  <p:stCondLst>
                                    <p:cond delay="0"/>
                                  </p:stCondLst>
                                  <p:childTnLst>
                                    <p:set>
                                      <p:cBhvr>
                                        <p:cTn id="157" dur="1" fill="hold">
                                          <p:stCondLst>
                                            <p:cond delay="0"/>
                                          </p:stCondLst>
                                        </p:cTn>
                                        <p:tgtEl>
                                          <p:spTgt spid="110"/>
                                        </p:tgtEl>
                                        <p:attrNameLst>
                                          <p:attrName>style.visibility</p:attrName>
                                        </p:attrNameLst>
                                      </p:cBhvr>
                                      <p:to>
                                        <p:strVal val="visible"/>
                                      </p:to>
                                    </p:set>
                                    <p:anim calcmode="lin" valueType="num">
                                      <p:cBhvr>
                                        <p:cTn id="158" dur="500" fill="hold"/>
                                        <p:tgtEl>
                                          <p:spTgt spid="110"/>
                                        </p:tgtEl>
                                        <p:attrNameLst>
                                          <p:attrName>ppt_w</p:attrName>
                                        </p:attrNameLst>
                                      </p:cBhvr>
                                      <p:tavLst>
                                        <p:tav tm="0">
                                          <p:val>
                                            <p:fltVal val="0"/>
                                          </p:val>
                                        </p:tav>
                                        <p:tav tm="100000">
                                          <p:val>
                                            <p:strVal val="#ppt_w"/>
                                          </p:val>
                                        </p:tav>
                                      </p:tavLst>
                                    </p:anim>
                                    <p:anim calcmode="lin" valueType="num">
                                      <p:cBhvr>
                                        <p:cTn id="159" dur="500" fill="hold"/>
                                        <p:tgtEl>
                                          <p:spTgt spid="110"/>
                                        </p:tgtEl>
                                        <p:attrNameLst>
                                          <p:attrName>ppt_h</p:attrName>
                                        </p:attrNameLst>
                                      </p:cBhvr>
                                      <p:tavLst>
                                        <p:tav tm="0">
                                          <p:val>
                                            <p:fltVal val="0"/>
                                          </p:val>
                                        </p:tav>
                                        <p:tav tm="100000">
                                          <p:val>
                                            <p:strVal val="#ppt_h"/>
                                          </p:val>
                                        </p:tav>
                                      </p:tavLst>
                                    </p:anim>
                                    <p:animEffect transition="in" filter="fade">
                                      <p:cBhvr>
                                        <p:cTn id="160" dur="500"/>
                                        <p:tgtEl>
                                          <p:spTgt spid="110"/>
                                        </p:tgtEl>
                                      </p:cBhvr>
                                    </p:animEffect>
                                  </p:childTnLst>
                                </p:cTn>
                              </p:par>
                            </p:childTnLst>
                          </p:cTn>
                        </p:par>
                        <p:par>
                          <p:cTn id="161" fill="hold">
                            <p:stCondLst>
                              <p:cond delay="15000"/>
                            </p:stCondLst>
                            <p:childTnLst>
                              <p:par>
                                <p:cTn id="162" presetID="42" presetClass="entr" presetSubtype="0" fill="hold" grpId="0" nodeType="afterEffect">
                                  <p:stCondLst>
                                    <p:cond delay="0"/>
                                  </p:stCondLst>
                                  <p:childTnLst>
                                    <p:set>
                                      <p:cBhvr>
                                        <p:cTn id="163" dur="1" fill="hold">
                                          <p:stCondLst>
                                            <p:cond delay="0"/>
                                          </p:stCondLst>
                                        </p:cTn>
                                        <p:tgtEl>
                                          <p:spTgt spid="90"/>
                                        </p:tgtEl>
                                        <p:attrNameLst>
                                          <p:attrName>style.visibility</p:attrName>
                                        </p:attrNameLst>
                                      </p:cBhvr>
                                      <p:to>
                                        <p:strVal val="visible"/>
                                      </p:to>
                                    </p:set>
                                    <p:animEffect transition="in" filter="fade">
                                      <p:cBhvr>
                                        <p:cTn id="164" dur="1000"/>
                                        <p:tgtEl>
                                          <p:spTgt spid="90"/>
                                        </p:tgtEl>
                                      </p:cBhvr>
                                    </p:animEffect>
                                    <p:anim calcmode="lin" valueType="num">
                                      <p:cBhvr>
                                        <p:cTn id="165" dur="1000" fill="hold"/>
                                        <p:tgtEl>
                                          <p:spTgt spid="90"/>
                                        </p:tgtEl>
                                        <p:attrNameLst>
                                          <p:attrName>ppt_x</p:attrName>
                                        </p:attrNameLst>
                                      </p:cBhvr>
                                      <p:tavLst>
                                        <p:tav tm="0">
                                          <p:val>
                                            <p:strVal val="#ppt_x"/>
                                          </p:val>
                                        </p:tav>
                                        <p:tav tm="100000">
                                          <p:val>
                                            <p:strVal val="#ppt_x"/>
                                          </p:val>
                                        </p:tav>
                                      </p:tavLst>
                                    </p:anim>
                                    <p:anim calcmode="lin" valueType="num">
                                      <p:cBhvr>
                                        <p:cTn id="166" dur="1000" fill="hold"/>
                                        <p:tgtEl>
                                          <p:spTgt spid="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5" grpId="0" animBg="1"/>
      <p:bldP spid="66" grpId="0" animBg="1"/>
      <p:bldP spid="67" grpId="0"/>
      <p:bldP spid="75" grpId="0" animBg="1"/>
      <p:bldP spid="76" grpId="0" animBg="1"/>
      <p:bldP spid="77" grpId="0" animBg="1"/>
      <p:bldP spid="78" grpId="0" animBg="1"/>
      <p:bldP spid="79" grpId="0" animBg="1"/>
      <p:bldP spid="80" grpId="0" animBg="1"/>
      <p:bldP spid="74" grpId="0" animBg="1"/>
      <p:bldP spid="81" grpId="0"/>
      <p:bldP spid="82" grpId="0"/>
      <p:bldP spid="83" grpId="0"/>
      <p:bldP spid="84" grpId="0"/>
      <p:bldP spid="85" grpId="0"/>
      <p:bldP spid="87" grpId="0"/>
      <p:bldP spid="88" grpId="0"/>
      <p:bldP spid="89" grpId="0"/>
      <p:bldP spid="90" grpId="0"/>
      <p:bldP spid="91" grpId="0"/>
      <p:bldP spid="92" grpId="0"/>
      <p:bldP spid="93" grpId="0"/>
      <p:bldP spid="102" grpId="0" animBg="1"/>
      <p:bldP spid="11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5000" b="-2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4852CF87-F741-4990-BC10-3E205B517F98}"/>
              </a:ext>
            </a:extLst>
          </p:cNvPr>
          <p:cNvSpPr/>
          <p:nvPr/>
        </p:nvSpPr>
        <p:spPr>
          <a:xfrm>
            <a:off x="5314278" y="1"/>
            <a:ext cx="6877721"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7681917-3F01-42B6-AC5B-B73954493CF1}"/>
              </a:ext>
            </a:extLst>
          </p:cNvPr>
          <p:cNvGrpSpPr/>
          <p:nvPr/>
        </p:nvGrpSpPr>
        <p:grpSpPr>
          <a:xfrm rot="18063988">
            <a:off x="6331009" y="3820518"/>
            <a:ext cx="544422" cy="1183804"/>
            <a:chOff x="9283908" y="615827"/>
            <a:chExt cx="544422" cy="1183804"/>
          </a:xfrm>
        </p:grpSpPr>
        <p:cxnSp>
          <p:nvCxnSpPr>
            <p:cNvPr id="68" name="Straight Connector 67">
              <a:extLst>
                <a:ext uri="{FF2B5EF4-FFF2-40B4-BE49-F238E27FC236}">
                  <a16:creationId xmlns:a16="http://schemas.microsoft.com/office/drawing/2014/main" id="{1EEED6D7-147C-453D-A133-01B735E07CCF}"/>
                </a:ext>
              </a:extLst>
            </p:cNvPr>
            <p:cNvCxnSpPr>
              <a:cxnSpLocks/>
            </p:cNvCxnSpPr>
            <p:nvPr/>
          </p:nvCxnSpPr>
          <p:spPr>
            <a:xfrm rot="3536012">
              <a:off x="8692006" y="1207729"/>
              <a:ext cx="118380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10117D5E-6AED-4D45-9B58-E2BD907E9D12}"/>
                </a:ext>
              </a:extLst>
            </p:cNvPr>
            <p:cNvCxnSpPr>
              <a:cxnSpLocks/>
            </p:cNvCxnSpPr>
            <p:nvPr/>
          </p:nvCxnSpPr>
          <p:spPr>
            <a:xfrm rot="3536012" flipV="1">
              <a:off x="9644912" y="1597352"/>
              <a:ext cx="143219" cy="223617"/>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1" name="Group 60">
            <a:extLst>
              <a:ext uri="{FF2B5EF4-FFF2-40B4-BE49-F238E27FC236}">
                <a16:creationId xmlns:a16="http://schemas.microsoft.com/office/drawing/2014/main" id="{E93001C2-BB71-4860-BAFC-7B9EB9584143}"/>
              </a:ext>
            </a:extLst>
          </p:cNvPr>
          <p:cNvGrpSpPr/>
          <p:nvPr/>
        </p:nvGrpSpPr>
        <p:grpSpPr>
          <a:xfrm>
            <a:off x="9189604" y="1742739"/>
            <a:ext cx="1600316" cy="179474"/>
            <a:chOff x="9189604" y="1742739"/>
            <a:chExt cx="1600316" cy="179474"/>
          </a:xfrm>
        </p:grpSpPr>
        <p:cxnSp>
          <p:nvCxnSpPr>
            <p:cNvPr id="55" name="Straight Connector 54">
              <a:extLst>
                <a:ext uri="{FF2B5EF4-FFF2-40B4-BE49-F238E27FC236}">
                  <a16:creationId xmlns:a16="http://schemas.microsoft.com/office/drawing/2014/main" id="{99002330-7357-4E98-873D-7ABAD8A351C6}"/>
                </a:ext>
              </a:extLst>
            </p:cNvPr>
            <p:cNvCxnSpPr/>
            <p:nvPr/>
          </p:nvCxnSpPr>
          <p:spPr>
            <a:xfrm flipV="1">
              <a:off x="9189604" y="1742739"/>
              <a:ext cx="96858" cy="179474"/>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D360597-F71D-42D5-9C7D-E737E40AD4BA}"/>
                </a:ext>
              </a:extLst>
            </p:cNvPr>
            <p:cNvCxnSpPr>
              <a:cxnSpLocks/>
            </p:cNvCxnSpPr>
            <p:nvPr/>
          </p:nvCxnSpPr>
          <p:spPr>
            <a:xfrm flipV="1">
              <a:off x="9286462" y="1742739"/>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62" name="Group 61">
            <a:extLst>
              <a:ext uri="{FF2B5EF4-FFF2-40B4-BE49-F238E27FC236}">
                <a16:creationId xmlns:a16="http://schemas.microsoft.com/office/drawing/2014/main" id="{F538E060-0FF2-48D3-96A5-F31CFA2BAEC5}"/>
              </a:ext>
            </a:extLst>
          </p:cNvPr>
          <p:cNvGrpSpPr/>
          <p:nvPr/>
        </p:nvGrpSpPr>
        <p:grpSpPr>
          <a:xfrm>
            <a:off x="10006373" y="5711872"/>
            <a:ext cx="1554617" cy="188138"/>
            <a:chOff x="9270309" y="1601933"/>
            <a:chExt cx="1554617" cy="188138"/>
          </a:xfrm>
        </p:grpSpPr>
        <p:cxnSp>
          <p:nvCxnSpPr>
            <p:cNvPr id="63" name="Straight Connector 62">
              <a:extLst>
                <a:ext uri="{FF2B5EF4-FFF2-40B4-BE49-F238E27FC236}">
                  <a16:creationId xmlns:a16="http://schemas.microsoft.com/office/drawing/2014/main" id="{185C854F-71CC-4BDE-AD9C-2FB3A3A60B66}"/>
                </a:ext>
              </a:extLst>
            </p:cNvPr>
            <p:cNvCxnSpPr>
              <a:cxnSpLocks/>
            </p:cNvCxnSpPr>
            <p:nvPr/>
          </p:nvCxnSpPr>
          <p:spPr>
            <a:xfrm>
              <a:off x="9270309" y="1601933"/>
              <a:ext cx="59185" cy="182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C66CAE3-4FE2-4638-B5D8-3DA35C350F0E}"/>
                </a:ext>
              </a:extLst>
            </p:cNvPr>
            <p:cNvCxnSpPr>
              <a:cxnSpLocks/>
            </p:cNvCxnSpPr>
            <p:nvPr/>
          </p:nvCxnSpPr>
          <p:spPr>
            <a:xfrm flipV="1">
              <a:off x="9321468" y="1784813"/>
              <a:ext cx="1503458" cy="5258"/>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5" name="Group 14">
            <a:extLst>
              <a:ext uri="{FF2B5EF4-FFF2-40B4-BE49-F238E27FC236}">
                <a16:creationId xmlns:a16="http://schemas.microsoft.com/office/drawing/2014/main" id="{79899701-22A2-4826-B9AB-1D8475813145}"/>
              </a:ext>
            </a:extLst>
          </p:cNvPr>
          <p:cNvGrpSpPr/>
          <p:nvPr/>
        </p:nvGrpSpPr>
        <p:grpSpPr>
          <a:xfrm>
            <a:off x="6911075" y="3142630"/>
            <a:ext cx="1835653" cy="1618997"/>
            <a:chOff x="5483040" y="2442082"/>
            <a:chExt cx="1835653" cy="1618997"/>
          </a:xfrm>
          <a:solidFill>
            <a:srgbClr val="44546B"/>
          </a:solidFill>
        </p:grpSpPr>
        <p:sp>
          <p:nvSpPr>
            <p:cNvPr id="16" name="Freeform: Shape 15">
              <a:extLst>
                <a:ext uri="{FF2B5EF4-FFF2-40B4-BE49-F238E27FC236}">
                  <a16:creationId xmlns:a16="http://schemas.microsoft.com/office/drawing/2014/main" id="{E3608233-B299-4617-AD07-2691C6908C89}"/>
                </a:ext>
              </a:extLst>
            </p:cNvPr>
            <p:cNvSpPr/>
            <p:nvPr/>
          </p:nvSpPr>
          <p:spPr>
            <a:xfrm rot="21254751">
              <a:off x="5761036" y="2442082"/>
              <a:ext cx="1557657" cy="531897"/>
            </a:xfrm>
            <a:custGeom>
              <a:avLst/>
              <a:gdLst>
                <a:gd name="connsiteX0" fmla="*/ 119661 w 1557657"/>
                <a:gd name="connsiteY0" fmla="*/ 0 h 531897"/>
                <a:gd name="connsiteX1" fmla="*/ 329668 w 1557657"/>
                <a:gd name="connsiteY1" fmla="*/ 408500 h 531897"/>
                <a:gd name="connsiteX2" fmla="*/ 297164 w 1557657"/>
                <a:gd name="connsiteY2" fmla="*/ 478811 h 531897"/>
                <a:gd name="connsiteX3" fmla="*/ 281334 w 1557657"/>
                <a:gd name="connsiteY3" fmla="*/ 531897 h 531897"/>
                <a:gd name="connsiteX4" fmla="*/ 3379 w 1557657"/>
                <a:gd name="connsiteY4" fmla="*/ 3702 h 531897"/>
                <a:gd name="connsiteX5" fmla="*/ 0 w 1557657"/>
                <a:gd name="connsiteY5" fmla="*/ 11740 h 531897"/>
                <a:gd name="connsiteX6" fmla="*/ 0 w 1557657"/>
                <a:gd name="connsiteY6" fmla="*/ 0 h 531897"/>
                <a:gd name="connsiteX7" fmla="*/ 1557657 w 1557657"/>
                <a:gd name="connsiteY7" fmla="*/ 0 h 531897"/>
                <a:gd name="connsiteX8" fmla="*/ 1557657 w 1557657"/>
                <a:gd name="connsiteY8" fmla="*/ 16167 h 531897"/>
                <a:gd name="connsiteX9" fmla="*/ 1549346 w 1557657"/>
                <a:gd name="connsiteY9" fmla="*/ 0 h 5318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57657" h="531897">
                  <a:moveTo>
                    <a:pt x="119661" y="0"/>
                  </a:moveTo>
                  <a:lnTo>
                    <a:pt x="329668" y="408500"/>
                  </a:lnTo>
                  <a:lnTo>
                    <a:pt x="297164" y="478811"/>
                  </a:lnTo>
                  <a:lnTo>
                    <a:pt x="281334" y="531897"/>
                  </a:lnTo>
                  <a:lnTo>
                    <a:pt x="3379" y="3702"/>
                  </a:lnTo>
                  <a:lnTo>
                    <a:pt x="0" y="11740"/>
                  </a:lnTo>
                  <a:lnTo>
                    <a:pt x="0" y="0"/>
                  </a:lnTo>
                  <a:close/>
                  <a:moveTo>
                    <a:pt x="1557657" y="0"/>
                  </a:moveTo>
                  <a:lnTo>
                    <a:pt x="1557657" y="16167"/>
                  </a:lnTo>
                  <a:lnTo>
                    <a:pt x="1549346"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615D2143-8038-4754-9041-0C312559C5D5}"/>
                </a:ext>
              </a:extLst>
            </p:cNvPr>
            <p:cNvSpPr/>
            <p:nvPr/>
          </p:nvSpPr>
          <p:spPr>
            <a:xfrm rot="21254751">
              <a:off x="5890324" y="3520941"/>
              <a:ext cx="314082" cy="535963"/>
            </a:xfrm>
            <a:custGeom>
              <a:avLst/>
              <a:gdLst>
                <a:gd name="connsiteX0" fmla="*/ 261388 w 314082"/>
                <a:gd name="connsiteY0" fmla="*/ 0 h 535963"/>
                <a:gd name="connsiteX1" fmla="*/ 287469 w 314082"/>
                <a:gd name="connsiteY1" fmla="*/ 68388 h 535963"/>
                <a:gd name="connsiteX2" fmla="*/ 314082 w 314082"/>
                <a:gd name="connsiteY2" fmla="*/ 115130 h 535963"/>
                <a:gd name="connsiteX3" fmla="*/ 131697 w 314082"/>
                <a:gd name="connsiteY3" fmla="*/ 535963 h 535963"/>
                <a:gd name="connsiteX4" fmla="*/ 0 w 314082"/>
                <a:gd name="connsiteY4" fmla="*/ 535963 h 535963"/>
                <a:gd name="connsiteX5" fmla="*/ 0 w 314082"/>
                <a:gd name="connsiteY5" fmla="*/ 506286 h 535963"/>
                <a:gd name="connsiteX6" fmla="*/ 14420 w 314082"/>
                <a:gd name="connsiteY6" fmla="*/ 535545 h 535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4082" h="535963">
                  <a:moveTo>
                    <a:pt x="261388" y="0"/>
                  </a:moveTo>
                  <a:lnTo>
                    <a:pt x="287469" y="68388"/>
                  </a:lnTo>
                  <a:lnTo>
                    <a:pt x="314082" y="115130"/>
                  </a:lnTo>
                  <a:lnTo>
                    <a:pt x="131697" y="535963"/>
                  </a:lnTo>
                  <a:lnTo>
                    <a:pt x="0" y="535963"/>
                  </a:lnTo>
                  <a:lnTo>
                    <a:pt x="0" y="506286"/>
                  </a:lnTo>
                  <a:lnTo>
                    <a:pt x="14420" y="535545"/>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47D4CF87-3474-4BA8-949C-1B7117FCD17B}"/>
                </a:ext>
              </a:extLst>
            </p:cNvPr>
            <p:cNvSpPr/>
            <p:nvPr/>
          </p:nvSpPr>
          <p:spPr>
            <a:xfrm rot="21212807">
              <a:off x="6275270" y="2718844"/>
              <a:ext cx="330853" cy="978408"/>
            </a:xfrm>
            <a:custGeom>
              <a:avLst/>
              <a:gdLst>
                <a:gd name="connsiteX0" fmla="*/ 193424 w 330853"/>
                <a:gd name="connsiteY0" fmla="*/ 0 h 978408"/>
                <a:gd name="connsiteX1" fmla="*/ 209182 w 330853"/>
                <a:gd name="connsiteY1" fmla="*/ 16943 h 978408"/>
                <a:gd name="connsiteX2" fmla="*/ 330001 w 330853"/>
                <a:gd name="connsiteY2" fmla="*/ 520267 h 978408"/>
                <a:gd name="connsiteX3" fmla="*/ 229413 w 330853"/>
                <a:gd name="connsiteY3" fmla="*/ 928819 h 978408"/>
                <a:gd name="connsiteX4" fmla="*/ 193563 w 330853"/>
                <a:gd name="connsiteY4" fmla="*/ 978408 h 978408"/>
                <a:gd name="connsiteX5" fmla="*/ 0 w 330853"/>
                <a:gd name="connsiteY5" fmla="*/ 978408 h 978408"/>
                <a:gd name="connsiteX6" fmla="*/ 0 w 330853"/>
                <a:gd name="connsiteY6" fmla="*/ 970618 h 978408"/>
                <a:gd name="connsiteX7" fmla="*/ 7239 w 330853"/>
                <a:gd name="connsiteY7" fmla="*/ 972370 h 978408"/>
                <a:gd name="connsiteX8" fmla="*/ 183064 w 330853"/>
                <a:gd name="connsiteY8" fmla="*/ 837125 h 978408"/>
                <a:gd name="connsiteX9" fmla="*/ 266635 w 330853"/>
                <a:gd name="connsiteY9" fmla="*/ 497690 h 978408"/>
                <a:gd name="connsiteX10" fmla="*/ 43913 w 330853"/>
                <a:gd name="connsiteY10" fmla="*/ 4737 h 978408"/>
                <a:gd name="connsiteX11" fmla="*/ 13064 w 330853"/>
                <a:gd name="connsiteY11" fmla="*/ 7461 h 978408"/>
                <a:gd name="connsiteX12" fmla="*/ 0 w 330853"/>
                <a:gd name="connsiteY12" fmla="*/ 11917 h 978408"/>
                <a:gd name="connsiteX13" fmla="*/ 0 w 330853"/>
                <a:gd name="connsiteY13" fmla="*/ 0 h 978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0853" h="978408">
                  <a:moveTo>
                    <a:pt x="193424" y="0"/>
                  </a:moveTo>
                  <a:lnTo>
                    <a:pt x="209182" y="16943"/>
                  </a:lnTo>
                  <a:cubicBezTo>
                    <a:pt x="289061" y="122251"/>
                    <a:pt x="338000" y="309206"/>
                    <a:pt x="330001" y="520267"/>
                  </a:cubicBezTo>
                  <a:cubicBezTo>
                    <a:pt x="323905" y="681074"/>
                    <a:pt x="285912" y="825426"/>
                    <a:pt x="229413" y="928819"/>
                  </a:cubicBezTo>
                  <a:lnTo>
                    <a:pt x="193563" y="978408"/>
                  </a:lnTo>
                  <a:lnTo>
                    <a:pt x="0" y="978408"/>
                  </a:lnTo>
                  <a:lnTo>
                    <a:pt x="0" y="970618"/>
                  </a:lnTo>
                  <a:lnTo>
                    <a:pt x="7239" y="972370"/>
                  </a:lnTo>
                  <a:cubicBezTo>
                    <a:pt x="73805" y="974893"/>
                    <a:pt x="136123" y="923024"/>
                    <a:pt x="183064" y="837125"/>
                  </a:cubicBezTo>
                  <a:cubicBezTo>
                    <a:pt x="230005" y="751224"/>
                    <a:pt x="261571" y="631293"/>
                    <a:pt x="266635" y="497690"/>
                  </a:cubicBezTo>
                  <a:cubicBezTo>
                    <a:pt x="276762" y="230485"/>
                    <a:pt x="177046" y="9783"/>
                    <a:pt x="43913" y="4737"/>
                  </a:cubicBezTo>
                  <a:cubicBezTo>
                    <a:pt x="33512" y="4343"/>
                    <a:pt x="23215" y="5277"/>
                    <a:pt x="13064" y="7461"/>
                  </a:cubicBezTo>
                  <a:lnTo>
                    <a:pt x="0" y="11917"/>
                  </a:lnTo>
                  <a:lnTo>
                    <a:pt x="0" y="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F827B3B-13F6-4D8A-83B7-C807438E0D6F}"/>
                </a:ext>
              </a:extLst>
            </p:cNvPr>
            <p:cNvSpPr>
              <a:spLocks noChangeAspect="1"/>
            </p:cNvSpPr>
            <p:nvPr/>
          </p:nvSpPr>
          <p:spPr>
            <a:xfrm rot="5143038">
              <a:off x="5237592" y="2752047"/>
              <a:ext cx="1554480" cy="1063584"/>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solidFill>
              <a:srgbClr val="26364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a:extLst>
              <a:ext uri="{FF2B5EF4-FFF2-40B4-BE49-F238E27FC236}">
                <a16:creationId xmlns:a16="http://schemas.microsoft.com/office/drawing/2014/main" id="{62F5AE57-C338-4A1F-96FC-6A21E1FEA60D}"/>
              </a:ext>
            </a:extLst>
          </p:cNvPr>
          <p:cNvGrpSpPr/>
          <p:nvPr/>
        </p:nvGrpSpPr>
        <p:grpSpPr>
          <a:xfrm>
            <a:off x="8903015" y="4270506"/>
            <a:ext cx="1757196" cy="1528055"/>
            <a:chOff x="4065134" y="4651629"/>
            <a:chExt cx="1757196" cy="1528055"/>
          </a:xfrm>
          <a:solidFill>
            <a:srgbClr val="5C9AD3"/>
          </a:solidFill>
        </p:grpSpPr>
        <p:sp>
          <p:nvSpPr>
            <p:cNvPr id="21" name="Freeform: Shape 20">
              <a:extLst>
                <a:ext uri="{FF2B5EF4-FFF2-40B4-BE49-F238E27FC236}">
                  <a16:creationId xmlns:a16="http://schemas.microsoft.com/office/drawing/2014/main" id="{A497C90D-314D-4EC1-A441-E7F8E611792F}"/>
                </a:ext>
              </a:extLst>
            </p:cNvPr>
            <p:cNvSpPr/>
            <p:nvPr/>
          </p:nvSpPr>
          <p:spPr>
            <a:xfrm rot="19513183">
              <a:off x="4065134" y="4651629"/>
              <a:ext cx="1009023" cy="630533"/>
            </a:xfrm>
            <a:custGeom>
              <a:avLst/>
              <a:gdLst>
                <a:gd name="connsiteX0" fmla="*/ 967960 w 1009023"/>
                <a:gd name="connsiteY0" fmla="*/ 106764 h 630533"/>
                <a:gd name="connsiteX1" fmla="*/ 1009023 w 1009023"/>
                <a:gd name="connsiteY1" fmla="*/ 136795 h 630533"/>
                <a:gd name="connsiteX2" fmla="*/ 1009023 w 1009023"/>
                <a:gd name="connsiteY2" fmla="*/ 595099 h 630533"/>
                <a:gd name="connsiteX3" fmla="*/ 1001869 w 1009023"/>
                <a:gd name="connsiteY3" fmla="*/ 630533 h 630533"/>
                <a:gd name="connsiteX4" fmla="*/ 997198 w 1009023"/>
                <a:gd name="connsiteY4" fmla="*/ 601977 h 630533"/>
                <a:gd name="connsiteX5" fmla="*/ 860478 w 1009023"/>
                <a:gd name="connsiteY5" fmla="*/ 449024 h 630533"/>
                <a:gd name="connsiteX6" fmla="*/ 504216 w 1009023"/>
                <a:gd name="connsiteY6" fmla="*/ 358981 h 630533"/>
                <a:gd name="connsiteX7" fmla="*/ 8746 w 1009023"/>
                <a:gd name="connsiteY7" fmla="*/ 596865 h 630533"/>
                <a:gd name="connsiteX8" fmla="*/ 4860 w 1009023"/>
                <a:gd name="connsiteY8" fmla="*/ 619172 h 630533"/>
                <a:gd name="connsiteX9" fmla="*/ 0 w 1009023"/>
                <a:gd name="connsiteY9" fmla="*/ 595099 h 630533"/>
                <a:gd name="connsiteX10" fmla="*/ 0 w 1009023"/>
                <a:gd name="connsiteY10" fmla="*/ 208011 h 630533"/>
                <a:gd name="connsiteX11" fmla="*/ 48849 w 1009023"/>
                <a:gd name="connsiteY11" fmla="*/ 154846 h 630533"/>
                <a:gd name="connsiteX12" fmla="*/ 545597 w 1009023"/>
                <a:gd name="connsiteY12" fmla="*/ 14 h 630533"/>
                <a:gd name="connsiteX13" fmla="*/ 967960 w 1009023"/>
                <a:gd name="connsiteY13" fmla="*/ 106764 h 630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09023" h="630533">
                  <a:moveTo>
                    <a:pt x="967960" y="106764"/>
                  </a:moveTo>
                  <a:lnTo>
                    <a:pt x="1009023" y="136795"/>
                  </a:lnTo>
                  <a:lnTo>
                    <a:pt x="1009023" y="595099"/>
                  </a:lnTo>
                  <a:lnTo>
                    <a:pt x="1001869" y="630533"/>
                  </a:lnTo>
                  <a:lnTo>
                    <a:pt x="997198" y="601977"/>
                  </a:lnTo>
                  <a:cubicBezTo>
                    <a:pt x="977342" y="543065"/>
                    <a:pt x="928736" y="490248"/>
                    <a:pt x="860478" y="449024"/>
                  </a:cubicBezTo>
                  <a:cubicBezTo>
                    <a:pt x="769467" y="394058"/>
                    <a:pt x="643523" y="359701"/>
                    <a:pt x="504216" y="358981"/>
                  </a:cubicBezTo>
                  <a:cubicBezTo>
                    <a:pt x="260429" y="357720"/>
                    <a:pt x="56496" y="459889"/>
                    <a:pt x="8746" y="596865"/>
                  </a:cubicBezTo>
                  <a:lnTo>
                    <a:pt x="4860" y="619172"/>
                  </a:lnTo>
                  <a:lnTo>
                    <a:pt x="0" y="595099"/>
                  </a:lnTo>
                  <a:lnTo>
                    <a:pt x="0" y="208011"/>
                  </a:lnTo>
                  <a:lnTo>
                    <a:pt x="48849" y="154846"/>
                  </a:lnTo>
                  <a:cubicBezTo>
                    <a:pt x="156818" y="60440"/>
                    <a:pt x="339154" y="-1054"/>
                    <a:pt x="545597" y="14"/>
                  </a:cubicBezTo>
                  <a:cubicBezTo>
                    <a:pt x="710752" y="868"/>
                    <a:pt x="860064" y="41600"/>
                    <a:pt x="967960" y="106764"/>
                  </a:cubicBez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A593B90F-603B-46A2-89F5-01F02D29D076}"/>
                </a:ext>
              </a:extLst>
            </p:cNvPr>
            <p:cNvSpPr/>
            <p:nvPr/>
          </p:nvSpPr>
          <p:spPr>
            <a:xfrm rot="19655792">
              <a:off x="4170216" y="5063716"/>
              <a:ext cx="907521" cy="961066"/>
            </a:xfrm>
            <a:custGeom>
              <a:avLst/>
              <a:gdLst>
                <a:gd name="connsiteX0" fmla="*/ 277643 w 907521"/>
                <a:gd name="connsiteY0" fmla="*/ 421274 h 961066"/>
                <a:gd name="connsiteX1" fmla="*/ 309795 w 907521"/>
                <a:gd name="connsiteY1" fmla="*/ 466398 h 961066"/>
                <a:gd name="connsiteX2" fmla="*/ 475076 w 907521"/>
                <a:gd name="connsiteY2" fmla="*/ 566630 h 961066"/>
                <a:gd name="connsiteX3" fmla="*/ 531413 w 907521"/>
                <a:gd name="connsiteY3" fmla="*/ 582648 h 961066"/>
                <a:gd name="connsiteX4" fmla="*/ 8911 w 907521"/>
                <a:gd name="connsiteY4" fmla="*/ 961066 h 961066"/>
                <a:gd name="connsiteX5" fmla="*/ 0 w 907521"/>
                <a:gd name="connsiteY5" fmla="*/ 961066 h 961066"/>
                <a:gd name="connsiteX6" fmla="*/ 0 w 907521"/>
                <a:gd name="connsiteY6" fmla="*/ 606967 h 961066"/>
                <a:gd name="connsiteX7" fmla="*/ 907521 w 907521"/>
                <a:gd name="connsiteY7" fmla="*/ 0 h 961066"/>
                <a:gd name="connsiteX8" fmla="*/ 907521 w 907521"/>
                <a:gd name="connsiteY8" fmla="*/ 18512 h 961066"/>
                <a:gd name="connsiteX9" fmla="*/ 884857 w 907521"/>
                <a:gd name="connsiteY9" fmla="*/ 15158 h 96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07521" h="961066">
                  <a:moveTo>
                    <a:pt x="277643" y="421274"/>
                  </a:moveTo>
                  <a:lnTo>
                    <a:pt x="309795" y="466398"/>
                  </a:lnTo>
                  <a:cubicBezTo>
                    <a:pt x="350150" y="507628"/>
                    <a:pt x="407041" y="542026"/>
                    <a:pt x="475076" y="566630"/>
                  </a:cubicBezTo>
                  <a:lnTo>
                    <a:pt x="531413" y="582648"/>
                  </a:lnTo>
                  <a:lnTo>
                    <a:pt x="8911" y="961066"/>
                  </a:lnTo>
                  <a:lnTo>
                    <a:pt x="0" y="961066"/>
                  </a:lnTo>
                  <a:lnTo>
                    <a:pt x="0" y="606967"/>
                  </a:lnTo>
                  <a:close/>
                  <a:moveTo>
                    <a:pt x="907521" y="0"/>
                  </a:moveTo>
                  <a:lnTo>
                    <a:pt x="907521" y="18512"/>
                  </a:lnTo>
                  <a:lnTo>
                    <a:pt x="884857" y="15158"/>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D3402B2-A0DE-426B-8BC8-673CD1D2E625}"/>
                </a:ext>
              </a:extLst>
            </p:cNvPr>
            <p:cNvSpPr/>
            <p:nvPr/>
          </p:nvSpPr>
          <p:spPr>
            <a:xfrm rot="19655792">
              <a:off x="5094397" y="4819555"/>
              <a:ext cx="572711" cy="592227"/>
            </a:xfrm>
            <a:custGeom>
              <a:avLst/>
              <a:gdLst>
                <a:gd name="connsiteX0" fmla="*/ 572711 w 572711"/>
                <a:gd name="connsiteY0" fmla="*/ 590303 h 592227"/>
                <a:gd name="connsiteX1" fmla="*/ 572711 w 572711"/>
                <a:gd name="connsiteY1" fmla="*/ 592227 h 592227"/>
                <a:gd name="connsiteX2" fmla="*/ 569886 w 572711"/>
                <a:gd name="connsiteY2" fmla="*/ 592227 h 592227"/>
                <a:gd name="connsiteX3" fmla="*/ 572711 w 572711"/>
                <a:gd name="connsiteY3" fmla="*/ 186610 h 592227"/>
                <a:gd name="connsiteX4" fmla="*/ 572711 w 572711"/>
                <a:gd name="connsiteY4" fmla="*/ 588086 h 592227"/>
                <a:gd name="connsiteX5" fmla="*/ 0 w 572711"/>
                <a:gd name="connsiteY5" fmla="*/ 318650 h 592227"/>
                <a:gd name="connsiteX6" fmla="*/ 69229 w 572711"/>
                <a:gd name="connsiteY6" fmla="*/ 281374 h 592227"/>
                <a:gd name="connsiteX7" fmla="*/ 209161 w 572711"/>
                <a:gd name="connsiteY7" fmla="*/ 63217 h 592227"/>
                <a:gd name="connsiteX8" fmla="*/ 196715 w 572711"/>
                <a:gd name="connsiteY8" fmla="*/ 2940 h 592227"/>
                <a:gd name="connsiteX9" fmla="*/ 195048 w 572711"/>
                <a:gd name="connsiteY9" fmla="*/ 0 h 592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2711" h="592227">
                  <a:moveTo>
                    <a:pt x="572711" y="590303"/>
                  </a:moveTo>
                  <a:lnTo>
                    <a:pt x="572711" y="592227"/>
                  </a:lnTo>
                  <a:lnTo>
                    <a:pt x="569886" y="592227"/>
                  </a:lnTo>
                  <a:close/>
                  <a:moveTo>
                    <a:pt x="572711" y="186610"/>
                  </a:moveTo>
                  <a:lnTo>
                    <a:pt x="572711" y="588086"/>
                  </a:lnTo>
                  <a:lnTo>
                    <a:pt x="0" y="318650"/>
                  </a:lnTo>
                  <a:lnTo>
                    <a:pt x="69229" y="281374"/>
                  </a:lnTo>
                  <a:cubicBezTo>
                    <a:pt x="158484" y="223601"/>
                    <a:pt x="212180" y="146318"/>
                    <a:pt x="209161" y="63217"/>
                  </a:cubicBezTo>
                  <a:cubicBezTo>
                    <a:pt x="208407" y="42442"/>
                    <a:pt x="204143" y="22287"/>
                    <a:pt x="196715" y="2940"/>
                  </a:cubicBezTo>
                  <a:lnTo>
                    <a:pt x="195048" y="0"/>
                  </a:lnTo>
                  <a:close/>
                </a:path>
              </a:pathLst>
            </a:cu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B3C632F5-8A68-48DE-BEB0-FD03644C8466}"/>
                </a:ext>
              </a:extLst>
            </p:cNvPr>
            <p:cNvSpPr/>
            <p:nvPr/>
          </p:nvSpPr>
          <p:spPr>
            <a:xfrm rot="19530965">
              <a:off x="4202616" y="4852001"/>
              <a:ext cx="1619714" cy="1327683"/>
            </a:xfrm>
            <a:custGeom>
              <a:avLst/>
              <a:gdLst>
                <a:gd name="connsiteX0" fmla="*/ 1125808 w 1619714"/>
                <a:gd name="connsiteY0" fmla="*/ 88199 h 1327683"/>
                <a:gd name="connsiteX1" fmla="*/ 1273567 w 1619714"/>
                <a:gd name="connsiteY1" fmla="*/ 301132 h 1327683"/>
                <a:gd name="connsiteX2" fmla="*/ 1125807 w 1619714"/>
                <a:gd name="connsiteY2" fmla="*/ 514065 h 1327683"/>
                <a:gd name="connsiteX3" fmla="*/ 1055270 w 1619714"/>
                <a:gd name="connsiteY3" fmla="*/ 548804 h 1327683"/>
                <a:gd name="connsiteX4" fmla="*/ 1619714 w 1619714"/>
                <a:gd name="connsiteY4" fmla="*/ 839828 h 1327683"/>
                <a:gd name="connsiteX5" fmla="*/ 844320 w 1619714"/>
                <a:gd name="connsiteY5" fmla="*/ 1327683 h 1327683"/>
                <a:gd name="connsiteX6" fmla="*/ 0 w 1619714"/>
                <a:gd name="connsiteY6" fmla="*/ 932679 h 1327683"/>
                <a:gd name="connsiteX7" fmla="*/ 542743 w 1619714"/>
                <a:gd name="connsiteY7" fmla="*/ 568888 h 1327683"/>
                <a:gd name="connsiteX8" fmla="*/ 487024 w 1619714"/>
                <a:gd name="connsiteY8" fmla="*/ 550836 h 1327683"/>
                <a:gd name="connsiteX9" fmla="*/ 264603 w 1619714"/>
                <a:gd name="connsiteY9" fmla="*/ 301132 h 1327683"/>
                <a:gd name="connsiteX10" fmla="*/ 769085 w 1619714"/>
                <a:gd name="connsiteY10" fmla="*/ 0 h 1327683"/>
                <a:gd name="connsiteX11" fmla="*/ 1125808 w 1619714"/>
                <a:gd name="connsiteY11" fmla="*/ 88199 h 1327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19714" h="1327683">
                  <a:moveTo>
                    <a:pt x="1125808" y="88199"/>
                  </a:moveTo>
                  <a:cubicBezTo>
                    <a:pt x="1217101" y="142693"/>
                    <a:pt x="1273567" y="217977"/>
                    <a:pt x="1273567" y="301132"/>
                  </a:cubicBezTo>
                  <a:cubicBezTo>
                    <a:pt x="1273567" y="384288"/>
                    <a:pt x="1217101" y="459571"/>
                    <a:pt x="1125807" y="514065"/>
                  </a:cubicBezTo>
                  <a:lnTo>
                    <a:pt x="1055270" y="548804"/>
                  </a:lnTo>
                  <a:lnTo>
                    <a:pt x="1619714" y="839828"/>
                  </a:lnTo>
                  <a:lnTo>
                    <a:pt x="844320" y="1327683"/>
                  </a:lnTo>
                  <a:lnTo>
                    <a:pt x="0" y="932679"/>
                  </a:lnTo>
                  <a:lnTo>
                    <a:pt x="542743" y="568888"/>
                  </a:lnTo>
                  <a:lnTo>
                    <a:pt x="487024" y="550836"/>
                  </a:lnTo>
                  <a:cubicBezTo>
                    <a:pt x="352831" y="496720"/>
                    <a:pt x="264603" y="405076"/>
                    <a:pt x="264603" y="301132"/>
                  </a:cubicBezTo>
                  <a:cubicBezTo>
                    <a:pt x="264603" y="134821"/>
                    <a:pt x="490467" y="0"/>
                    <a:pt x="769085" y="0"/>
                  </a:cubicBezTo>
                  <a:cubicBezTo>
                    <a:pt x="908394" y="0"/>
                    <a:pt x="1034514" y="33705"/>
                    <a:pt x="1125808" y="88199"/>
                  </a:cubicBezTo>
                  <a:close/>
                </a:path>
              </a:pathLst>
            </a:custGeom>
            <a:grp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Shape 24">
            <a:extLst>
              <a:ext uri="{FF2B5EF4-FFF2-40B4-BE49-F238E27FC236}">
                <a16:creationId xmlns:a16="http://schemas.microsoft.com/office/drawing/2014/main" id="{AB5FA632-800C-42C7-BDB7-E47E75868BA5}"/>
              </a:ext>
            </a:extLst>
          </p:cNvPr>
          <p:cNvSpPr/>
          <p:nvPr/>
        </p:nvSpPr>
        <p:spPr>
          <a:xfrm rot="17340000">
            <a:off x="7914866" y="3608563"/>
            <a:ext cx="3072792" cy="2069797"/>
          </a:xfrm>
          <a:custGeom>
            <a:avLst/>
            <a:gdLst>
              <a:gd name="connsiteX0" fmla="*/ 3072792 w 3072792"/>
              <a:gd name="connsiteY0" fmla="*/ 2069797 h 2069797"/>
              <a:gd name="connsiteX1" fmla="*/ 1985205 w 3072792"/>
              <a:gd name="connsiteY1" fmla="*/ 1965736 h 2069797"/>
              <a:gd name="connsiteX2" fmla="*/ 1775717 w 3072792"/>
              <a:gd name="connsiteY2" fmla="*/ 1566245 h 2069797"/>
              <a:gd name="connsiteX3" fmla="*/ 1802674 w 3072792"/>
              <a:gd name="connsiteY3" fmla="*/ 1513178 h 2069797"/>
              <a:gd name="connsiteX4" fmla="*/ 1805647 w 3072792"/>
              <a:gd name="connsiteY4" fmla="*/ 1494490 h 2069797"/>
              <a:gd name="connsiteX5" fmla="*/ 1846167 w 3072792"/>
              <a:gd name="connsiteY5" fmla="*/ 1494938 h 2069797"/>
              <a:gd name="connsiteX6" fmla="*/ 2047034 w 3072792"/>
              <a:gd name="connsiteY6" fmla="*/ 1395296 h 2069797"/>
              <a:gd name="connsiteX7" fmla="*/ 2056462 w 3072792"/>
              <a:gd name="connsiteY7" fmla="*/ 1088175 h 2069797"/>
              <a:gd name="connsiteX8" fmla="*/ 1778794 w 3072792"/>
              <a:gd name="connsiteY8" fmla="*/ 752486 h 2069797"/>
              <a:gd name="connsiteX9" fmla="*/ 1085684 w 3072792"/>
              <a:gd name="connsiteY9" fmla="*/ 683518 h 2069797"/>
              <a:gd name="connsiteX10" fmla="*/ 1045975 w 3072792"/>
              <a:gd name="connsiteY10" fmla="*/ 889017 h 2069797"/>
              <a:gd name="connsiteX11" fmla="*/ 1050198 w 3072792"/>
              <a:gd name="connsiteY11" fmla="*/ 904529 h 2069797"/>
              <a:gd name="connsiteX12" fmla="*/ 1008254 w 3072792"/>
              <a:gd name="connsiteY12" fmla="*/ 924994 h 2069797"/>
              <a:gd name="connsiteX13" fmla="*/ 963904 w 3072792"/>
              <a:gd name="connsiteY13" fmla="*/ 967670 h 2069797"/>
              <a:gd name="connsiteX14" fmla="*/ 943414 w 3072792"/>
              <a:gd name="connsiteY14" fmla="*/ 1012426 h 2069797"/>
              <a:gd name="connsiteX15" fmla="*/ 539549 w 3072792"/>
              <a:gd name="connsiteY15" fmla="*/ 1009654 h 2069797"/>
              <a:gd name="connsiteX16" fmla="*/ 0 w 3072792"/>
              <a:gd name="connsiteY16" fmla="*/ 0 h 2069797"/>
              <a:gd name="connsiteX17" fmla="*/ 2177259 w 3072792"/>
              <a:gd name="connsiteY17" fmla="*/ 0 h 2069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072792" h="2069797">
                <a:moveTo>
                  <a:pt x="3072792" y="2069797"/>
                </a:moveTo>
                <a:lnTo>
                  <a:pt x="1985205" y="1965736"/>
                </a:lnTo>
                <a:lnTo>
                  <a:pt x="1775717" y="1566245"/>
                </a:lnTo>
                <a:lnTo>
                  <a:pt x="1802674" y="1513178"/>
                </a:lnTo>
                <a:lnTo>
                  <a:pt x="1805647" y="1494490"/>
                </a:lnTo>
                <a:lnTo>
                  <a:pt x="1846167" y="1494938"/>
                </a:lnTo>
                <a:cubicBezTo>
                  <a:pt x="1931900" y="1487518"/>
                  <a:pt x="2003037" y="1454721"/>
                  <a:pt x="2047034" y="1395296"/>
                </a:cubicBezTo>
                <a:cubicBezTo>
                  <a:pt x="2105696" y="1316066"/>
                  <a:pt x="2105004" y="1204500"/>
                  <a:pt x="2056462" y="1088175"/>
                </a:cubicBezTo>
                <a:cubicBezTo>
                  <a:pt x="2007920" y="971848"/>
                  <a:pt x="1911529" y="850762"/>
                  <a:pt x="1778794" y="752486"/>
                </a:cubicBezTo>
                <a:cubicBezTo>
                  <a:pt x="1513324" y="555933"/>
                  <a:pt x="1203009" y="525055"/>
                  <a:pt x="1085684" y="683518"/>
                </a:cubicBezTo>
                <a:cubicBezTo>
                  <a:pt x="1044437" y="739227"/>
                  <a:pt x="1032534" y="810921"/>
                  <a:pt x="1045975" y="889017"/>
                </a:cubicBezTo>
                <a:lnTo>
                  <a:pt x="1050198" y="904529"/>
                </a:lnTo>
                <a:lnTo>
                  <a:pt x="1008254" y="924994"/>
                </a:lnTo>
                <a:cubicBezTo>
                  <a:pt x="991189" y="936750"/>
                  <a:pt x="976275" y="950962"/>
                  <a:pt x="963904" y="967670"/>
                </a:cubicBezTo>
                <a:lnTo>
                  <a:pt x="943414" y="1012426"/>
                </a:lnTo>
                <a:lnTo>
                  <a:pt x="539549" y="1009654"/>
                </a:lnTo>
                <a:lnTo>
                  <a:pt x="0" y="0"/>
                </a:lnTo>
                <a:lnTo>
                  <a:pt x="2177259"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84FFA42-6B7E-4391-886C-BA36DD40F0E7}"/>
              </a:ext>
            </a:extLst>
          </p:cNvPr>
          <p:cNvGrpSpPr/>
          <p:nvPr/>
        </p:nvGrpSpPr>
        <p:grpSpPr>
          <a:xfrm>
            <a:off x="8614709" y="1853155"/>
            <a:ext cx="1621675" cy="1273502"/>
            <a:chOff x="7162426" y="1132392"/>
            <a:chExt cx="1621675" cy="1273502"/>
          </a:xfrm>
          <a:solidFill>
            <a:srgbClr val="FE4A1E"/>
          </a:solidFill>
        </p:grpSpPr>
        <p:sp>
          <p:nvSpPr>
            <p:cNvPr id="27" name="Freeform: Shape 26">
              <a:extLst>
                <a:ext uri="{FF2B5EF4-FFF2-40B4-BE49-F238E27FC236}">
                  <a16:creationId xmlns:a16="http://schemas.microsoft.com/office/drawing/2014/main" id="{C16A692D-6F6C-4ABA-B475-276B5F29D837}"/>
                </a:ext>
              </a:extLst>
            </p:cNvPr>
            <p:cNvSpPr/>
            <p:nvPr/>
          </p:nvSpPr>
          <p:spPr>
            <a:xfrm rot="17147985">
              <a:off x="7467593" y="1654428"/>
              <a:ext cx="487484" cy="1015447"/>
            </a:xfrm>
            <a:custGeom>
              <a:avLst/>
              <a:gdLst>
                <a:gd name="connsiteX0" fmla="*/ 487484 w 487484"/>
                <a:gd name="connsiteY0" fmla="*/ 1008985 h 1015447"/>
                <a:gd name="connsiteX1" fmla="*/ 487484 w 487484"/>
                <a:gd name="connsiteY1" fmla="*/ 1015447 h 1015447"/>
                <a:gd name="connsiteX2" fmla="*/ 481769 w 487484"/>
                <a:gd name="connsiteY2" fmla="*/ 1015447 h 1015447"/>
                <a:gd name="connsiteX3" fmla="*/ 479768 w 487484"/>
                <a:gd name="connsiteY3" fmla="*/ 1009817 h 1015447"/>
                <a:gd name="connsiteX4" fmla="*/ 487484 w 487484"/>
                <a:gd name="connsiteY4" fmla="*/ 0 h 1015447"/>
                <a:gd name="connsiteX5" fmla="*/ 487484 w 487484"/>
                <a:gd name="connsiteY5" fmla="*/ 7757 h 1015447"/>
                <a:gd name="connsiteX6" fmla="*/ 440055 w 487484"/>
                <a:gd name="connsiteY6" fmla="*/ 32562 h 1015447"/>
                <a:gd name="connsiteX7" fmla="*/ 352306 w 487484"/>
                <a:gd name="connsiteY7" fmla="*/ 134390 h 1015447"/>
                <a:gd name="connsiteX8" fmla="*/ 249937 w 487484"/>
                <a:gd name="connsiteY8" fmla="*/ 485992 h 1015447"/>
                <a:gd name="connsiteX9" fmla="*/ 406280 w 487484"/>
                <a:gd name="connsiteY9" fmla="*/ 998014 h 1015447"/>
                <a:gd name="connsiteX10" fmla="*/ 413590 w 487484"/>
                <a:gd name="connsiteY10" fmla="*/ 1000166 h 1015447"/>
                <a:gd name="connsiteX11" fmla="*/ 401797 w 487484"/>
                <a:gd name="connsiteY11" fmla="*/ 1015447 h 1015447"/>
                <a:gd name="connsiteX12" fmla="*/ 116968 w 487484"/>
                <a:gd name="connsiteY12" fmla="*/ 1015447 h 1015447"/>
                <a:gd name="connsiteX13" fmla="*/ 89900 w 487484"/>
                <a:gd name="connsiteY13" fmla="*/ 979884 h 1015447"/>
                <a:gd name="connsiteX14" fmla="*/ 4177 w 487484"/>
                <a:gd name="connsiteY14" fmla="*/ 484543 h 1015447"/>
                <a:gd name="connsiteX15" fmla="*/ 122507 w 487484"/>
                <a:gd name="connsiteY15" fmla="*/ 78122 h 1015447"/>
                <a:gd name="connsiteX16" fmla="*/ 170823 w 487484"/>
                <a:gd name="connsiteY16" fmla="*/ 10265 h 1015447"/>
                <a:gd name="connsiteX17" fmla="*/ 181760 w 487484"/>
                <a:gd name="connsiteY17" fmla="*/ 0 h 1015447"/>
                <a:gd name="connsiteX18" fmla="*/ 462719 w 487484"/>
                <a:gd name="connsiteY18" fmla="*/ 0 h 1015447"/>
                <a:gd name="connsiteX19" fmla="*/ 467525 w 487484"/>
                <a:gd name="connsiteY19" fmla="*/ 6314 h 1015447"/>
                <a:gd name="connsiteX20" fmla="*/ 479596 w 487484"/>
                <a:gd name="connsiteY20" fmla="*/ 0 h 1015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87484" h="1015447">
                  <a:moveTo>
                    <a:pt x="487484" y="1008985"/>
                  </a:moveTo>
                  <a:lnTo>
                    <a:pt x="487484" y="1015447"/>
                  </a:lnTo>
                  <a:lnTo>
                    <a:pt x="481769" y="1015447"/>
                  </a:lnTo>
                  <a:lnTo>
                    <a:pt x="479768" y="1009817"/>
                  </a:lnTo>
                  <a:close/>
                  <a:moveTo>
                    <a:pt x="487484" y="0"/>
                  </a:moveTo>
                  <a:lnTo>
                    <a:pt x="487484" y="7757"/>
                  </a:lnTo>
                  <a:lnTo>
                    <a:pt x="440055" y="32562"/>
                  </a:lnTo>
                  <a:cubicBezTo>
                    <a:pt x="408297" y="55685"/>
                    <a:pt x="378529" y="90494"/>
                    <a:pt x="352306" y="134390"/>
                  </a:cubicBezTo>
                  <a:cubicBezTo>
                    <a:pt x="299860" y="222183"/>
                    <a:pt x="261594" y="346319"/>
                    <a:pt x="249937" y="485992"/>
                  </a:cubicBezTo>
                  <a:cubicBezTo>
                    <a:pt x="229537" y="730419"/>
                    <a:pt x="297390" y="941434"/>
                    <a:pt x="406280" y="998014"/>
                  </a:cubicBezTo>
                  <a:lnTo>
                    <a:pt x="413590" y="1000166"/>
                  </a:lnTo>
                  <a:lnTo>
                    <a:pt x="401797" y="1015447"/>
                  </a:lnTo>
                  <a:lnTo>
                    <a:pt x="116968" y="1015447"/>
                  </a:lnTo>
                  <a:lnTo>
                    <a:pt x="89900" y="979884"/>
                  </a:lnTo>
                  <a:cubicBezTo>
                    <a:pt x="22538" y="868463"/>
                    <a:pt x="-12666" y="686355"/>
                    <a:pt x="4177" y="484543"/>
                  </a:cubicBezTo>
                  <a:cubicBezTo>
                    <a:pt x="17652" y="323094"/>
                    <a:pt x="61884" y="179603"/>
                    <a:pt x="122507" y="78122"/>
                  </a:cubicBezTo>
                  <a:cubicBezTo>
                    <a:pt x="137663" y="52752"/>
                    <a:pt x="153843" y="30008"/>
                    <a:pt x="170823" y="10265"/>
                  </a:cubicBezTo>
                  <a:lnTo>
                    <a:pt x="181760" y="0"/>
                  </a:lnTo>
                  <a:lnTo>
                    <a:pt x="462719" y="0"/>
                  </a:lnTo>
                  <a:lnTo>
                    <a:pt x="467525" y="6314"/>
                  </a:lnTo>
                  <a:lnTo>
                    <a:pt x="479596" y="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B82DA5E-537D-44DE-ADB6-222844162D4C}"/>
                </a:ext>
              </a:extLst>
            </p:cNvPr>
            <p:cNvSpPr/>
            <p:nvPr/>
          </p:nvSpPr>
          <p:spPr>
            <a:xfrm rot="17592343">
              <a:off x="8206991" y="1596167"/>
              <a:ext cx="454751" cy="606990"/>
            </a:xfrm>
            <a:custGeom>
              <a:avLst/>
              <a:gdLst>
                <a:gd name="connsiteX0" fmla="*/ 454751 w 454751"/>
                <a:gd name="connsiteY0" fmla="*/ 589077 h 606990"/>
                <a:gd name="connsiteX1" fmla="*/ 454751 w 454751"/>
                <a:gd name="connsiteY1" fmla="*/ 606990 h 606990"/>
                <a:gd name="connsiteX2" fmla="*/ 202161 w 454751"/>
                <a:gd name="connsiteY2" fmla="*/ 606990 h 606990"/>
                <a:gd name="connsiteX3" fmla="*/ 0 w 454751"/>
                <a:gd name="connsiteY3" fmla="*/ 209874 h 606990"/>
                <a:gd name="connsiteX4" fmla="*/ 22666 w 454751"/>
                <a:gd name="connsiteY4" fmla="*/ 204405 h 606990"/>
                <a:gd name="connsiteX5" fmla="*/ 136919 w 454751"/>
                <a:gd name="connsiteY5" fmla="*/ 76244 h 606990"/>
                <a:gd name="connsiteX6" fmla="*/ 165180 w 454751"/>
                <a:gd name="connsiteY6" fmla="*/ 0 h 606990"/>
                <a:gd name="connsiteX7" fmla="*/ 452440 w 454751"/>
                <a:gd name="connsiteY7" fmla="*/ 593860 h 60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54751" h="606990">
                  <a:moveTo>
                    <a:pt x="454751" y="589077"/>
                  </a:moveTo>
                  <a:lnTo>
                    <a:pt x="454751" y="606990"/>
                  </a:lnTo>
                  <a:lnTo>
                    <a:pt x="202161" y="606990"/>
                  </a:lnTo>
                  <a:lnTo>
                    <a:pt x="0" y="209874"/>
                  </a:lnTo>
                  <a:lnTo>
                    <a:pt x="22666" y="204405"/>
                  </a:lnTo>
                  <a:cubicBezTo>
                    <a:pt x="67484" y="184440"/>
                    <a:pt x="106686" y="139143"/>
                    <a:pt x="136919" y="76244"/>
                  </a:cubicBezTo>
                  <a:lnTo>
                    <a:pt x="165180" y="0"/>
                  </a:lnTo>
                  <a:lnTo>
                    <a:pt x="452440" y="593860"/>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464BB1A0-8A0E-4D81-8275-906275A3BC05}"/>
                </a:ext>
              </a:extLst>
            </p:cNvPr>
            <p:cNvSpPr/>
            <p:nvPr/>
          </p:nvSpPr>
          <p:spPr>
            <a:xfrm rot="1662176">
              <a:off x="7168488" y="1295238"/>
              <a:ext cx="489942" cy="350623"/>
            </a:xfrm>
            <a:custGeom>
              <a:avLst/>
              <a:gdLst>
                <a:gd name="connsiteX0" fmla="*/ 0 w 489942"/>
                <a:gd name="connsiteY0" fmla="*/ 0 h 350623"/>
                <a:gd name="connsiteX1" fmla="*/ 489942 w 489942"/>
                <a:gd name="connsiteY1" fmla="*/ 215836 h 350623"/>
                <a:gd name="connsiteX2" fmla="*/ 468569 w 489942"/>
                <a:gd name="connsiteY2" fmla="*/ 214874 h 350623"/>
                <a:gd name="connsiteX3" fmla="*/ 467786 w 489942"/>
                <a:gd name="connsiteY3" fmla="*/ 215274 h 350623"/>
                <a:gd name="connsiteX4" fmla="*/ 480417 w 489942"/>
                <a:gd name="connsiteY4" fmla="*/ 220839 h 350623"/>
                <a:gd name="connsiteX5" fmla="*/ 458872 w 489942"/>
                <a:gd name="connsiteY5" fmla="*/ 219867 h 350623"/>
                <a:gd name="connsiteX6" fmla="*/ 444275 w 489942"/>
                <a:gd name="connsiteY6" fmla="*/ 227531 h 350623"/>
                <a:gd name="connsiteX7" fmla="*/ 451229 w 489942"/>
                <a:gd name="connsiteY7" fmla="*/ 229498 h 350623"/>
                <a:gd name="connsiteX8" fmla="*/ 384369 w 489942"/>
                <a:gd name="connsiteY8" fmla="*/ 266751 h 350623"/>
                <a:gd name="connsiteX9" fmla="*/ 327437 w 489942"/>
                <a:gd name="connsiteY9" fmla="*/ 310933 h 350623"/>
                <a:gd name="connsiteX10" fmla="*/ 293152 w 489942"/>
                <a:gd name="connsiteY10" fmla="*/ 350623 h 350623"/>
                <a:gd name="connsiteX11" fmla="*/ 292840 w 489942"/>
                <a:gd name="connsiteY11" fmla="*/ 350490 h 350623"/>
                <a:gd name="connsiteX12" fmla="*/ 293226 w 489942"/>
                <a:gd name="connsiteY12" fmla="*/ 349670 h 350623"/>
                <a:gd name="connsiteX13" fmla="*/ 301192 w 489942"/>
                <a:gd name="connsiteY13" fmla="*/ 340448 h 350623"/>
                <a:gd name="connsiteX14" fmla="*/ 3127 w 489942"/>
                <a:gd name="connsiteY14" fmla="*/ 204513 h 350623"/>
                <a:gd name="connsiteX15" fmla="*/ 0 w 489942"/>
                <a:gd name="connsiteY15" fmla="*/ 206225 h 350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89942" h="350623">
                  <a:moveTo>
                    <a:pt x="0" y="0"/>
                  </a:moveTo>
                  <a:lnTo>
                    <a:pt x="489942" y="215836"/>
                  </a:lnTo>
                  <a:lnTo>
                    <a:pt x="468569" y="214874"/>
                  </a:lnTo>
                  <a:lnTo>
                    <a:pt x="467786" y="215274"/>
                  </a:lnTo>
                  <a:lnTo>
                    <a:pt x="480417" y="220839"/>
                  </a:lnTo>
                  <a:lnTo>
                    <a:pt x="458872" y="219867"/>
                  </a:lnTo>
                  <a:lnTo>
                    <a:pt x="444275" y="227531"/>
                  </a:lnTo>
                  <a:lnTo>
                    <a:pt x="451229" y="229498"/>
                  </a:lnTo>
                  <a:lnTo>
                    <a:pt x="384369" y="266751"/>
                  </a:lnTo>
                  <a:cubicBezTo>
                    <a:pt x="362980" y="280755"/>
                    <a:pt x="343897" y="295552"/>
                    <a:pt x="327437" y="310933"/>
                  </a:cubicBezTo>
                  <a:lnTo>
                    <a:pt x="293152" y="350623"/>
                  </a:lnTo>
                  <a:lnTo>
                    <a:pt x="292840" y="350490"/>
                  </a:lnTo>
                  <a:lnTo>
                    <a:pt x="293226" y="349670"/>
                  </a:lnTo>
                  <a:lnTo>
                    <a:pt x="301192" y="340448"/>
                  </a:lnTo>
                  <a:lnTo>
                    <a:pt x="3127" y="204513"/>
                  </a:lnTo>
                  <a:lnTo>
                    <a:pt x="0" y="206225"/>
                  </a:lnTo>
                  <a:close/>
                </a:path>
              </a:pathLst>
            </a:cu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997AC415-023F-4397-965A-F26E2ECA7BF0}"/>
                </a:ext>
              </a:extLst>
            </p:cNvPr>
            <p:cNvSpPr/>
            <p:nvPr/>
          </p:nvSpPr>
          <p:spPr>
            <a:xfrm rot="12034231">
              <a:off x="7162426" y="1132392"/>
              <a:ext cx="1621675" cy="1086403"/>
            </a:xfrm>
            <a:custGeom>
              <a:avLst/>
              <a:gdLst>
                <a:gd name="connsiteX0" fmla="*/ 1621675 w 1621675"/>
                <a:gd name="connsiteY0" fmla="*/ 740885 h 1086403"/>
                <a:gd name="connsiteX1" fmla="*/ 700999 w 1621675"/>
                <a:gd name="connsiteY1" fmla="*/ 1086403 h 1086403"/>
                <a:gd name="connsiteX2" fmla="*/ 0 w 1621675"/>
                <a:gd name="connsiteY2" fmla="*/ 706908 h 1086403"/>
                <a:gd name="connsiteX3" fmla="*/ 606439 w 1621675"/>
                <a:gd name="connsiteY3" fmla="*/ 447256 h 1086403"/>
                <a:gd name="connsiteX4" fmla="*/ 531575 w 1621675"/>
                <a:gd name="connsiteY4" fmla="*/ 415519 h 1086403"/>
                <a:gd name="connsiteX5" fmla="*/ 399721 w 1621675"/>
                <a:gd name="connsiteY5" fmla="*/ 248460 h 1086403"/>
                <a:gd name="connsiteX6" fmla="*/ 907278 w 1621675"/>
                <a:gd name="connsiteY6" fmla="*/ 0 h 1086403"/>
                <a:gd name="connsiteX7" fmla="*/ 1266175 w 1621675"/>
                <a:gd name="connsiteY7" fmla="*/ 72772 h 1086403"/>
                <a:gd name="connsiteX8" fmla="*/ 1414835 w 1621675"/>
                <a:gd name="connsiteY8" fmla="*/ 248460 h 1086403"/>
                <a:gd name="connsiteX9" fmla="*/ 1266175 w 1621675"/>
                <a:gd name="connsiteY9" fmla="*/ 424148 h 1086403"/>
                <a:gd name="connsiteX10" fmla="*/ 1195207 w 1621675"/>
                <a:gd name="connsiteY10" fmla="*/ 452811 h 1086403"/>
                <a:gd name="connsiteX11" fmla="*/ 1201863 w 1621675"/>
                <a:gd name="connsiteY11" fmla="*/ 455626 h 1086403"/>
                <a:gd name="connsiteX12" fmla="*/ 1186428 w 1621675"/>
                <a:gd name="connsiteY12" fmla="*/ 461418 h 1086403"/>
                <a:gd name="connsiteX13" fmla="*/ 1165170 w 1621675"/>
                <a:gd name="connsiteY13" fmla="*/ 457779 h 1086403"/>
                <a:gd name="connsiteX14" fmla="*/ 1177013 w 1621675"/>
                <a:gd name="connsiteY14" fmla="*/ 464869 h 1086403"/>
                <a:gd name="connsiteX15" fmla="*/ 1176186 w 1621675"/>
                <a:gd name="connsiteY15" fmla="*/ 465169 h 1086403"/>
                <a:gd name="connsiteX16" fmla="*/ 1155098 w 1621675"/>
                <a:gd name="connsiteY16" fmla="*/ 461560 h 1086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621675" h="1086403">
                  <a:moveTo>
                    <a:pt x="1621675" y="740885"/>
                  </a:moveTo>
                  <a:lnTo>
                    <a:pt x="700999" y="1086403"/>
                  </a:lnTo>
                  <a:lnTo>
                    <a:pt x="0" y="706908"/>
                  </a:lnTo>
                  <a:lnTo>
                    <a:pt x="606439" y="447256"/>
                  </a:lnTo>
                  <a:lnTo>
                    <a:pt x="531575" y="415519"/>
                  </a:lnTo>
                  <a:cubicBezTo>
                    <a:pt x="449652" y="371395"/>
                    <a:pt x="399721" y="312782"/>
                    <a:pt x="399721" y="248460"/>
                  </a:cubicBezTo>
                  <a:cubicBezTo>
                    <a:pt x="399721" y="111239"/>
                    <a:pt x="626962" y="0"/>
                    <a:pt x="907278" y="0"/>
                  </a:cubicBezTo>
                  <a:cubicBezTo>
                    <a:pt x="1047436" y="0"/>
                    <a:pt x="1174325" y="27809"/>
                    <a:pt x="1266175" y="72772"/>
                  </a:cubicBezTo>
                  <a:cubicBezTo>
                    <a:pt x="1358025" y="117734"/>
                    <a:pt x="1414835" y="179850"/>
                    <a:pt x="1414835" y="248460"/>
                  </a:cubicBezTo>
                  <a:cubicBezTo>
                    <a:pt x="1414835" y="317071"/>
                    <a:pt x="1358025" y="379186"/>
                    <a:pt x="1266175" y="424148"/>
                  </a:cubicBezTo>
                  <a:lnTo>
                    <a:pt x="1195207" y="452811"/>
                  </a:lnTo>
                  <a:lnTo>
                    <a:pt x="1201863" y="455626"/>
                  </a:lnTo>
                  <a:lnTo>
                    <a:pt x="1186428" y="461418"/>
                  </a:lnTo>
                  <a:lnTo>
                    <a:pt x="1165170" y="457779"/>
                  </a:lnTo>
                  <a:lnTo>
                    <a:pt x="1177013" y="464869"/>
                  </a:lnTo>
                  <a:lnTo>
                    <a:pt x="1176186" y="465169"/>
                  </a:lnTo>
                  <a:lnTo>
                    <a:pt x="1155098" y="461560"/>
                  </a:ln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Freeform: Shape 30">
            <a:extLst>
              <a:ext uri="{FF2B5EF4-FFF2-40B4-BE49-F238E27FC236}">
                <a16:creationId xmlns:a16="http://schemas.microsoft.com/office/drawing/2014/main" id="{48190EB4-7C0E-4A05-90F2-552CCE8817BA}"/>
              </a:ext>
            </a:extLst>
          </p:cNvPr>
          <p:cNvSpPr/>
          <p:nvPr/>
        </p:nvSpPr>
        <p:spPr>
          <a:xfrm rot="3133120">
            <a:off x="7609541" y="1907506"/>
            <a:ext cx="3171585" cy="1888260"/>
          </a:xfrm>
          <a:custGeom>
            <a:avLst/>
            <a:gdLst>
              <a:gd name="connsiteX0" fmla="*/ 662557 w 3171585"/>
              <a:gd name="connsiteY0" fmla="*/ 933589 h 1888260"/>
              <a:gd name="connsiteX1" fmla="*/ 990156 w 3171585"/>
              <a:gd name="connsiteY1" fmla="*/ 933589 h 1888260"/>
              <a:gd name="connsiteX2" fmla="*/ 986735 w 3171585"/>
              <a:gd name="connsiteY2" fmla="*/ 945284 h 1888260"/>
              <a:gd name="connsiteX3" fmla="*/ 986708 w 3171585"/>
              <a:gd name="connsiteY3" fmla="*/ 947393 h 1888260"/>
              <a:gd name="connsiteX4" fmla="*/ 984095 w 3171585"/>
              <a:gd name="connsiteY4" fmla="*/ 956325 h 1888260"/>
              <a:gd name="connsiteX5" fmla="*/ 1000886 w 3171585"/>
              <a:gd name="connsiteY5" fmla="*/ 1059583 h 1888260"/>
              <a:gd name="connsiteX6" fmla="*/ 1035938 w 3171585"/>
              <a:gd name="connsiteY6" fmla="*/ 1096800 h 1888260"/>
              <a:gd name="connsiteX7" fmla="*/ 1054745 w 3171585"/>
              <a:gd name="connsiteY7" fmla="*/ 1105961 h 1888260"/>
              <a:gd name="connsiteX8" fmla="*/ 1045112 w 3171585"/>
              <a:gd name="connsiteY8" fmla="*/ 1138890 h 1888260"/>
              <a:gd name="connsiteX9" fmla="*/ 1064520 w 3171585"/>
              <a:gd name="connsiteY9" fmla="*/ 1258248 h 1888260"/>
              <a:gd name="connsiteX10" fmla="*/ 1317361 w 3171585"/>
              <a:gd name="connsiteY10" fmla="*/ 1340964 h 1888260"/>
              <a:gd name="connsiteX11" fmla="*/ 1714658 w 3171585"/>
              <a:gd name="connsiteY11" fmla="*/ 1194898 h 1888260"/>
              <a:gd name="connsiteX12" fmla="*/ 2063408 w 3171585"/>
              <a:gd name="connsiteY12" fmla="*/ 642571 h 1888260"/>
              <a:gd name="connsiteX13" fmla="*/ 1908256 w 3171585"/>
              <a:gd name="connsiteY13" fmla="*/ 559798 h 1888260"/>
              <a:gd name="connsiteX14" fmla="*/ 1883467 w 3171585"/>
              <a:gd name="connsiteY14" fmla="*/ 559261 h 1888260"/>
              <a:gd name="connsiteX15" fmla="*/ 1867678 w 3171585"/>
              <a:gd name="connsiteY15" fmla="*/ 515910 h 1888260"/>
              <a:gd name="connsiteX16" fmla="*/ 1854309 w 3171585"/>
              <a:gd name="connsiteY16" fmla="*/ 501359 h 1888260"/>
              <a:gd name="connsiteX17" fmla="*/ 2145242 w 3171585"/>
              <a:gd name="connsiteY17" fmla="*/ 70157 h 1888260"/>
              <a:gd name="connsiteX18" fmla="*/ 3171585 w 3171585"/>
              <a:gd name="connsiteY18" fmla="*/ 0 h 1888260"/>
              <a:gd name="connsiteX19" fmla="*/ 1950427 w 3171585"/>
              <a:gd name="connsiteY19" fmla="*/ 1888260 h 1888260"/>
              <a:gd name="connsiteX20" fmla="*/ 1 w 3171585"/>
              <a:gd name="connsiteY20" fmla="*/ 1827601 h 1888260"/>
              <a:gd name="connsiteX21" fmla="*/ 0 w 3171585"/>
              <a:gd name="connsiteY21" fmla="*/ 1819848 h 1888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1585" h="1888260">
                <a:moveTo>
                  <a:pt x="662557" y="933589"/>
                </a:moveTo>
                <a:lnTo>
                  <a:pt x="990156" y="933589"/>
                </a:lnTo>
                <a:lnTo>
                  <a:pt x="986735" y="945284"/>
                </a:lnTo>
                <a:lnTo>
                  <a:pt x="986708" y="947393"/>
                </a:lnTo>
                <a:lnTo>
                  <a:pt x="984095" y="956325"/>
                </a:lnTo>
                <a:cubicBezTo>
                  <a:pt x="977828" y="995106"/>
                  <a:pt x="982886" y="1030380"/>
                  <a:pt x="1000886" y="1059583"/>
                </a:cubicBezTo>
                <a:cubicBezTo>
                  <a:pt x="1009886" y="1074185"/>
                  <a:pt x="1021696" y="1086578"/>
                  <a:pt x="1035938" y="1096800"/>
                </a:cubicBezTo>
                <a:lnTo>
                  <a:pt x="1054745" y="1105961"/>
                </a:lnTo>
                <a:lnTo>
                  <a:pt x="1045112" y="1138890"/>
                </a:lnTo>
                <a:cubicBezTo>
                  <a:pt x="1037868" y="1183718"/>
                  <a:pt x="1043714" y="1224491"/>
                  <a:pt x="1064520" y="1258248"/>
                </a:cubicBezTo>
                <a:cubicBezTo>
                  <a:pt x="1106133" y="1325762"/>
                  <a:pt x="1199709" y="1352429"/>
                  <a:pt x="1317361" y="1340964"/>
                </a:cubicBezTo>
                <a:cubicBezTo>
                  <a:pt x="1435013" y="1329500"/>
                  <a:pt x="1576740" y="1279905"/>
                  <a:pt x="1714658" y="1194898"/>
                </a:cubicBezTo>
                <a:cubicBezTo>
                  <a:pt x="1990493" y="1024883"/>
                  <a:pt x="2146634" y="777598"/>
                  <a:pt x="2063408" y="642571"/>
                </a:cubicBezTo>
                <a:cubicBezTo>
                  <a:pt x="2034149" y="595101"/>
                  <a:pt x="1979201" y="567824"/>
                  <a:pt x="1908256" y="559798"/>
                </a:cubicBezTo>
                <a:lnTo>
                  <a:pt x="1883467" y="559261"/>
                </a:lnTo>
                <a:lnTo>
                  <a:pt x="1867678" y="515910"/>
                </a:lnTo>
                <a:lnTo>
                  <a:pt x="1854309" y="501359"/>
                </a:lnTo>
                <a:lnTo>
                  <a:pt x="2145242" y="70157"/>
                </a:lnTo>
                <a:lnTo>
                  <a:pt x="3171585" y="0"/>
                </a:lnTo>
                <a:lnTo>
                  <a:pt x="1950427" y="1888260"/>
                </a:lnTo>
                <a:lnTo>
                  <a:pt x="1" y="1827601"/>
                </a:lnTo>
                <a:lnTo>
                  <a:pt x="0" y="1819848"/>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597EFF1-E978-4FDF-9FD6-53971BE484B1}"/>
              </a:ext>
            </a:extLst>
          </p:cNvPr>
          <p:cNvSpPr/>
          <p:nvPr/>
        </p:nvSpPr>
        <p:spPr>
          <a:xfrm rot="19396390">
            <a:off x="6844499" y="2374084"/>
            <a:ext cx="1809771" cy="3162041"/>
          </a:xfrm>
          <a:custGeom>
            <a:avLst/>
            <a:gdLst>
              <a:gd name="connsiteX0" fmla="*/ 1809771 w 1809771"/>
              <a:gd name="connsiteY0" fmla="*/ 0 h 3162041"/>
              <a:gd name="connsiteX1" fmla="*/ 1809771 w 1809771"/>
              <a:gd name="connsiteY1" fmla="*/ 1941171 h 3162041"/>
              <a:gd name="connsiteX2" fmla="*/ 0 w 1809771"/>
              <a:gd name="connsiteY2" fmla="*/ 3162041 h 3162041"/>
              <a:gd name="connsiteX3" fmla="*/ 101674 w 1809771"/>
              <a:gd name="connsiteY3" fmla="*/ 2146918 h 3162041"/>
              <a:gd name="connsiteX4" fmla="*/ 575795 w 1809771"/>
              <a:gd name="connsiteY4" fmla="*/ 1795208 h 3162041"/>
              <a:gd name="connsiteX5" fmla="*/ 575231 w 1809771"/>
              <a:gd name="connsiteY5" fmla="*/ 1819717 h 3162041"/>
              <a:gd name="connsiteX6" fmla="*/ 578406 w 1809771"/>
              <a:gd name="connsiteY6" fmla="*/ 1837531 h 3162041"/>
              <a:gd name="connsiteX7" fmla="*/ 577534 w 1809771"/>
              <a:gd name="connsiteY7" fmla="*/ 1841448 h 3162041"/>
              <a:gd name="connsiteX8" fmla="*/ 636766 w 1809771"/>
              <a:gd name="connsiteY8" fmla="*/ 2075740 h 3162041"/>
              <a:gd name="connsiteX9" fmla="*/ 874050 w 1809771"/>
              <a:gd name="connsiteY9" fmla="*/ 2029944 h 3162041"/>
              <a:gd name="connsiteX10" fmla="*/ 1150387 w 1809771"/>
              <a:gd name="connsiteY10" fmla="*/ 1730887 h 3162041"/>
              <a:gd name="connsiteX11" fmla="*/ 1244673 w 1809771"/>
              <a:gd name="connsiteY11" fmla="*/ 1119461 h 3162041"/>
              <a:gd name="connsiteX12" fmla="*/ 1087873 w 1809771"/>
              <a:gd name="connsiteY12" fmla="*/ 1121224 h 3162041"/>
              <a:gd name="connsiteX13" fmla="*/ 1074136 w 1809771"/>
              <a:gd name="connsiteY13" fmla="*/ 1128367 h 3162041"/>
              <a:gd name="connsiteX14" fmla="*/ 1035793 w 1809771"/>
              <a:gd name="connsiteY14" fmla="*/ 1132298 h 3162041"/>
              <a:gd name="connsiteX15" fmla="*/ 959821 w 1809771"/>
              <a:gd name="connsiteY15" fmla="*/ 1163799 h 3162041"/>
              <a:gd name="connsiteX16" fmla="*/ 918311 w 1809771"/>
              <a:gd name="connsiteY16" fmla="*/ 1192027 h 3162041"/>
              <a:gd name="connsiteX17" fmla="*/ 944976 w 1809771"/>
              <a:gd name="connsiteY17" fmla="*/ 766882 h 3162041"/>
              <a:gd name="connsiteX18" fmla="*/ 956442 w 1809771"/>
              <a:gd name="connsiteY18" fmla="*/ 661819 h 3162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09771" h="3162041">
                <a:moveTo>
                  <a:pt x="1809771" y="0"/>
                </a:moveTo>
                <a:lnTo>
                  <a:pt x="1809771" y="1941171"/>
                </a:lnTo>
                <a:lnTo>
                  <a:pt x="0" y="3162041"/>
                </a:lnTo>
                <a:lnTo>
                  <a:pt x="101674" y="2146918"/>
                </a:lnTo>
                <a:lnTo>
                  <a:pt x="575795" y="1795208"/>
                </a:lnTo>
                <a:lnTo>
                  <a:pt x="575231" y="1819717"/>
                </a:lnTo>
                <a:lnTo>
                  <a:pt x="578406" y="1837531"/>
                </a:lnTo>
                <a:lnTo>
                  <a:pt x="577534" y="1841448"/>
                </a:lnTo>
                <a:cubicBezTo>
                  <a:pt x="560471" y="1952095"/>
                  <a:pt x="578867" y="2038934"/>
                  <a:pt x="636766" y="2075740"/>
                </a:cubicBezTo>
                <a:cubicBezTo>
                  <a:pt x="694664" y="2112546"/>
                  <a:pt x="781102" y="2092350"/>
                  <a:pt x="874050" y="2029944"/>
                </a:cubicBezTo>
                <a:cubicBezTo>
                  <a:pt x="966997" y="1967538"/>
                  <a:pt x="1066453" y="1862921"/>
                  <a:pt x="1150387" y="1730887"/>
                </a:cubicBezTo>
                <a:cubicBezTo>
                  <a:pt x="1318257" y="1466817"/>
                  <a:pt x="1360470" y="1193073"/>
                  <a:pt x="1244673" y="1119461"/>
                </a:cubicBezTo>
                <a:cubicBezTo>
                  <a:pt x="1203964" y="1093582"/>
                  <a:pt x="1149144" y="1095884"/>
                  <a:pt x="1087873" y="1121224"/>
                </a:cubicBezTo>
                <a:lnTo>
                  <a:pt x="1074136" y="1128367"/>
                </a:lnTo>
                <a:lnTo>
                  <a:pt x="1035793" y="1132298"/>
                </a:lnTo>
                <a:cubicBezTo>
                  <a:pt x="1011373" y="1138854"/>
                  <a:pt x="985847" y="1149476"/>
                  <a:pt x="959821" y="1163799"/>
                </a:cubicBezTo>
                <a:lnTo>
                  <a:pt x="918311" y="1192027"/>
                </a:lnTo>
                <a:lnTo>
                  <a:pt x="944976" y="766882"/>
                </a:lnTo>
                <a:lnTo>
                  <a:pt x="956442" y="66181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58B238AD-4285-4622-BCB6-D6C0BBB31AE9}"/>
              </a:ext>
            </a:extLst>
          </p:cNvPr>
          <p:cNvGrpSpPr/>
          <p:nvPr/>
        </p:nvGrpSpPr>
        <p:grpSpPr>
          <a:xfrm>
            <a:off x="-1" y="1953909"/>
            <a:ext cx="5314279" cy="1005840"/>
            <a:chOff x="-1" y="1953909"/>
            <a:chExt cx="5314279" cy="1005840"/>
          </a:xfrm>
        </p:grpSpPr>
        <p:sp>
          <p:nvSpPr>
            <p:cNvPr id="3" name="Rectangle 2">
              <a:extLst>
                <a:ext uri="{FF2B5EF4-FFF2-40B4-BE49-F238E27FC236}">
                  <a16:creationId xmlns:a16="http://schemas.microsoft.com/office/drawing/2014/main" id="{6DD6F4E5-25AF-40CA-BBEB-91BB0E9DF287}"/>
                </a:ext>
              </a:extLst>
            </p:cNvPr>
            <p:cNvSpPr/>
            <p:nvPr/>
          </p:nvSpPr>
          <p:spPr>
            <a:xfrm>
              <a:off x="-1" y="1953909"/>
              <a:ext cx="5314279"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9664E80C-7EE1-467F-91D2-C90EB08DFF52}"/>
                </a:ext>
              </a:extLst>
            </p:cNvPr>
            <p:cNvSpPr txBox="1">
              <a:spLocks noChangeArrowheads="1"/>
            </p:cNvSpPr>
            <p:nvPr/>
          </p:nvSpPr>
          <p:spPr bwMode="auto">
            <a:xfrm>
              <a:off x="656216" y="2002858"/>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5" name="Group 94">
            <a:extLst>
              <a:ext uri="{FF2B5EF4-FFF2-40B4-BE49-F238E27FC236}">
                <a16:creationId xmlns:a16="http://schemas.microsoft.com/office/drawing/2014/main" id="{C135139D-3BBA-458F-84B2-A002A61D2678}"/>
              </a:ext>
            </a:extLst>
          </p:cNvPr>
          <p:cNvGrpSpPr/>
          <p:nvPr/>
        </p:nvGrpSpPr>
        <p:grpSpPr>
          <a:xfrm>
            <a:off x="0" y="3338787"/>
            <a:ext cx="5292444" cy="1005840"/>
            <a:chOff x="0" y="3338787"/>
            <a:chExt cx="5292444" cy="1005840"/>
          </a:xfrm>
        </p:grpSpPr>
        <p:sp>
          <p:nvSpPr>
            <p:cNvPr id="39" name="Rectangle 38">
              <a:extLst>
                <a:ext uri="{FF2B5EF4-FFF2-40B4-BE49-F238E27FC236}">
                  <a16:creationId xmlns:a16="http://schemas.microsoft.com/office/drawing/2014/main" id="{EF3D08D3-61A9-45A0-A874-A053523D207F}"/>
                </a:ext>
              </a:extLst>
            </p:cNvPr>
            <p:cNvSpPr/>
            <p:nvPr/>
          </p:nvSpPr>
          <p:spPr>
            <a:xfrm>
              <a:off x="0" y="3338787"/>
              <a:ext cx="5292444"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0A0BA75B-0019-4102-8B43-1E60D4C1A8E8}"/>
                </a:ext>
              </a:extLst>
            </p:cNvPr>
            <p:cNvSpPr txBox="1">
              <a:spLocks noChangeArrowheads="1"/>
            </p:cNvSpPr>
            <p:nvPr/>
          </p:nvSpPr>
          <p:spPr bwMode="auto">
            <a:xfrm>
              <a:off x="634382" y="3387736"/>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96" name="Group 95">
            <a:extLst>
              <a:ext uri="{FF2B5EF4-FFF2-40B4-BE49-F238E27FC236}">
                <a16:creationId xmlns:a16="http://schemas.microsoft.com/office/drawing/2014/main" id="{1629CB99-1830-40D6-8280-B9D68C1B8807}"/>
              </a:ext>
            </a:extLst>
          </p:cNvPr>
          <p:cNvGrpSpPr/>
          <p:nvPr/>
        </p:nvGrpSpPr>
        <p:grpSpPr>
          <a:xfrm>
            <a:off x="0" y="4696231"/>
            <a:ext cx="5314278" cy="1005840"/>
            <a:chOff x="0" y="4696231"/>
            <a:chExt cx="5314278" cy="1005840"/>
          </a:xfrm>
        </p:grpSpPr>
        <p:sp>
          <p:nvSpPr>
            <p:cNvPr id="43" name="Rectangle 42">
              <a:extLst>
                <a:ext uri="{FF2B5EF4-FFF2-40B4-BE49-F238E27FC236}">
                  <a16:creationId xmlns:a16="http://schemas.microsoft.com/office/drawing/2014/main" id="{51E4564F-B4AC-4420-B2DD-81FCF41FC0EE}"/>
                </a:ext>
              </a:extLst>
            </p:cNvPr>
            <p:cNvSpPr/>
            <p:nvPr/>
          </p:nvSpPr>
          <p:spPr>
            <a:xfrm>
              <a:off x="0" y="4696231"/>
              <a:ext cx="5314278" cy="1005840"/>
            </a:xfrm>
            <a:prstGeom prst="rect">
              <a:avLst/>
            </a:prstGeom>
            <a:gradFill flip="none" rotWithShape="1">
              <a:gsLst>
                <a:gs pos="0">
                  <a:schemeClr val="tx1">
                    <a:alpha val="5000"/>
                  </a:schemeClr>
                </a:gs>
                <a:gs pos="23000">
                  <a:schemeClr val="tx1">
                    <a:alpha val="35000"/>
                  </a:schemeClr>
                </a:gs>
                <a:gs pos="69000">
                  <a:schemeClr val="tx1">
                    <a:alpha val="65000"/>
                  </a:schemeClr>
                </a:gs>
                <a:gs pos="97000">
                  <a:schemeClr val="tx1">
                    <a:alpha val="90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8E493A31-1621-4DD9-A9AD-7CD970CC7528}"/>
                </a:ext>
              </a:extLst>
            </p:cNvPr>
            <p:cNvSpPr txBox="1">
              <a:spLocks noChangeArrowheads="1"/>
            </p:cNvSpPr>
            <p:nvPr/>
          </p:nvSpPr>
          <p:spPr bwMode="auto">
            <a:xfrm>
              <a:off x="656216" y="4745180"/>
              <a:ext cx="3937093"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chemeClr val="bg1"/>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60" name="TextBox 59">
            <a:extLst>
              <a:ext uri="{FF2B5EF4-FFF2-40B4-BE49-F238E27FC236}">
                <a16:creationId xmlns:a16="http://schemas.microsoft.com/office/drawing/2014/main" id="{67BAE878-A6C6-48D2-B3DF-A86E1B070433}"/>
              </a:ext>
            </a:extLst>
          </p:cNvPr>
          <p:cNvSpPr txBox="1"/>
          <p:nvPr/>
        </p:nvSpPr>
        <p:spPr>
          <a:xfrm>
            <a:off x="9945370" y="1354812"/>
            <a:ext cx="791285" cy="400110"/>
          </a:xfrm>
          <a:prstGeom prst="rect">
            <a:avLst/>
          </a:prstGeom>
          <a:noFill/>
        </p:spPr>
        <p:txBody>
          <a:bodyPr wrap="square" rtlCol="0">
            <a:spAutoFit/>
          </a:bodyPr>
          <a:lstStyle/>
          <a:p>
            <a:r>
              <a:rPr lang="en-US" sz="2000" dirty="0">
                <a:solidFill>
                  <a:schemeClr val="bg1"/>
                </a:solidFill>
              </a:rPr>
              <a:t>$451</a:t>
            </a:r>
          </a:p>
        </p:txBody>
      </p:sp>
      <p:sp>
        <p:nvSpPr>
          <p:cNvPr id="66" name="TextBox 65">
            <a:extLst>
              <a:ext uri="{FF2B5EF4-FFF2-40B4-BE49-F238E27FC236}">
                <a16:creationId xmlns:a16="http://schemas.microsoft.com/office/drawing/2014/main" id="{F886283B-3C9A-4F68-82AA-1751F98AB5D9}"/>
              </a:ext>
            </a:extLst>
          </p:cNvPr>
          <p:cNvSpPr txBox="1"/>
          <p:nvPr/>
        </p:nvSpPr>
        <p:spPr>
          <a:xfrm>
            <a:off x="10724970" y="5519469"/>
            <a:ext cx="791285" cy="400110"/>
          </a:xfrm>
          <a:prstGeom prst="rect">
            <a:avLst/>
          </a:prstGeom>
          <a:noFill/>
        </p:spPr>
        <p:txBody>
          <a:bodyPr wrap="square" rtlCol="0">
            <a:spAutoFit/>
          </a:bodyPr>
          <a:lstStyle/>
          <a:p>
            <a:r>
              <a:rPr lang="en-US" sz="2000" dirty="0">
                <a:solidFill>
                  <a:schemeClr val="bg1"/>
                </a:solidFill>
              </a:rPr>
              <a:t>$451</a:t>
            </a:r>
          </a:p>
        </p:txBody>
      </p:sp>
      <p:sp>
        <p:nvSpPr>
          <p:cNvPr id="75" name="TextBox 74">
            <a:extLst>
              <a:ext uri="{FF2B5EF4-FFF2-40B4-BE49-F238E27FC236}">
                <a16:creationId xmlns:a16="http://schemas.microsoft.com/office/drawing/2014/main" id="{3C013C13-EFF6-479B-B675-D84E2ACACF26}"/>
              </a:ext>
            </a:extLst>
          </p:cNvPr>
          <p:cNvSpPr txBox="1"/>
          <p:nvPr/>
        </p:nvSpPr>
        <p:spPr>
          <a:xfrm>
            <a:off x="6014924" y="4277885"/>
            <a:ext cx="791285" cy="400110"/>
          </a:xfrm>
          <a:prstGeom prst="rect">
            <a:avLst/>
          </a:prstGeom>
          <a:noFill/>
        </p:spPr>
        <p:txBody>
          <a:bodyPr wrap="square" rtlCol="0">
            <a:spAutoFit/>
          </a:bodyPr>
          <a:lstStyle/>
          <a:p>
            <a:r>
              <a:rPr lang="en-US" sz="2000" dirty="0">
                <a:solidFill>
                  <a:schemeClr val="bg1"/>
                </a:solidFill>
              </a:rPr>
              <a:t>$451</a:t>
            </a:r>
          </a:p>
        </p:txBody>
      </p:sp>
      <p:grpSp>
        <p:nvGrpSpPr>
          <p:cNvPr id="91" name="Group 90">
            <a:extLst>
              <a:ext uri="{FF2B5EF4-FFF2-40B4-BE49-F238E27FC236}">
                <a16:creationId xmlns:a16="http://schemas.microsoft.com/office/drawing/2014/main" id="{B6027EB2-8DA3-4662-978A-7C4BEE9A5B48}"/>
              </a:ext>
            </a:extLst>
          </p:cNvPr>
          <p:cNvGrpSpPr/>
          <p:nvPr/>
        </p:nvGrpSpPr>
        <p:grpSpPr>
          <a:xfrm>
            <a:off x="4804450" y="1953910"/>
            <a:ext cx="1012290" cy="1188720"/>
            <a:chOff x="4804450" y="1953910"/>
            <a:chExt cx="1012290" cy="1188720"/>
          </a:xfrm>
        </p:grpSpPr>
        <p:sp>
          <p:nvSpPr>
            <p:cNvPr id="36" name="Freeform: Shape 35">
              <a:extLst>
                <a:ext uri="{FF2B5EF4-FFF2-40B4-BE49-F238E27FC236}">
                  <a16:creationId xmlns:a16="http://schemas.microsoft.com/office/drawing/2014/main" id="{A29D2624-CF73-4187-881D-5E462D432395}"/>
                </a:ext>
              </a:extLst>
            </p:cNvPr>
            <p:cNvSpPr>
              <a:spLocks noChangeAspect="1"/>
            </p:cNvSpPr>
            <p:nvPr/>
          </p:nvSpPr>
          <p:spPr bwMode="auto">
            <a:xfrm flipV="1">
              <a:off x="4804450" y="1953910"/>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6" name="Freeform 5">
              <a:extLst>
                <a:ext uri="{FF2B5EF4-FFF2-40B4-BE49-F238E27FC236}">
                  <a16:creationId xmlns:a16="http://schemas.microsoft.com/office/drawing/2014/main" id="{39A1635E-FCB5-4D37-BFC1-4D77A823A332}"/>
                </a:ext>
              </a:extLst>
            </p:cNvPr>
            <p:cNvSpPr>
              <a:spLocks noChangeAspect="1"/>
            </p:cNvSpPr>
            <p:nvPr/>
          </p:nvSpPr>
          <p:spPr bwMode="auto">
            <a:xfrm>
              <a:off x="5214790" y="2264804"/>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2" name="Group 91">
            <a:extLst>
              <a:ext uri="{FF2B5EF4-FFF2-40B4-BE49-F238E27FC236}">
                <a16:creationId xmlns:a16="http://schemas.microsoft.com/office/drawing/2014/main" id="{546E477A-5DD8-49A2-8E7D-09C183380AC3}"/>
              </a:ext>
            </a:extLst>
          </p:cNvPr>
          <p:cNvGrpSpPr/>
          <p:nvPr/>
        </p:nvGrpSpPr>
        <p:grpSpPr>
          <a:xfrm>
            <a:off x="4782616" y="3338788"/>
            <a:ext cx="1012290" cy="1188720"/>
            <a:chOff x="4782616" y="3338788"/>
            <a:chExt cx="1012290" cy="1188720"/>
          </a:xfrm>
        </p:grpSpPr>
        <p:sp>
          <p:nvSpPr>
            <p:cNvPr id="40" name="Freeform: Shape 39">
              <a:extLst>
                <a:ext uri="{FF2B5EF4-FFF2-40B4-BE49-F238E27FC236}">
                  <a16:creationId xmlns:a16="http://schemas.microsoft.com/office/drawing/2014/main" id="{25C6523B-79DB-4EAF-95B8-BCBF86FFFD90}"/>
                </a:ext>
              </a:extLst>
            </p:cNvPr>
            <p:cNvSpPr>
              <a:spLocks noChangeAspect="1"/>
            </p:cNvSpPr>
            <p:nvPr/>
          </p:nvSpPr>
          <p:spPr bwMode="auto">
            <a:xfrm flipV="1">
              <a:off x="4782616" y="3338788"/>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77" name="Freeform 6">
              <a:extLst>
                <a:ext uri="{FF2B5EF4-FFF2-40B4-BE49-F238E27FC236}">
                  <a16:creationId xmlns:a16="http://schemas.microsoft.com/office/drawing/2014/main" id="{DB80EDC0-BBF6-4FD9-8696-5C743E029B46}"/>
                </a:ext>
              </a:extLst>
            </p:cNvPr>
            <p:cNvSpPr>
              <a:spLocks noChangeAspect="1"/>
            </p:cNvSpPr>
            <p:nvPr/>
          </p:nvSpPr>
          <p:spPr bwMode="auto">
            <a:xfrm>
              <a:off x="5097526" y="3658826"/>
              <a:ext cx="449908" cy="36576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93" name="Group 92">
            <a:extLst>
              <a:ext uri="{FF2B5EF4-FFF2-40B4-BE49-F238E27FC236}">
                <a16:creationId xmlns:a16="http://schemas.microsoft.com/office/drawing/2014/main" id="{72EC2069-1B7A-434E-BEDC-392A481B6342}"/>
              </a:ext>
            </a:extLst>
          </p:cNvPr>
          <p:cNvGrpSpPr/>
          <p:nvPr/>
        </p:nvGrpSpPr>
        <p:grpSpPr>
          <a:xfrm>
            <a:off x="4804450" y="4696232"/>
            <a:ext cx="1012290" cy="1188720"/>
            <a:chOff x="4804450" y="4696232"/>
            <a:chExt cx="1012290" cy="1188720"/>
          </a:xfrm>
        </p:grpSpPr>
        <p:sp>
          <p:nvSpPr>
            <p:cNvPr id="44" name="Freeform: Shape 43">
              <a:extLst>
                <a:ext uri="{FF2B5EF4-FFF2-40B4-BE49-F238E27FC236}">
                  <a16:creationId xmlns:a16="http://schemas.microsoft.com/office/drawing/2014/main" id="{1085B794-E108-43AA-9242-DC48136BC4C9}"/>
                </a:ext>
              </a:extLst>
            </p:cNvPr>
            <p:cNvSpPr>
              <a:spLocks noChangeAspect="1"/>
            </p:cNvSpPr>
            <p:nvPr/>
          </p:nvSpPr>
          <p:spPr bwMode="auto">
            <a:xfrm flipV="1">
              <a:off x="4804450" y="469623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relaxedInset"/>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78" name="Group 77">
              <a:extLst>
                <a:ext uri="{FF2B5EF4-FFF2-40B4-BE49-F238E27FC236}">
                  <a16:creationId xmlns:a16="http://schemas.microsoft.com/office/drawing/2014/main" id="{B84F98A7-FC24-495A-8B8E-F1975ACA7FFA}"/>
                </a:ext>
              </a:extLst>
            </p:cNvPr>
            <p:cNvGrpSpPr>
              <a:grpSpLocks noChangeAspect="1"/>
            </p:cNvGrpSpPr>
            <p:nvPr/>
          </p:nvGrpSpPr>
          <p:grpSpPr>
            <a:xfrm>
              <a:off x="5130334" y="4982345"/>
              <a:ext cx="365760" cy="433610"/>
              <a:chOff x="11039475" y="14288"/>
              <a:chExt cx="547688" cy="649287"/>
            </a:xfrm>
            <a:solidFill>
              <a:schemeClr val="bg1"/>
            </a:solidFill>
            <a:effectLst/>
          </p:grpSpPr>
          <p:sp>
            <p:nvSpPr>
              <p:cNvPr id="79" name="Freeform 45">
                <a:extLst>
                  <a:ext uri="{FF2B5EF4-FFF2-40B4-BE49-F238E27FC236}">
                    <a16:creationId xmlns:a16="http://schemas.microsoft.com/office/drawing/2014/main" id="{BB7A21C3-FD96-406B-96D7-73D0279D45BA}"/>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0" name="Freeform 46">
                <a:extLst>
                  <a:ext uri="{FF2B5EF4-FFF2-40B4-BE49-F238E27FC236}">
                    <a16:creationId xmlns:a16="http://schemas.microsoft.com/office/drawing/2014/main" id="{431A76B7-581F-4961-9DBB-E0C3F084F83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47">
                <a:extLst>
                  <a:ext uri="{FF2B5EF4-FFF2-40B4-BE49-F238E27FC236}">
                    <a16:creationId xmlns:a16="http://schemas.microsoft.com/office/drawing/2014/main" id="{8C561664-7C97-45A9-ADD2-90608827D8E4}"/>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2" name="Freeform 48">
                <a:extLst>
                  <a:ext uri="{FF2B5EF4-FFF2-40B4-BE49-F238E27FC236}">
                    <a16:creationId xmlns:a16="http://schemas.microsoft.com/office/drawing/2014/main" id="{87D9671B-BD17-42B7-9535-11E077566C34}"/>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3" name="Freeform 49">
                <a:extLst>
                  <a:ext uri="{FF2B5EF4-FFF2-40B4-BE49-F238E27FC236}">
                    <a16:creationId xmlns:a16="http://schemas.microsoft.com/office/drawing/2014/main" id="{9CD18F1C-65FB-4179-B047-F4DEB660E304}"/>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4" name="Freeform 50">
                <a:extLst>
                  <a:ext uri="{FF2B5EF4-FFF2-40B4-BE49-F238E27FC236}">
                    <a16:creationId xmlns:a16="http://schemas.microsoft.com/office/drawing/2014/main" id="{F2F1B76C-9C80-419C-BC29-755685E7509A}"/>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22131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wipe(right)">
                                      <p:cBhvr>
                                        <p:cTn id="11" dur="500"/>
                                        <p:tgtEl>
                                          <p:spTgt spid="33"/>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31"/>
                                        </p:tgtEl>
                                        <p:attrNameLst>
                                          <p:attrName>style.visibility</p:attrName>
                                        </p:attrNameLst>
                                      </p:cBhvr>
                                      <p:to>
                                        <p:strVal val="visible"/>
                                      </p:to>
                                    </p:set>
                                    <p:anim calcmode="lin" valueType="num">
                                      <p:cBhvr additive="base">
                                        <p:cTn id="15" dur="500" fill="hold"/>
                                        <p:tgtEl>
                                          <p:spTgt spid="31"/>
                                        </p:tgtEl>
                                        <p:attrNameLst>
                                          <p:attrName>ppt_x</p:attrName>
                                        </p:attrNameLst>
                                      </p:cBhvr>
                                      <p:tavLst>
                                        <p:tav tm="0">
                                          <p:val>
                                            <p:strVal val="#ppt_x"/>
                                          </p:val>
                                        </p:tav>
                                        <p:tav tm="100000">
                                          <p:val>
                                            <p:strVal val="#ppt_x"/>
                                          </p:val>
                                        </p:tav>
                                      </p:tavLst>
                                    </p:anim>
                                    <p:anim calcmode="lin" valueType="num">
                                      <p:cBhvr additive="base">
                                        <p:cTn id="16" dur="500" fill="hold"/>
                                        <p:tgtEl>
                                          <p:spTgt spid="31"/>
                                        </p:tgtEl>
                                        <p:attrNameLst>
                                          <p:attrName>ppt_y</p:attrName>
                                        </p:attrNameLst>
                                      </p:cBhvr>
                                      <p:tavLst>
                                        <p:tav tm="0">
                                          <p:val>
                                            <p:strVal val="0-#ppt_h/2"/>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anim calcmode="lin" valueType="num">
                                      <p:cBhvr additive="base">
                                        <p:cTn id="19" dur="500" fill="hold"/>
                                        <p:tgtEl>
                                          <p:spTgt spid="32"/>
                                        </p:tgtEl>
                                        <p:attrNameLst>
                                          <p:attrName>ppt_x</p:attrName>
                                        </p:attrNameLst>
                                      </p:cBhvr>
                                      <p:tavLst>
                                        <p:tav tm="0">
                                          <p:val>
                                            <p:strVal val="0-#ppt_w/2"/>
                                          </p:val>
                                        </p:tav>
                                        <p:tav tm="100000">
                                          <p:val>
                                            <p:strVal val="#ppt_x"/>
                                          </p:val>
                                        </p:tav>
                                      </p:tavLst>
                                    </p:anim>
                                    <p:anim calcmode="lin" valueType="num">
                                      <p:cBhvr additive="base">
                                        <p:cTn id="20" dur="500" fill="hold"/>
                                        <p:tgtEl>
                                          <p:spTgt spid="32"/>
                                        </p:tgtEl>
                                        <p:attrNameLst>
                                          <p:attrName>ppt_y</p:attrName>
                                        </p:attrNameLst>
                                      </p:cBhvr>
                                      <p:tavLst>
                                        <p:tav tm="0">
                                          <p:val>
                                            <p:strVal val="#ppt_y"/>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additive="base">
                                        <p:cTn id="23" dur="500" fill="hold"/>
                                        <p:tgtEl>
                                          <p:spTgt spid="25"/>
                                        </p:tgtEl>
                                        <p:attrNameLst>
                                          <p:attrName>ppt_x</p:attrName>
                                        </p:attrNameLst>
                                      </p:cBhvr>
                                      <p:tavLst>
                                        <p:tav tm="0">
                                          <p:val>
                                            <p:strVal val="#ppt_x"/>
                                          </p:val>
                                        </p:tav>
                                        <p:tav tm="100000">
                                          <p:val>
                                            <p:strVal val="#ppt_x"/>
                                          </p:val>
                                        </p:tav>
                                      </p:tavLst>
                                    </p:anim>
                                    <p:anim calcmode="lin" valueType="num">
                                      <p:cBhvr additive="base">
                                        <p:cTn id="24" dur="500" fill="hold"/>
                                        <p:tgtEl>
                                          <p:spTgt spid="25"/>
                                        </p:tgtEl>
                                        <p:attrNameLst>
                                          <p:attrName>ppt_y</p:attrName>
                                        </p:attrNameLst>
                                      </p:cBhvr>
                                      <p:tavLst>
                                        <p:tav tm="0">
                                          <p:val>
                                            <p:strVal val="1+#ppt_h/2"/>
                                          </p:val>
                                        </p:tav>
                                        <p:tav tm="100000">
                                          <p:val>
                                            <p:strVal val="#ppt_y"/>
                                          </p:val>
                                        </p:tav>
                                      </p:tavLst>
                                    </p:anim>
                                  </p:childTnLst>
                                </p:cTn>
                              </p:par>
                              <p:par>
                                <p:cTn id="25" presetID="2" presetClass="entr" presetSubtype="3" fill="hold"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fill="hold"/>
                                        <p:tgtEl>
                                          <p:spTgt spid="26"/>
                                        </p:tgtEl>
                                        <p:attrNameLst>
                                          <p:attrName>ppt_x</p:attrName>
                                        </p:attrNameLst>
                                      </p:cBhvr>
                                      <p:tavLst>
                                        <p:tav tm="0">
                                          <p:val>
                                            <p:strVal val="1+#ppt_w/2"/>
                                          </p:val>
                                        </p:tav>
                                        <p:tav tm="100000">
                                          <p:val>
                                            <p:strVal val="#ppt_x"/>
                                          </p:val>
                                        </p:tav>
                                      </p:tavLst>
                                    </p:anim>
                                    <p:anim calcmode="lin" valueType="num">
                                      <p:cBhvr additive="base">
                                        <p:cTn id="28" dur="500" fill="hold"/>
                                        <p:tgtEl>
                                          <p:spTgt spid="26"/>
                                        </p:tgtEl>
                                        <p:attrNameLst>
                                          <p:attrName>ppt_y</p:attrName>
                                        </p:attrNameLst>
                                      </p:cBhvr>
                                      <p:tavLst>
                                        <p:tav tm="0">
                                          <p:val>
                                            <p:strVal val="0-#ppt_h/2"/>
                                          </p:val>
                                        </p:tav>
                                        <p:tav tm="100000">
                                          <p:val>
                                            <p:strVal val="#ppt_y"/>
                                          </p:val>
                                        </p:tav>
                                      </p:tavLst>
                                    </p:anim>
                                  </p:childTnLst>
                                </p:cTn>
                              </p:par>
                              <p:par>
                                <p:cTn id="29" presetID="2" presetClass="entr" presetSubtype="6"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additive="base">
                                        <p:cTn id="31" dur="500" fill="hold"/>
                                        <p:tgtEl>
                                          <p:spTgt spid="20"/>
                                        </p:tgtEl>
                                        <p:attrNameLst>
                                          <p:attrName>ppt_x</p:attrName>
                                        </p:attrNameLst>
                                      </p:cBhvr>
                                      <p:tavLst>
                                        <p:tav tm="0">
                                          <p:val>
                                            <p:strVal val="1+#ppt_w/2"/>
                                          </p:val>
                                        </p:tav>
                                        <p:tav tm="100000">
                                          <p:val>
                                            <p:strVal val="#ppt_x"/>
                                          </p:val>
                                        </p:tav>
                                      </p:tavLst>
                                    </p:anim>
                                    <p:anim calcmode="lin" valueType="num">
                                      <p:cBhvr additive="base">
                                        <p:cTn id="32" dur="500" fill="hold"/>
                                        <p:tgtEl>
                                          <p:spTgt spid="20"/>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additive="base">
                                        <p:cTn id="35" dur="500" fill="hold"/>
                                        <p:tgtEl>
                                          <p:spTgt spid="15"/>
                                        </p:tgtEl>
                                        <p:attrNameLst>
                                          <p:attrName>ppt_x</p:attrName>
                                        </p:attrNameLst>
                                      </p:cBhvr>
                                      <p:tavLst>
                                        <p:tav tm="0">
                                          <p:val>
                                            <p:strVal val="0-#ppt_w/2"/>
                                          </p:val>
                                        </p:tav>
                                        <p:tav tm="100000">
                                          <p:val>
                                            <p:strVal val="#ppt_x"/>
                                          </p:val>
                                        </p:tav>
                                      </p:tavLst>
                                    </p:anim>
                                    <p:anim calcmode="lin" valueType="num">
                                      <p:cBhvr additive="base">
                                        <p:cTn id="36" dur="500" fill="hold"/>
                                        <p:tgtEl>
                                          <p:spTgt spid="15"/>
                                        </p:tgtEl>
                                        <p:attrNameLst>
                                          <p:attrName>ppt_y</p:attrName>
                                        </p:attrNameLst>
                                      </p:cBhvr>
                                      <p:tavLst>
                                        <p:tav tm="0">
                                          <p:val>
                                            <p:strVal val="0-#ppt_h/2"/>
                                          </p:val>
                                        </p:tav>
                                        <p:tav tm="100000">
                                          <p:val>
                                            <p:strVal val="#ppt_y"/>
                                          </p:val>
                                        </p:tav>
                                      </p:tavLst>
                                    </p:anim>
                                  </p:childTnLst>
                                </p:cTn>
                              </p:par>
                            </p:childTnLst>
                          </p:cTn>
                        </p:par>
                        <p:par>
                          <p:cTn id="37" fill="hold">
                            <p:stCondLst>
                              <p:cond delay="1500"/>
                            </p:stCondLst>
                            <p:childTnLst>
                              <p:par>
                                <p:cTn id="38" presetID="22" presetClass="entr" presetSubtype="8" fill="hold" nodeType="afterEffect">
                                  <p:stCondLst>
                                    <p:cond delay="0"/>
                                  </p:stCondLst>
                                  <p:childTnLst>
                                    <p:set>
                                      <p:cBhvr>
                                        <p:cTn id="39" dur="1" fill="hold">
                                          <p:stCondLst>
                                            <p:cond delay="0"/>
                                          </p:stCondLst>
                                        </p:cTn>
                                        <p:tgtEl>
                                          <p:spTgt spid="61"/>
                                        </p:tgtEl>
                                        <p:attrNameLst>
                                          <p:attrName>style.visibility</p:attrName>
                                        </p:attrNameLst>
                                      </p:cBhvr>
                                      <p:to>
                                        <p:strVal val="visible"/>
                                      </p:to>
                                    </p:set>
                                    <p:animEffect transition="in" filter="wipe(left)">
                                      <p:cBhvr>
                                        <p:cTn id="40" dur="500"/>
                                        <p:tgtEl>
                                          <p:spTgt spid="61"/>
                                        </p:tgtEl>
                                      </p:cBhvr>
                                    </p:animEffect>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60"/>
                                        </p:tgtEl>
                                        <p:attrNameLst>
                                          <p:attrName>style.visibility</p:attrName>
                                        </p:attrNameLst>
                                      </p:cBhvr>
                                      <p:to>
                                        <p:strVal val="visible"/>
                                      </p:to>
                                    </p:set>
                                    <p:anim calcmode="lin" valueType="num">
                                      <p:cBhvr>
                                        <p:cTn id="44" dur="500" fill="hold"/>
                                        <p:tgtEl>
                                          <p:spTgt spid="60"/>
                                        </p:tgtEl>
                                        <p:attrNameLst>
                                          <p:attrName>ppt_w</p:attrName>
                                        </p:attrNameLst>
                                      </p:cBhvr>
                                      <p:tavLst>
                                        <p:tav tm="0">
                                          <p:val>
                                            <p:fltVal val="0"/>
                                          </p:val>
                                        </p:tav>
                                        <p:tav tm="100000">
                                          <p:val>
                                            <p:strVal val="#ppt_w"/>
                                          </p:val>
                                        </p:tav>
                                      </p:tavLst>
                                    </p:anim>
                                    <p:anim calcmode="lin" valueType="num">
                                      <p:cBhvr>
                                        <p:cTn id="45" dur="500" fill="hold"/>
                                        <p:tgtEl>
                                          <p:spTgt spid="60"/>
                                        </p:tgtEl>
                                        <p:attrNameLst>
                                          <p:attrName>ppt_h</p:attrName>
                                        </p:attrNameLst>
                                      </p:cBhvr>
                                      <p:tavLst>
                                        <p:tav tm="0">
                                          <p:val>
                                            <p:fltVal val="0"/>
                                          </p:val>
                                        </p:tav>
                                        <p:tav tm="100000">
                                          <p:val>
                                            <p:strVal val="#ppt_h"/>
                                          </p:val>
                                        </p:tav>
                                      </p:tavLst>
                                    </p:anim>
                                    <p:animEffect transition="in" filter="fade">
                                      <p:cBhvr>
                                        <p:cTn id="46" dur="500"/>
                                        <p:tgtEl>
                                          <p:spTgt spid="60"/>
                                        </p:tgtEl>
                                      </p:cBhvr>
                                    </p:animEffect>
                                  </p:childTnLst>
                                </p:cTn>
                              </p:par>
                            </p:childTnLst>
                          </p:cTn>
                        </p:par>
                        <p:par>
                          <p:cTn id="47" fill="hold">
                            <p:stCondLst>
                              <p:cond delay="2500"/>
                            </p:stCondLst>
                            <p:childTnLst>
                              <p:par>
                                <p:cTn id="48" presetID="12" presetClass="entr" presetSubtype="4"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additive="base">
                                        <p:cTn id="50" dur="500"/>
                                        <p:tgtEl>
                                          <p:spTgt spid="91"/>
                                        </p:tgtEl>
                                        <p:attrNameLst>
                                          <p:attrName>ppt_y</p:attrName>
                                        </p:attrNameLst>
                                      </p:cBhvr>
                                      <p:tavLst>
                                        <p:tav tm="0">
                                          <p:val>
                                            <p:strVal val="#ppt_y+#ppt_h*1.125000"/>
                                          </p:val>
                                        </p:tav>
                                        <p:tav tm="100000">
                                          <p:val>
                                            <p:strVal val="#ppt_y"/>
                                          </p:val>
                                        </p:tav>
                                      </p:tavLst>
                                    </p:anim>
                                    <p:animEffect transition="in" filter="wipe(up)">
                                      <p:cBhvr>
                                        <p:cTn id="51" dur="500"/>
                                        <p:tgtEl>
                                          <p:spTgt spid="91"/>
                                        </p:tgtEl>
                                      </p:cBhvr>
                                    </p:animEffect>
                                  </p:childTnLst>
                                </p:cTn>
                              </p:par>
                            </p:childTnLst>
                          </p:cTn>
                        </p:par>
                        <p:par>
                          <p:cTn id="52" fill="hold">
                            <p:stCondLst>
                              <p:cond delay="3000"/>
                            </p:stCondLst>
                            <p:childTnLst>
                              <p:par>
                                <p:cTn id="53" presetID="22" presetClass="entr" presetSubtype="2"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right)">
                                      <p:cBhvr>
                                        <p:cTn id="55" dur="500"/>
                                        <p:tgtEl>
                                          <p:spTgt spid="94"/>
                                        </p:tgtEl>
                                      </p:cBhvr>
                                    </p:animEffect>
                                  </p:childTnLst>
                                </p:cTn>
                              </p:par>
                            </p:childTnLst>
                          </p:cTn>
                        </p:par>
                        <p:par>
                          <p:cTn id="56" fill="hold">
                            <p:stCondLst>
                              <p:cond delay="3500"/>
                            </p:stCondLst>
                            <p:childTnLst>
                              <p:par>
                                <p:cTn id="57" presetID="22" presetClass="entr" presetSubtype="8" fill="hold"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wipe(left)">
                                      <p:cBhvr>
                                        <p:cTn id="59" dur="500"/>
                                        <p:tgtEl>
                                          <p:spTgt spid="62"/>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66"/>
                                        </p:tgtEl>
                                        <p:attrNameLst>
                                          <p:attrName>style.visibility</p:attrName>
                                        </p:attrNameLst>
                                      </p:cBhvr>
                                      <p:to>
                                        <p:strVal val="visible"/>
                                      </p:to>
                                    </p:set>
                                    <p:anim calcmode="lin" valueType="num">
                                      <p:cBhvr>
                                        <p:cTn id="63" dur="500" fill="hold"/>
                                        <p:tgtEl>
                                          <p:spTgt spid="66"/>
                                        </p:tgtEl>
                                        <p:attrNameLst>
                                          <p:attrName>ppt_w</p:attrName>
                                        </p:attrNameLst>
                                      </p:cBhvr>
                                      <p:tavLst>
                                        <p:tav tm="0">
                                          <p:val>
                                            <p:fltVal val="0"/>
                                          </p:val>
                                        </p:tav>
                                        <p:tav tm="100000">
                                          <p:val>
                                            <p:strVal val="#ppt_w"/>
                                          </p:val>
                                        </p:tav>
                                      </p:tavLst>
                                    </p:anim>
                                    <p:anim calcmode="lin" valueType="num">
                                      <p:cBhvr>
                                        <p:cTn id="64" dur="500" fill="hold"/>
                                        <p:tgtEl>
                                          <p:spTgt spid="66"/>
                                        </p:tgtEl>
                                        <p:attrNameLst>
                                          <p:attrName>ppt_h</p:attrName>
                                        </p:attrNameLst>
                                      </p:cBhvr>
                                      <p:tavLst>
                                        <p:tav tm="0">
                                          <p:val>
                                            <p:fltVal val="0"/>
                                          </p:val>
                                        </p:tav>
                                        <p:tav tm="100000">
                                          <p:val>
                                            <p:strVal val="#ppt_h"/>
                                          </p:val>
                                        </p:tav>
                                      </p:tavLst>
                                    </p:anim>
                                    <p:animEffect transition="in" filter="fade">
                                      <p:cBhvr>
                                        <p:cTn id="65" dur="500"/>
                                        <p:tgtEl>
                                          <p:spTgt spid="66"/>
                                        </p:tgtEl>
                                      </p:cBhvr>
                                    </p:animEffect>
                                  </p:childTnLst>
                                </p:cTn>
                              </p:par>
                            </p:childTnLst>
                          </p:cTn>
                        </p:par>
                        <p:par>
                          <p:cTn id="66" fill="hold">
                            <p:stCondLst>
                              <p:cond delay="4500"/>
                            </p:stCondLst>
                            <p:childTnLst>
                              <p:par>
                                <p:cTn id="67" presetID="12" presetClass="entr" presetSubtype="4" fill="hold" nodeType="afterEffect">
                                  <p:stCondLst>
                                    <p:cond delay="0"/>
                                  </p:stCondLst>
                                  <p:childTnLst>
                                    <p:set>
                                      <p:cBhvr>
                                        <p:cTn id="68" dur="1" fill="hold">
                                          <p:stCondLst>
                                            <p:cond delay="0"/>
                                          </p:stCondLst>
                                        </p:cTn>
                                        <p:tgtEl>
                                          <p:spTgt spid="92"/>
                                        </p:tgtEl>
                                        <p:attrNameLst>
                                          <p:attrName>style.visibility</p:attrName>
                                        </p:attrNameLst>
                                      </p:cBhvr>
                                      <p:to>
                                        <p:strVal val="visible"/>
                                      </p:to>
                                    </p:set>
                                    <p:anim calcmode="lin" valueType="num">
                                      <p:cBhvr additive="base">
                                        <p:cTn id="69" dur="500"/>
                                        <p:tgtEl>
                                          <p:spTgt spid="92"/>
                                        </p:tgtEl>
                                        <p:attrNameLst>
                                          <p:attrName>ppt_y</p:attrName>
                                        </p:attrNameLst>
                                      </p:cBhvr>
                                      <p:tavLst>
                                        <p:tav tm="0">
                                          <p:val>
                                            <p:strVal val="#ppt_y+#ppt_h*1.125000"/>
                                          </p:val>
                                        </p:tav>
                                        <p:tav tm="100000">
                                          <p:val>
                                            <p:strVal val="#ppt_y"/>
                                          </p:val>
                                        </p:tav>
                                      </p:tavLst>
                                    </p:anim>
                                    <p:animEffect transition="in" filter="wipe(up)">
                                      <p:cBhvr>
                                        <p:cTn id="70" dur="500"/>
                                        <p:tgtEl>
                                          <p:spTgt spid="92"/>
                                        </p:tgtEl>
                                      </p:cBhvr>
                                    </p:animEffect>
                                  </p:childTnLst>
                                </p:cTn>
                              </p:par>
                            </p:childTnLst>
                          </p:cTn>
                        </p:par>
                        <p:par>
                          <p:cTn id="71" fill="hold">
                            <p:stCondLst>
                              <p:cond delay="5000"/>
                            </p:stCondLst>
                            <p:childTnLst>
                              <p:par>
                                <p:cTn id="72" presetID="22" presetClass="entr" presetSubtype="2" fill="hold" nodeType="afterEffect">
                                  <p:stCondLst>
                                    <p:cond delay="0"/>
                                  </p:stCondLst>
                                  <p:childTnLst>
                                    <p:set>
                                      <p:cBhvr>
                                        <p:cTn id="73" dur="1" fill="hold">
                                          <p:stCondLst>
                                            <p:cond delay="0"/>
                                          </p:stCondLst>
                                        </p:cTn>
                                        <p:tgtEl>
                                          <p:spTgt spid="95"/>
                                        </p:tgtEl>
                                        <p:attrNameLst>
                                          <p:attrName>style.visibility</p:attrName>
                                        </p:attrNameLst>
                                      </p:cBhvr>
                                      <p:to>
                                        <p:strVal val="visible"/>
                                      </p:to>
                                    </p:set>
                                    <p:animEffect transition="in" filter="wipe(right)">
                                      <p:cBhvr>
                                        <p:cTn id="74" dur="500"/>
                                        <p:tgtEl>
                                          <p:spTgt spid="95"/>
                                        </p:tgtEl>
                                      </p:cBhvr>
                                    </p:animEffect>
                                  </p:childTnLst>
                                </p:cTn>
                              </p:par>
                            </p:childTnLst>
                          </p:cTn>
                        </p:par>
                        <p:par>
                          <p:cTn id="75" fill="hold">
                            <p:stCondLst>
                              <p:cond delay="5500"/>
                            </p:stCondLst>
                            <p:childTnLst>
                              <p:par>
                                <p:cTn id="76" presetID="22" presetClass="entr" presetSubtype="2"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wipe(right)">
                                      <p:cBhvr>
                                        <p:cTn id="78" dur="500"/>
                                        <p:tgtEl>
                                          <p:spTgt spid="67"/>
                                        </p:tgtEl>
                                      </p:cBhvr>
                                    </p:animEffect>
                                  </p:childTnLst>
                                </p:cTn>
                              </p:par>
                            </p:childTnLst>
                          </p:cTn>
                        </p:par>
                        <p:par>
                          <p:cTn id="79" fill="hold">
                            <p:stCondLst>
                              <p:cond delay="6000"/>
                            </p:stCondLst>
                            <p:childTnLst>
                              <p:par>
                                <p:cTn id="80" presetID="53" presetClass="entr" presetSubtype="16" fill="hold" grpId="0" nodeType="afterEffect">
                                  <p:stCondLst>
                                    <p:cond delay="0"/>
                                  </p:stCondLst>
                                  <p:childTnLst>
                                    <p:set>
                                      <p:cBhvr>
                                        <p:cTn id="81" dur="1" fill="hold">
                                          <p:stCondLst>
                                            <p:cond delay="0"/>
                                          </p:stCondLst>
                                        </p:cTn>
                                        <p:tgtEl>
                                          <p:spTgt spid="75"/>
                                        </p:tgtEl>
                                        <p:attrNameLst>
                                          <p:attrName>style.visibility</p:attrName>
                                        </p:attrNameLst>
                                      </p:cBhvr>
                                      <p:to>
                                        <p:strVal val="visible"/>
                                      </p:to>
                                    </p:set>
                                    <p:anim calcmode="lin" valueType="num">
                                      <p:cBhvr>
                                        <p:cTn id="82" dur="500" fill="hold"/>
                                        <p:tgtEl>
                                          <p:spTgt spid="75"/>
                                        </p:tgtEl>
                                        <p:attrNameLst>
                                          <p:attrName>ppt_w</p:attrName>
                                        </p:attrNameLst>
                                      </p:cBhvr>
                                      <p:tavLst>
                                        <p:tav tm="0">
                                          <p:val>
                                            <p:fltVal val="0"/>
                                          </p:val>
                                        </p:tav>
                                        <p:tav tm="100000">
                                          <p:val>
                                            <p:strVal val="#ppt_w"/>
                                          </p:val>
                                        </p:tav>
                                      </p:tavLst>
                                    </p:anim>
                                    <p:anim calcmode="lin" valueType="num">
                                      <p:cBhvr>
                                        <p:cTn id="83" dur="500" fill="hold"/>
                                        <p:tgtEl>
                                          <p:spTgt spid="75"/>
                                        </p:tgtEl>
                                        <p:attrNameLst>
                                          <p:attrName>ppt_h</p:attrName>
                                        </p:attrNameLst>
                                      </p:cBhvr>
                                      <p:tavLst>
                                        <p:tav tm="0">
                                          <p:val>
                                            <p:fltVal val="0"/>
                                          </p:val>
                                        </p:tav>
                                        <p:tav tm="100000">
                                          <p:val>
                                            <p:strVal val="#ppt_h"/>
                                          </p:val>
                                        </p:tav>
                                      </p:tavLst>
                                    </p:anim>
                                    <p:animEffect transition="in" filter="fade">
                                      <p:cBhvr>
                                        <p:cTn id="84" dur="500"/>
                                        <p:tgtEl>
                                          <p:spTgt spid="75"/>
                                        </p:tgtEl>
                                      </p:cBhvr>
                                    </p:animEffect>
                                  </p:childTnLst>
                                </p:cTn>
                              </p:par>
                            </p:childTnLst>
                          </p:cTn>
                        </p:par>
                        <p:par>
                          <p:cTn id="85" fill="hold">
                            <p:stCondLst>
                              <p:cond delay="6500"/>
                            </p:stCondLst>
                            <p:childTnLst>
                              <p:par>
                                <p:cTn id="86" presetID="12" presetClass="entr" presetSubtype="4" fill="hold" nodeType="afterEffect">
                                  <p:stCondLst>
                                    <p:cond delay="0"/>
                                  </p:stCondLst>
                                  <p:childTnLst>
                                    <p:set>
                                      <p:cBhvr>
                                        <p:cTn id="87" dur="1" fill="hold">
                                          <p:stCondLst>
                                            <p:cond delay="0"/>
                                          </p:stCondLst>
                                        </p:cTn>
                                        <p:tgtEl>
                                          <p:spTgt spid="93"/>
                                        </p:tgtEl>
                                        <p:attrNameLst>
                                          <p:attrName>style.visibility</p:attrName>
                                        </p:attrNameLst>
                                      </p:cBhvr>
                                      <p:to>
                                        <p:strVal val="visible"/>
                                      </p:to>
                                    </p:set>
                                    <p:anim calcmode="lin" valueType="num">
                                      <p:cBhvr additive="base">
                                        <p:cTn id="88" dur="500"/>
                                        <p:tgtEl>
                                          <p:spTgt spid="93"/>
                                        </p:tgtEl>
                                        <p:attrNameLst>
                                          <p:attrName>ppt_y</p:attrName>
                                        </p:attrNameLst>
                                      </p:cBhvr>
                                      <p:tavLst>
                                        <p:tav tm="0">
                                          <p:val>
                                            <p:strVal val="#ppt_y+#ppt_h*1.125000"/>
                                          </p:val>
                                        </p:tav>
                                        <p:tav tm="100000">
                                          <p:val>
                                            <p:strVal val="#ppt_y"/>
                                          </p:val>
                                        </p:tav>
                                      </p:tavLst>
                                    </p:anim>
                                    <p:animEffect transition="in" filter="wipe(up)">
                                      <p:cBhvr>
                                        <p:cTn id="89" dur="500"/>
                                        <p:tgtEl>
                                          <p:spTgt spid="93"/>
                                        </p:tgtEl>
                                      </p:cBhvr>
                                    </p:animEffect>
                                  </p:childTnLst>
                                </p:cTn>
                              </p:par>
                            </p:childTnLst>
                          </p:cTn>
                        </p:par>
                        <p:par>
                          <p:cTn id="90" fill="hold">
                            <p:stCondLst>
                              <p:cond delay="7000"/>
                            </p:stCondLst>
                            <p:childTnLst>
                              <p:par>
                                <p:cTn id="91" presetID="22" presetClass="entr" presetSubtype="2" fill="hold" nodeType="afterEffect">
                                  <p:stCondLst>
                                    <p:cond delay="0"/>
                                  </p:stCondLst>
                                  <p:childTnLst>
                                    <p:set>
                                      <p:cBhvr>
                                        <p:cTn id="92" dur="1" fill="hold">
                                          <p:stCondLst>
                                            <p:cond delay="0"/>
                                          </p:stCondLst>
                                        </p:cTn>
                                        <p:tgtEl>
                                          <p:spTgt spid="96"/>
                                        </p:tgtEl>
                                        <p:attrNameLst>
                                          <p:attrName>style.visibility</p:attrName>
                                        </p:attrNameLst>
                                      </p:cBhvr>
                                      <p:to>
                                        <p:strVal val="visible"/>
                                      </p:to>
                                    </p:set>
                                    <p:animEffect transition="in" filter="wipe(right)">
                                      <p:cBhvr>
                                        <p:cTn id="93" dur="5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p:bldP spid="25" grpId="0" animBg="1"/>
      <p:bldP spid="31" grpId="0" animBg="1"/>
      <p:bldP spid="32" grpId="0" animBg="1"/>
      <p:bldP spid="60" grpId="0"/>
      <p:bldP spid="66" grpId="0"/>
      <p:bldP spid="7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5CA6059D-1112-4707-A53F-F3F11256A3BC}"/>
              </a:ext>
            </a:extLst>
          </p:cNvPr>
          <p:cNvSpPr/>
          <p:nvPr/>
        </p:nvSpPr>
        <p:spPr>
          <a:xfrm>
            <a:off x="990646"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Rectangle 9">
            <a:extLst>
              <a:ext uri="{FF2B5EF4-FFF2-40B4-BE49-F238E27FC236}">
                <a16:creationId xmlns:a16="http://schemas.microsoft.com/office/drawing/2014/main" id="{7A0A1E63-18A8-4B7D-88F2-D3F6A61095A1}"/>
              </a:ext>
            </a:extLst>
          </p:cNvPr>
          <p:cNvSpPr/>
          <p:nvPr/>
        </p:nvSpPr>
        <p:spPr>
          <a:xfrm>
            <a:off x="1447963" y="2086024"/>
            <a:ext cx="2101515" cy="338554"/>
          </a:xfrm>
          <a:prstGeom prst="rect">
            <a:avLst/>
          </a:prstGeom>
        </p:spPr>
        <p:txBody>
          <a:bodyPr wrap="square">
            <a:spAutoFit/>
          </a:bodyPr>
          <a:lstStyle/>
          <a:p>
            <a:pPr>
              <a:spcBef>
                <a:spcPct val="20000"/>
              </a:spcBef>
              <a:defRPr/>
            </a:pPr>
            <a:r>
              <a:rPr lang="en-US" sz="1600" b="1" dirty="0">
                <a:solidFill>
                  <a:srgbClr val="FE4A1E"/>
                </a:solidFill>
                <a:latin typeface="Candara" panose="020E0502030303020204" pitchFamily="34" charset="0"/>
              </a:rPr>
              <a:t>LOREM IPSUM</a:t>
            </a:r>
            <a:endParaRPr lang="en-US" sz="1200" dirty="0">
              <a:solidFill>
                <a:srgbClr val="FE4A1E"/>
              </a:solidFill>
              <a:latin typeface="Candara" panose="020E0502030303020204" pitchFamily="34" charset="0"/>
            </a:endParaRPr>
          </a:p>
        </p:txBody>
      </p:sp>
      <p:sp>
        <p:nvSpPr>
          <p:cNvPr id="11" name="Text Placeholder 3">
            <a:extLst>
              <a:ext uri="{FF2B5EF4-FFF2-40B4-BE49-F238E27FC236}">
                <a16:creationId xmlns:a16="http://schemas.microsoft.com/office/drawing/2014/main" id="{B8B82DA6-A901-4D6C-A656-AC0AD424C687}"/>
              </a:ext>
            </a:extLst>
          </p:cNvPr>
          <p:cNvSpPr txBox="1">
            <a:spLocks/>
          </p:cNvSpPr>
          <p:nvPr/>
        </p:nvSpPr>
        <p:spPr>
          <a:xfrm>
            <a:off x="1138928"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 name="Group 2">
            <a:extLst>
              <a:ext uri="{FF2B5EF4-FFF2-40B4-BE49-F238E27FC236}">
                <a16:creationId xmlns:a16="http://schemas.microsoft.com/office/drawing/2014/main" id="{4F85DBFA-259B-4895-B7F3-07521A561837}"/>
              </a:ext>
            </a:extLst>
          </p:cNvPr>
          <p:cNvGrpSpPr/>
          <p:nvPr/>
        </p:nvGrpSpPr>
        <p:grpSpPr>
          <a:xfrm>
            <a:off x="675322" y="1961140"/>
            <a:ext cx="640080" cy="640080"/>
            <a:chOff x="1245481" y="1692197"/>
            <a:chExt cx="640080" cy="640080"/>
          </a:xfrm>
        </p:grpSpPr>
        <p:sp>
          <p:nvSpPr>
            <p:cNvPr id="7" name="Rectangle: Rounded Corners 6">
              <a:extLst>
                <a:ext uri="{FF2B5EF4-FFF2-40B4-BE49-F238E27FC236}">
                  <a16:creationId xmlns:a16="http://schemas.microsoft.com/office/drawing/2014/main" id="{DCE020A0-F376-407A-997A-C73E2EBF28B6}"/>
                </a:ext>
              </a:extLst>
            </p:cNvPr>
            <p:cNvSpPr>
              <a:spLocks noChangeAspect="1"/>
            </p:cNvSpPr>
            <p:nvPr/>
          </p:nvSpPr>
          <p:spPr>
            <a:xfrm rot="2685175">
              <a:off x="1245481" y="1692197"/>
              <a:ext cx="640080" cy="640080"/>
            </a:xfrm>
            <a:prstGeom prst="roundRect">
              <a:avLst/>
            </a:prstGeom>
            <a:solidFill>
              <a:srgbClr val="FE4A1E"/>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extBox 1">
              <a:extLst>
                <a:ext uri="{FF2B5EF4-FFF2-40B4-BE49-F238E27FC236}">
                  <a16:creationId xmlns:a16="http://schemas.microsoft.com/office/drawing/2014/main" id="{DB606378-E403-4140-8290-93E08F07BB5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01</a:t>
              </a:r>
            </a:p>
          </p:txBody>
        </p:sp>
      </p:grpSp>
      <p:sp>
        <p:nvSpPr>
          <p:cNvPr id="13" name="Rectangle 12">
            <a:extLst>
              <a:ext uri="{FF2B5EF4-FFF2-40B4-BE49-F238E27FC236}">
                <a16:creationId xmlns:a16="http://schemas.microsoft.com/office/drawing/2014/main" id="{8D2B9F3A-70ED-4FD2-B516-C609870FA863}"/>
              </a:ext>
            </a:extLst>
          </p:cNvPr>
          <p:cNvSpPr/>
          <p:nvPr/>
        </p:nvSpPr>
        <p:spPr>
          <a:xfrm>
            <a:off x="4791095"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Rectangle 13">
            <a:extLst>
              <a:ext uri="{FF2B5EF4-FFF2-40B4-BE49-F238E27FC236}">
                <a16:creationId xmlns:a16="http://schemas.microsoft.com/office/drawing/2014/main" id="{DBA32B27-8BED-4841-9726-B19BB70C24F2}"/>
              </a:ext>
            </a:extLst>
          </p:cNvPr>
          <p:cNvSpPr/>
          <p:nvPr/>
        </p:nvSpPr>
        <p:spPr>
          <a:xfrm>
            <a:off x="5248412" y="2086024"/>
            <a:ext cx="2101515" cy="338554"/>
          </a:xfrm>
          <a:prstGeom prst="rect">
            <a:avLst/>
          </a:prstGeom>
        </p:spPr>
        <p:txBody>
          <a:bodyPr wrap="square">
            <a:spAutoFit/>
          </a:bodyPr>
          <a:lstStyle/>
          <a:p>
            <a:pPr>
              <a:spcBef>
                <a:spcPct val="20000"/>
              </a:spcBef>
              <a:defRPr/>
            </a:pPr>
            <a:r>
              <a:rPr lang="en-US" sz="1600" b="1" dirty="0">
                <a:solidFill>
                  <a:srgbClr val="5C9AD3"/>
                </a:solidFill>
                <a:latin typeface="Candara" panose="020E0502030303020204" pitchFamily="34" charset="0"/>
              </a:rPr>
              <a:t>LOREM IPSUM</a:t>
            </a:r>
            <a:endParaRPr lang="en-US" sz="1200" dirty="0">
              <a:solidFill>
                <a:srgbClr val="5C9AD3"/>
              </a:solidFill>
              <a:latin typeface="Candara" panose="020E0502030303020204" pitchFamily="34" charset="0"/>
            </a:endParaRPr>
          </a:p>
        </p:txBody>
      </p:sp>
      <p:sp>
        <p:nvSpPr>
          <p:cNvPr id="15" name="Text Placeholder 3">
            <a:extLst>
              <a:ext uri="{FF2B5EF4-FFF2-40B4-BE49-F238E27FC236}">
                <a16:creationId xmlns:a16="http://schemas.microsoft.com/office/drawing/2014/main" id="{83A83872-6115-464C-A0A5-370FCD923C33}"/>
              </a:ext>
            </a:extLst>
          </p:cNvPr>
          <p:cNvSpPr txBox="1">
            <a:spLocks/>
          </p:cNvSpPr>
          <p:nvPr/>
        </p:nvSpPr>
        <p:spPr>
          <a:xfrm>
            <a:off x="4939377"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16" name="Group 15">
            <a:extLst>
              <a:ext uri="{FF2B5EF4-FFF2-40B4-BE49-F238E27FC236}">
                <a16:creationId xmlns:a16="http://schemas.microsoft.com/office/drawing/2014/main" id="{BA23ECAB-0124-450D-99B7-7421540C8C97}"/>
              </a:ext>
            </a:extLst>
          </p:cNvPr>
          <p:cNvGrpSpPr/>
          <p:nvPr/>
        </p:nvGrpSpPr>
        <p:grpSpPr>
          <a:xfrm>
            <a:off x="4475771" y="1961140"/>
            <a:ext cx="640080" cy="640080"/>
            <a:chOff x="1245481" y="1692197"/>
            <a:chExt cx="640080" cy="640080"/>
          </a:xfrm>
        </p:grpSpPr>
        <p:sp>
          <p:nvSpPr>
            <p:cNvPr id="17" name="Rectangle: Rounded Corners 16">
              <a:extLst>
                <a:ext uri="{FF2B5EF4-FFF2-40B4-BE49-F238E27FC236}">
                  <a16:creationId xmlns:a16="http://schemas.microsoft.com/office/drawing/2014/main" id="{3CECAD46-AB47-4404-BFCD-0A2D4341C31A}"/>
                </a:ext>
              </a:extLst>
            </p:cNvPr>
            <p:cNvSpPr>
              <a:spLocks noChangeAspect="1"/>
            </p:cNvSpPr>
            <p:nvPr/>
          </p:nvSpPr>
          <p:spPr>
            <a:xfrm rot="2685175">
              <a:off x="1245481" y="1692197"/>
              <a:ext cx="640080" cy="640080"/>
            </a:xfrm>
            <a:prstGeom prst="roundRect">
              <a:avLst/>
            </a:prstGeom>
            <a:solidFill>
              <a:srgbClr val="5C9AD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18" name="TextBox 17">
              <a:extLst>
                <a:ext uri="{FF2B5EF4-FFF2-40B4-BE49-F238E27FC236}">
                  <a16:creationId xmlns:a16="http://schemas.microsoft.com/office/drawing/2014/main" id="{B02F98C4-D704-46C4-B358-42E1EF234AFD}"/>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02</a:t>
              </a:r>
            </a:p>
          </p:txBody>
        </p:sp>
      </p:grpSp>
      <p:sp>
        <p:nvSpPr>
          <p:cNvPr id="20" name="Rectangle 19">
            <a:extLst>
              <a:ext uri="{FF2B5EF4-FFF2-40B4-BE49-F238E27FC236}">
                <a16:creationId xmlns:a16="http://schemas.microsoft.com/office/drawing/2014/main" id="{7B932DDB-D198-4B8B-8FC0-71F0D59D688E}"/>
              </a:ext>
            </a:extLst>
          </p:cNvPr>
          <p:cNvSpPr/>
          <p:nvPr/>
        </p:nvSpPr>
        <p:spPr>
          <a:xfrm>
            <a:off x="8603378" y="2424578"/>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Rectangle 20">
            <a:extLst>
              <a:ext uri="{FF2B5EF4-FFF2-40B4-BE49-F238E27FC236}">
                <a16:creationId xmlns:a16="http://schemas.microsoft.com/office/drawing/2014/main" id="{1C466714-DB50-451D-8099-CD7325D47E37}"/>
              </a:ext>
            </a:extLst>
          </p:cNvPr>
          <p:cNvSpPr/>
          <p:nvPr/>
        </p:nvSpPr>
        <p:spPr>
          <a:xfrm>
            <a:off x="9060695" y="2086024"/>
            <a:ext cx="2101515" cy="338554"/>
          </a:xfrm>
          <a:prstGeom prst="rect">
            <a:avLst/>
          </a:prstGeom>
        </p:spPr>
        <p:txBody>
          <a:bodyPr wrap="square">
            <a:spAutoFit/>
          </a:bodyPr>
          <a:lstStyle/>
          <a:p>
            <a:pPr>
              <a:spcBef>
                <a:spcPct val="20000"/>
              </a:spcBef>
              <a:defRPr/>
            </a:pPr>
            <a:r>
              <a:rPr lang="en-US" sz="1600" b="1" dirty="0">
                <a:solidFill>
                  <a:srgbClr val="44546B"/>
                </a:solidFill>
                <a:latin typeface="Candara" panose="020E0502030303020204" pitchFamily="34" charset="0"/>
              </a:rPr>
              <a:t>LOREM IPSUM</a:t>
            </a:r>
            <a:endParaRPr lang="en-US" sz="1200" dirty="0">
              <a:solidFill>
                <a:srgbClr val="44546B"/>
              </a:solidFill>
              <a:latin typeface="Candara" panose="020E0502030303020204" pitchFamily="34" charset="0"/>
            </a:endParaRPr>
          </a:p>
        </p:txBody>
      </p:sp>
      <p:sp>
        <p:nvSpPr>
          <p:cNvPr id="22" name="Text Placeholder 3">
            <a:extLst>
              <a:ext uri="{FF2B5EF4-FFF2-40B4-BE49-F238E27FC236}">
                <a16:creationId xmlns:a16="http://schemas.microsoft.com/office/drawing/2014/main" id="{81AED40E-5CCC-4057-8002-0FE82B9D7773}"/>
              </a:ext>
            </a:extLst>
          </p:cNvPr>
          <p:cNvSpPr txBox="1">
            <a:spLocks/>
          </p:cNvSpPr>
          <p:nvPr/>
        </p:nvSpPr>
        <p:spPr>
          <a:xfrm>
            <a:off x="8751660" y="2623051"/>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23" name="Group 22">
            <a:extLst>
              <a:ext uri="{FF2B5EF4-FFF2-40B4-BE49-F238E27FC236}">
                <a16:creationId xmlns:a16="http://schemas.microsoft.com/office/drawing/2014/main" id="{40C83322-23D7-407E-9DB9-1DF5B8D6C08D}"/>
              </a:ext>
            </a:extLst>
          </p:cNvPr>
          <p:cNvGrpSpPr/>
          <p:nvPr/>
        </p:nvGrpSpPr>
        <p:grpSpPr>
          <a:xfrm>
            <a:off x="8288054" y="1961140"/>
            <a:ext cx="640080" cy="640080"/>
            <a:chOff x="1245481" y="1692197"/>
            <a:chExt cx="640080" cy="640080"/>
          </a:xfrm>
        </p:grpSpPr>
        <p:sp>
          <p:nvSpPr>
            <p:cNvPr id="24" name="Rectangle: Rounded Corners 23">
              <a:extLst>
                <a:ext uri="{FF2B5EF4-FFF2-40B4-BE49-F238E27FC236}">
                  <a16:creationId xmlns:a16="http://schemas.microsoft.com/office/drawing/2014/main" id="{CE41CF6E-76B3-4F34-AEBE-20509A39EEF1}"/>
                </a:ext>
              </a:extLst>
            </p:cNvPr>
            <p:cNvSpPr>
              <a:spLocks noChangeAspect="1"/>
            </p:cNvSpPr>
            <p:nvPr/>
          </p:nvSpPr>
          <p:spPr>
            <a:xfrm rot="2685175">
              <a:off x="1245481" y="1692197"/>
              <a:ext cx="640080" cy="640080"/>
            </a:xfrm>
            <a:prstGeom prst="roundRect">
              <a:avLst/>
            </a:prstGeom>
            <a:solidFill>
              <a:srgbClr val="44546B"/>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5" name="TextBox 24">
              <a:extLst>
                <a:ext uri="{FF2B5EF4-FFF2-40B4-BE49-F238E27FC236}">
                  <a16:creationId xmlns:a16="http://schemas.microsoft.com/office/drawing/2014/main" id="{6BF724F8-A359-4336-B1FE-396C5A72C6B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03</a:t>
              </a:r>
            </a:p>
          </p:txBody>
        </p:sp>
      </p:grpSp>
      <p:sp>
        <p:nvSpPr>
          <p:cNvPr id="27" name="Rectangle 26">
            <a:extLst>
              <a:ext uri="{FF2B5EF4-FFF2-40B4-BE49-F238E27FC236}">
                <a16:creationId xmlns:a16="http://schemas.microsoft.com/office/drawing/2014/main" id="{BD464B57-5B46-4402-8623-436FDA89E3B0}"/>
              </a:ext>
            </a:extLst>
          </p:cNvPr>
          <p:cNvSpPr/>
          <p:nvPr/>
        </p:nvSpPr>
        <p:spPr>
          <a:xfrm>
            <a:off x="990646"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a:extLst>
              <a:ext uri="{FF2B5EF4-FFF2-40B4-BE49-F238E27FC236}">
                <a16:creationId xmlns:a16="http://schemas.microsoft.com/office/drawing/2014/main" id="{4856A035-AFE6-4A44-9553-A05BA1C82766}"/>
              </a:ext>
            </a:extLst>
          </p:cNvPr>
          <p:cNvSpPr/>
          <p:nvPr/>
        </p:nvSpPr>
        <p:spPr>
          <a:xfrm>
            <a:off x="1447963" y="4542681"/>
            <a:ext cx="2101515" cy="338554"/>
          </a:xfrm>
          <a:prstGeom prst="rect">
            <a:avLst/>
          </a:prstGeom>
        </p:spPr>
        <p:txBody>
          <a:bodyPr wrap="square">
            <a:spAutoFit/>
          </a:bodyPr>
          <a:lstStyle/>
          <a:p>
            <a:pPr>
              <a:spcBef>
                <a:spcPct val="20000"/>
              </a:spcBef>
              <a:defRPr/>
            </a:pPr>
            <a:r>
              <a:rPr lang="en-US" sz="1600" b="1" dirty="0">
                <a:solidFill>
                  <a:srgbClr val="7A7A7A"/>
                </a:solidFill>
                <a:latin typeface="Candara" panose="020E0502030303020204" pitchFamily="34" charset="0"/>
              </a:rPr>
              <a:t>LOREM IPSUM</a:t>
            </a:r>
            <a:endParaRPr lang="en-US" sz="1200" dirty="0">
              <a:solidFill>
                <a:srgbClr val="7A7A7A"/>
              </a:solidFill>
              <a:latin typeface="Candara" panose="020E0502030303020204" pitchFamily="34" charset="0"/>
            </a:endParaRPr>
          </a:p>
        </p:txBody>
      </p:sp>
      <p:sp>
        <p:nvSpPr>
          <p:cNvPr id="29" name="Text Placeholder 3">
            <a:extLst>
              <a:ext uri="{FF2B5EF4-FFF2-40B4-BE49-F238E27FC236}">
                <a16:creationId xmlns:a16="http://schemas.microsoft.com/office/drawing/2014/main" id="{341061F1-B339-41BE-82A1-BBD13C586342}"/>
              </a:ext>
            </a:extLst>
          </p:cNvPr>
          <p:cNvSpPr txBox="1">
            <a:spLocks/>
          </p:cNvSpPr>
          <p:nvPr/>
        </p:nvSpPr>
        <p:spPr>
          <a:xfrm>
            <a:off x="1138928"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0" name="Group 29">
            <a:extLst>
              <a:ext uri="{FF2B5EF4-FFF2-40B4-BE49-F238E27FC236}">
                <a16:creationId xmlns:a16="http://schemas.microsoft.com/office/drawing/2014/main" id="{0058F78B-B8F8-4D4E-BE33-3DE35B1302EB}"/>
              </a:ext>
            </a:extLst>
          </p:cNvPr>
          <p:cNvGrpSpPr/>
          <p:nvPr/>
        </p:nvGrpSpPr>
        <p:grpSpPr>
          <a:xfrm>
            <a:off x="675322" y="4417797"/>
            <a:ext cx="640080" cy="640080"/>
            <a:chOff x="1245481" y="1692197"/>
            <a:chExt cx="640080" cy="640080"/>
          </a:xfrm>
        </p:grpSpPr>
        <p:sp>
          <p:nvSpPr>
            <p:cNvPr id="31" name="Rectangle: Rounded Corners 30">
              <a:extLst>
                <a:ext uri="{FF2B5EF4-FFF2-40B4-BE49-F238E27FC236}">
                  <a16:creationId xmlns:a16="http://schemas.microsoft.com/office/drawing/2014/main" id="{7E656B3D-6553-4F52-8EDA-58A3A485A22E}"/>
                </a:ext>
              </a:extLst>
            </p:cNvPr>
            <p:cNvSpPr>
              <a:spLocks noChangeAspect="1"/>
            </p:cNvSpPr>
            <p:nvPr/>
          </p:nvSpPr>
          <p:spPr>
            <a:xfrm rot="2685175">
              <a:off x="1245481" y="1692197"/>
              <a:ext cx="640080" cy="640080"/>
            </a:xfrm>
            <a:prstGeom prst="roundRect">
              <a:avLst/>
            </a:prstGeom>
            <a:solidFill>
              <a:srgbClr val="7A7A7A"/>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2" name="TextBox 31">
              <a:extLst>
                <a:ext uri="{FF2B5EF4-FFF2-40B4-BE49-F238E27FC236}">
                  <a16:creationId xmlns:a16="http://schemas.microsoft.com/office/drawing/2014/main" id="{4A97CEBE-190A-4D9C-A64F-E51502165FC0}"/>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04</a:t>
              </a:r>
            </a:p>
          </p:txBody>
        </p:sp>
      </p:grpSp>
      <p:sp>
        <p:nvSpPr>
          <p:cNvPr id="34" name="Rectangle 33">
            <a:extLst>
              <a:ext uri="{FF2B5EF4-FFF2-40B4-BE49-F238E27FC236}">
                <a16:creationId xmlns:a16="http://schemas.microsoft.com/office/drawing/2014/main" id="{C427B565-F4E0-4977-925D-45D72B849502}"/>
              </a:ext>
            </a:extLst>
          </p:cNvPr>
          <p:cNvSpPr/>
          <p:nvPr/>
        </p:nvSpPr>
        <p:spPr>
          <a:xfrm>
            <a:off x="4791095"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a:extLst>
              <a:ext uri="{FF2B5EF4-FFF2-40B4-BE49-F238E27FC236}">
                <a16:creationId xmlns:a16="http://schemas.microsoft.com/office/drawing/2014/main" id="{2945C51D-584A-44C3-87C9-ACE15D7F2DF5}"/>
              </a:ext>
            </a:extLst>
          </p:cNvPr>
          <p:cNvSpPr/>
          <p:nvPr/>
        </p:nvSpPr>
        <p:spPr>
          <a:xfrm>
            <a:off x="5248412" y="4542681"/>
            <a:ext cx="2101515" cy="338554"/>
          </a:xfrm>
          <a:prstGeom prst="rect">
            <a:avLst/>
          </a:prstGeom>
        </p:spPr>
        <p:txBody>
          <a:bodyPr wrap="square">
            <a:spAutoFit/>
          </a:bodyPr>
          <a:lstStyle/>
          <a:p>
            <a:pPr>
              <a:spcBef>
                <a:spcPct val="20000"/>
              </a:spcBef>
              <a:defRPr/>
            </a:pPr>
            <a:r>
              <a:rPr lang="en-US" sz="1600" b="1" dirty="0">
                <a:solidFill>
                  <a:srgbClr val="939393"/>
                </a:solidFill>
                <a:latin typeface="Candara" panose="020E0502030303020204" pitchFamily="34" charset="0"/>
              </a:rPr>
              <a:t>LOREM IPSUM</a:t>
            </a:r>
            <a:endParaRPr lang="en-US" sz="1200" dirty="0">
              <a:solidFill>
                <a:srgbClr val="939393"/>
              </a:solidFill>
              <a:latin typeface="Candara" panose="020E0502030303020204" pitchFamily="34" charset="0"/>
            </a:endParaRPr>
          </a:p>
        </p:txBody>
      </p:sp>
      <p:sp>
        <p:nvSpPr>
          <p:cNvPr id="36" name="Text Placeholder 3">
            <a:extLst>
              <a:ext uri="{FF2B5EF4-FFF2-40B4-BE49-F238E27FC236}">
                <a16:creationId xmlns:a16="http://schemas.microsoft.com/office/drawing/2014/main" id="{954A64E2-339F-4A6A-96AE-CD732615ACFF}"/>
              </a:ext>
            </a:extLst>
          </p:cNvPr>
          <p:cNvSpPr txBox="1">
            <a:spLocks/>
          </p:cNvSpPr>
          <p:nvPr/>
        </p:nvSpPr>
        <p:spPr>
          <a:xfrm>
            <a:off x="4939377"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37" name="Group 36">
            <a:extLst>
              <a:ext uri="{FF2B5EF4-FFF2-40B4-BE49-F238E27FC236}">
                <a16:creationId xmlns:a16="http://schemas.microsoft.com/office/drawing/2014/main" id="{4B19D36B-B5A8-4599-90FC-5269420AC89B}"/>
              </a:ext>
            </a:extLst>
          </p:cNvPr>
          <p:cNvGrpSpPr/>
          <p:nvPr/>
        </p:nvGrpSpPr>
        <p:grpSpPr>
          <a:xfrm>
            <a:off x="4475771" y="4417797"/>
            <a:ext cx="640080" cy="640080"/>
            <a:chOff x="1245481" y="1692197"/>
            <a:chExt cx="640080" cy="640080"/>
          </a:xfrm>
        </p:grpSpPr>
        <p:sp>
          <p:nvSpPr>
            <p:cNvPr id="38" name="Rectangle: Rounded Corners 37">
              <a:extLst>
                <a:ext uri="{FF2B5EF4-FFF2-40B4-BE49-F238E27FC236}">
                  <a16:creationId xmlns:a16="http://schemas.microsoft.com/office/drawing/2014/main" id="{57311A08-24A0-48D6-9207-4049BE791B99}"/>
                </a:ext>
              </a:extLst>
            </p:cNvPr>
            <p:cNvSpPr>
              <a:spLocks noChangeAspect="1"/>
            </p:cNvSpPr>
            <p:nvPr/>
          </p:nvSpPr>
          <p:spPr>
            <a:xfrm rot="2685175">
              <a:off x="1245481" y="1692197"/>
              <a:ext cx="640080" cy="640080"/>
            </a:xfrm>
            <a:prstGeom prst="roundRect">
              <a:avLst/>
            </a:prstGeom>
            <a:solidFill>
              <a:srgbClr val="939393"/>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9" name="TextBox 38">
              <a:extLst>
                <a:ext uri="{FF2B5EF4-FFF2-40B4-BE49-F238E27FC236}">
                  <a16:creationId xmlns:a16="http://schemas.microsoft.com/office/drawing/2014/main" id="{879356DD-91B1-4095-A93A-1C3248B985DE}"/>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05</a:t>
              </a:r>
            </a:p>
          </p:txBody>
        </p:sp>
      </p:grpSp>
      <p:sp>
        <p:nvSpPr>
          <p:cNvPr id="41" name="Rectangle 40">
            <a:extLst>
              <a:ext uri="{FF2B5EF4-FFF2-40B4-BE49-F238E27FC236}">
                <a16:creationId xmlns:a16="http://schemas.microsoft.com/office/drawing/2014/main" id="{D849BFF8-D1D1-408B-96C5-C346A92F463A}"/>
              </a:ext>
            </a:extLst>
          </p:cNvPr>
          <p:cNvSpPr/>
          <p:nvPr/>
        </p:nvSpPr>
        <p:spPr>
          <a:xfrm>
            <a:off x="8603378" y="4881235"/>
            <a:ext cx="2925134" cy="1397220"/>
          </a:xfrm>
          <a:prstGeom prst="rect">
            <a:avLst/>
          </a:prstGeom>
          <a:solidFill>
            <a:schemeClr val="tx1">
              <a:alpha val="25000"/>
            </a:schemeClr>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2" name="Rectangle 41">
            <a:extLst>
              <a:ext uri="{FF2B5EF4-FFF2-40B4-BE49-F238E27FC236}">
                <a16:creationId xmlns:a16="http://schemas.microsoft.com/office/drawing/2014/main" id="{267F532F-FDE5-4742-A21C-EDAAA024A85D}"/>
              </a:ext>
            </a:extLst>
          </p:cNvPr>
          <p:cNvSpPr/>
          <p:nvPr/>
        </p:nvSpPr>
        <p:spPr>
          <a:xfrm>
            <a:off x="9060695" y="4542681"/>
            <a:ext cx="2101515" cy="338554"/>
          </a:xfrm>
          <a:prstGeom prst="rect">
            <a:avLst/>
          </a:prstGeom>
        </p:spPr>
        <p:txBody>
          <a:bodyPr wrap="square">
            <a:spAutoFit/>
          </a:bodyPr>
          <a:lstStyle/>
          <a:p>
            <a:pPr>
              <a:spcBef>
                <a:spcPct val="20000"/>
              </a:spcBef>
              <a:defRPr/>
            </a:pPr>
            <a:r>
              <a:rPr lang="en-US" sz="1600" b="1" dirty="0">
                <a:solidFill>
                  <a:srgbClr val="BFBFBF"/>
                </a:solidFill>
                <a:latin typeface="Candara" panose="020E0502030303020204" pitchFamily="34" charset="0"/>
              </a:rPr>
              <a:t>LOREM IPSUM</a:t>
            </a:r>
            <a:endParaRPr lang="en-US" sz="1200" dirty="0">
              <a:solidFill>
                <a:srgbClr val="BFBFBF"/>
              </a:solidFill>
              <a:latin typeface="Candara" panose="020E0502030303020204" pitchFamily="34" charset="0"/>
            </a:endParaRPr>
          </a:p>
        </p:txBody>
      </p:sp>
      <p:sp>
        <p:nvSpPr>
          <p:cNvPr id="43" name="Text Placeholder 3">
            <a:extLst>
              <a:ext uri="{FF2B5EF4-FFF2-40B4-BE49-F238E27FC236}">
                <a16:creationId xmlns:a16="http://schemas.microsoft.com/office/drawing/2014/main" id="{7D68104B-1014-4691-8E34-09A8EE2F4578}"/>
              </a:ext>
            </a:extLst>
          </p:cNvPr>
          <p:cNvSpPr txBox="1">
            <a:spLocks/>
          </p:cNvSpPr>
          <p:nvPr/>
        </p:nvSpPr>
        <p:spPr>
          <a:xfrm>
            <a:off x="8751660" y="5079708"/>
            <a:ext cx="2776852" cy="1000274"/>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grpSp>
        <p:nvGrpSpPr>
          <p:cNvPr id="44" name="Group 43">
            <a:extLst>
              <a:ext uri="{FF2B5EF4-FFF2-40B4-BE49-F238E27FC236}">
                <a16:creationId xmlns:a16="http://schemas.microsoft.com/office/drawing/2014/main" id="{3EB7FDE4-490D-4490-BD0C-710644065CFD}"/>
              </a:ext>
            </a:extLst>
          </p:cNvPr>
          <p:cNvGrpSpPr/>
          <p:nvPr/>
        </p:nvGrpSpPr>
        <p:grpSpPr>
          <a:xfrm>
            <a:off x="8288054" y="4417797"/>
            <a:ext cx="640080" cy="640080"/>
            <a:chOff x="1245481" y="1692197"/>
            <a:chExt cx="640080" cy="640080"/>
          </a:xfrm>
        </p:grpSpPr>
        <p:sp>
          <p:nvSpPr>
            <p:cNvPr id="45" name="Rectangle: Rounded Corners 44">
              <a:extLst>
                <a:ext uri="{FF2B5EF4-FFF2-40B4-BE49-F238E27FC236}">
                  <a16:creationId xmlns:a16="http://schemas.microsoft.com/office/drawing/2014/main" id="{54045914-A634-493D-BD7F-3FA98E780A78}"/>
                </a:ext>
              </a:extLst>
            </p:cNvPr>
            <p:cNvSpPr>
              <a:spLocks noChangeAspect="1"/>
            </p:cNvSpPr>
            <p:nvPr/>
          </p:nvSpPr>
          <p:spPr>
            <a:xfrm rot="2685175">
              <a:off x="1245481" y="1692197"/>
              <a:ext cx="640080" cy="640080"/>
            </a:xfrm>
            <a:prstGeom prst="roundRect">
              <a:avLst/>
            </a:prstGeom>
            <a:solidFill>
              <a:srgbClr val="BFBFBF"/>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46" name="TextBox 45">
              <a:extLst>
                <a:ext uri="{FF2B5EF4-FFF2-40B4-BE49-F238E27FC236}">
                  <a16:creationId xmlns:a16="http://schemas.microsoft.com/office/drawing/2014/main" id="{05AE209E-EEF4-4AD5-861E-2A4A5CAF3E26}"/>
                </a:ext>
              </a:extLst>
            </p:cNvPr>
            <p:cNvSpPr txBox="1"/>
            <p:nvPr/>
          </p:nvSpPr>
          <p:spPr>
            <a:xfrm>
              <a:off x="1313379" y="1781404"/>
              <a:ext cx="494851" cy="461665"/>
            </a:xfrm>
            <a:prstGeom prst="rect">
              <a:avLst/>
            </a:prstGeom>
            <a:noFill/>
          </p:spPr>
          <p:txBody>
            <a:bodyPr wrap="square" rtlCol="0">
              <a:spAutoFit/>
            </a:bodyPr>
            <a:lstStyle/>
            <a:p>
              <a:pPr algn="ctr"/>
              <a:r>
                <a:rPr lang="en-US" sz="2400" dirty="0">
                  <a:solidFill>
                    <a:schemeClr val="bg1"/>
                  </a:solidFill>
                </a:rPr>
                <a:t>06</a:t>
              </a:r>
            </a:p>
          </p:txBody>
        </p:sp>
      </p:grpSp>
    </p:spTree>
    <p:extLst>
      <p:ext uri="{BB962C8B-B14F-4D97-AF65-F5344CB8AC3E}">
        <p14:creationId xmlns:p14="http://schemas.microsoft.com/office/powerpoint/2010/main" val="6934576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E34CB77-DFCF-48D6-A81A-D75721B2F0AE}"/>
              </a:ext>
            </a:extLst>
          </p:cNvPr>
          <p:cNvGrpSpPr/>
          <p:nvPr/>
        </p:nvGrpSpPr>
        <p:grpSpPr>
          <a:xfrm rot="5400000">
            <a:off x="6095874" y="3957389"/>
            <a:ext cx="1813222" cy="1775422"/>
            <a:chOff x="6302888" y="1864445"/>
            <a:chExt cx="1813222" cy="1775422"/>
          </a:xfrm>
        </p:grpSpPr>
        <p:sp>
          <p:nvSpPr>
            <p:cNvPr id="7" name="Freeform: Shape 6">
              <a:extLst>
                <a:ext uri="{FF2B5EF4-FFF2-40B4-BE49-F238E27FC236}">
                  <a16:creationId xmlns:a16="http://schemas.microsoft.com/office/drawing/2014/main" id="{09A1C099-085C-436F-B6C6-06989CD04742}"/>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E6CAC29-1D7C-4F2D-8BE2-5040F20C7A51}"/>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 name="Group 9">
            <a:extLst>
              <a:ext uri="{FF2B5EF4-FFF2-40B4-BE49-F238E27FC236}">
                <a16:creationId xmlns:a16="http://schemas.microsoft.com/office/drawing/2014/main" id="{B15B0C89-3758-4DBC-9730-64634DD57685}"/>
              </a:ext>
            </a:extLst>
          </p:cNvPr>
          <p:cNvGrpSpPr/>
          <p:nvPr/>
        </p:nvGrpSpPr>
        <p:grpSpPr>
          <a:xfrm>
            <a:off x="6087732" y="1955741"/>
            <a:ext cx="1813222" cy="1775422"/>
            <a:chOff x="6302888" y="1864445"/>
            <a:chExt cx="1813222" cy="1775422"/>
          </a:xfrm>
        </p:grpSpPr>
        <p:sp>
          <p:nvSpPr>
            <p:cNvPr id="11" name="Freeform: Shape 10">
              <a:extLst>
                <a:ext uri="{FF2B5EF4-FFF2-40B4-BE49-F238E27FC236}">
                  <a16:creationId xmlns:a16="http://schemas.microsoft.com/office/drawing/2014/main" id="{FF9B8CC4-D0E8-4027-A04D-0A3DDDDD7EF0}"/>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21D97738-836A-45EC-8385-A06BF08DA310}"/>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12">
            <a:extLst>
              <a:ext uri="{FF2B5EF4-FFF2-40B4-BE49-F238E27FC236}">
                <a16:creationId xmlns:a16="http://schemas.microsoft.com/office/drawing/2014/main" id="{F691AC77-4E0D-4361-9DB7-A617AAF9EF4F}"/>
              </a:ext>
            </a:extLst>
          </p:cNvPr>
          <p:cNvGrpSpPr/>
          <p:nvPr/>
        </p:nvGrpSpPr>
        <p:grpSpPr>
          <a:xfrm rot="10800000">
            <a:off x="4110333" y="3968147"/>
            <a:ext cx="1813222" cy="1775422"/>
            <a:chOff x="6302888" y="1864445"/>
            <a:chExt cx="1813222" cy="1775422"/>
          </a:xfrm>
        </p:grpSpPr>
        <p:sp>
          <p:nvSpPr>
            <p:cNvPr id="14" name="Freeform: Shape 13">
              <a:extLst>
                <a:ext uri="{FF2B5EF4-FFF2-40B4-BE49-F238E27FC236}">
                  <a16:creationId xmlns:a16="http://schemas.microsoft.com/office/drawing/2014/main" id="{1ED1BBAD-CA51-4548-B809-178155ECD7F9}"/>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D1AEA91-DB22-4F90-8921-A63CC92ADB8F}"/>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 name="Group 15">
            <a:extLst>
              <a:ext uri="{FF2B5EF4-FFF2-40B4-BE49-F238E27FC236}">
                <a16:creationId xmlns:a16="http://schemas.microsoft.com/office/drawing/2014/main" id="{DD48F3F2-0EDC-476B-AAF8-16691AADE585}"/>
              </a:ext>
            </a:extLst>
          </p:cNvPr>
          <p:cNvGrpSpPr/>
          <p:nvPr/>
        </p:nvGrpSpPr>
        <p:grpSpPr>
          <a:xfrm rot="16200000">
            <a:off x="4091432" y="1974641"/>
            <a:ext cx="1813222" cy="1775422"/>
            <a:chOff x="6302888" y="1864445"/>
            <a:chExt cx="1813222" cy="1775422"/>
          </a:xfrm>
          <a:effectLst>
            <a:outerShdw blurRad="63500" sx="102000" sy="102000" algn="ctr" rotWithShape="0">
              <a:prstClr val="black">
                <a:alpha val="40000"/>
              </a:prstClr>
            </a:outerShdw>
          </a:effectLst>
        </p:grpSpPr>
        <p:sp>
          <p:nvSpPr>
            <p:cNvPr id="17" name="Freeform: Shape 16">
              <a:extLst>
                <a:ext uri="{FF2B5EF4-FFF2-40B4-BE49-F238E27FC236}">
                  <a16:creationId xmlns:a16="http://schemas.microsoft.com/office/drawing/2014/main" id="{437C659C-91B1-4B9F-8592-71A3B8BC9517}"/>
                </a:ext>
              </a:extLst>
            </p:cNvPr>
            <p:cNvSpPr>
              <a:spLocks noChangeAspect="1"/>
            </p:cNvSpPr>
            <p:nvPr/>
          </p:nvSpPr>
          <p:spPr>
            <a:xfrm>
              <a:off x="6329930" y="1894234"/>
              <a:ext cx="1738439" cy="1737360"/>
            </a:xfrm>
            <a:custGeom>
              <a:avLst/>
              <a:gdLst>
                <a:gd name="connsiteX0" fmla="*/ 0 w 4244176"/>
                <a:gd name="connsiteY0" fmla="*/ 0 h 4241535"/>
                <a:gd name="connsiteX1" fmla="*/ 67062 w 4244176"/>
                <a:gd name="connsiteY1" fmla="*/ 3387 h 4241535"/>
                <a:gd name="connsiteX2" fmla="*/ 282898 w 4244176"/>
                <a:gd name="connsiteY2" fmla="*/ 25976 h 4241535"/>
                <a:gd name="connsiteX3" fmla="*/ 363790 w 4244176"/>
                <a:gd name="connsiteY3" fmla="*/ 36459 h 4241535"/>
                <a:gd name="connsiteX4" fmla="*/ 486782 w 4244176"/>
                <a:gd name="connsiteY4" fmla="*/ 58020 h 4241535"/>
                <a:gd name="connsiteX5" fmla="*/ 635503 w 4244176"/>
                <a:gd name="connsiteY5" fmla="*/ 85719 h 4241535"/>
                <a:gd name="connsiteX6" fmla="*/ 2007784 w 4244176"/>
                <a:gd name="connsiteY6" fmla="*/ 624219 h 4241535"/>
                <a:gd name="connsiteX7" fmla="*/ 2183009 w 4244176"/>
                <a:gd name="connsiteY7" fmla="*/ 738557 h 4241535"/>
                <a:gd name="connsiteX8" fmla="*/ 2333018 w 4244176"/>
                <a:gd name="connsiteY8" fmla="*/ 691990 h 4241535"/>
                <a:gd name="connsiteX9" fmla="*/ 2530069 w 4244176"/>
                <a:gd name="connsiteY9" fmla="*/ 672126 h 4241535"/>
                <a:gd name="connsiteX10" fmla="*/ 2630039 w 4244176"/>
                <a:gd name="connsiteY10" fmla="*/ 677174 h 4241535"/>
                <a:gd name="connsiteX11" fmla="*/ 2714288 w 4244176"/>
                <a:gd name="connsiteY11" fmla="*/ 690032 h 4241535"/>
                <a:gd name="connsiteX12" fmla="*/ 2799108 w 4244176"/>
                <a:gd name="connsiteY12" fmla="*/ 711842 h 4241535"/>
                <a:gd name="connsiteX13" fmla="*/ 3485407 w 4244176"/>
                <a:gd name="connsiteY13" fmla="*/ 1469749 h 4241535"/>
                <a:gd name="connsiteX14" fmla="*/ 3497945 w 4244176"/>
                <a:gd name="connsiteY14" fmla="*/ 1551905 h 4241535"/>
                <a:gd name="connsiteX15" fmla="*/ 3501570 w 4244176"/>
                <a:gd name="connsiteY15" fmla="*/ 1587862 h 4241535"/>
                <a:gd name="connsiteX16" fmla="*/ 3505743 w 4244176"/>
                <a:gd name="connsiteY16" fmla="*/ 1670502 h 4241535"/>
                <a:gd name="connsiteX17" fmla="*/ 3487957 w 4244176"/>
                <a:gd name="connsiteY17" fmla="*/ 1846931 h 4241535"/>
                <a:gd name="connsiteX18" fmla="*/ 3448782 w 4244176"/>
                <a:gd name="connsiteY18" fmla="*/ 1973131 h 4241535"/>
                <a:gd name="connsiteX19" fmla="*/ 3633073 w 4244176"/>
                <a:gd name="connsiteY19" fmla="*/ 2259314 h 4241535"/>
                <a:gd name="connsiteX20" fmla="*/ 4239234 w 4244176"/>
                <a:gd name="connsiteY20" fmla="*/ 4137094 h 4241535"/>
                <a:gd name="connsiteX21" fmla="*/ 4244176 w 4244176"/>
                <a:gd name="connsiteY21" fmla="*/ 4241535 h 4241535"/>
                <a:gd name="connsiteX22" fmla="*/ 3239033 w 4244176"/>
                <a:gd name="connsiteY22" fmla="*/ 4241535 h 4241535"/>
                <a:gd name="connsiteX23" fmla="*/ 3238928 w 4244176"/>
                <a:gd name="connsiteY23" fmla="*/ 4239267 h 4241535"/>
                <a:gd name="connsiteX24" fmla="*/ 2764488 w 4244176"/>
                <a:gd name="connsiteY24" fmla="*/ 2769533 h 4241535"/>
                <a:gd name="connsiteX25" fmla="*/ 2664393 w 4244176"/>
                <a:gd name="connsiteY25" fmla="*/ 2614095 h 4241535"/>
                <a:gd name="connsiteX26" fmla="*/ 2530069 w 4244176"/>
                <a:gd name="connsiteY26" fmla="*/ 2627635 h 4241535"/>
                <a:gd name="connsiteX27" fmla="*/ 1552316 w 4244176"/>
                <a:gd name="connsiteY27" fmla="*/ 1649880 h 4241535"/>
                <a:gd name="connsiteX28" fmla="*/ 1563764 w 4244176"/>
                <a:gd name="connsiteY28" fmla="*/ 1536327 h 4241535"/>
                <a:gd name="connsiteX29" fmla="*/ 1492375 w 4244176"/>
                <a:gd name="connsiteY29" fmla="*/ 1489746 h 4241535"/>
                <a:gd name="connsiteX30" fmla="*/ 26636 w 4244176"/>
                <a:gd name="connsiteY30" fmla="*/ 1006512 h 4241535"/>
                <a:gd name="connsiteX31" fmla="*/ 0 w 4244176"/>
                <a:gd name="connsiteY31" fmla="*/ 1005168 h 4241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244176" h="4241535">
                  <a:moveTo>
                    <a:pt x="0" y="0"/>
                  </a:moveTo>
                  <a:lnTo>
                    <a:pt x="67062" y="3387"/>
                  </a:lnTo>
                  <a:lnTo>
                    <a:pt x="282898" y="25976"/>
                  </a:lnTo>
                  <a:lnTo>
                    <a:pt x="363790" y="36459"/>
                  </a:lnTo>
                  <a:lnTo>
                    <a:pt x="486782" y="58020"/>
                  </a:lnTo>
                  <a:lnTo>
                    <a:pt x="635503" y="85719"/>
                  </a:lnTo>
                  <a:cubicBezTo>
                    <a:pt x="1126687" y="191296"/>
                    <a:pt x="1588708" y="375389"/>
                    <a:pt x="2007784" y="624219"/>
                  </a:cubicBezTo>
                  <a:lnTo>
                    <a:pt x="2183009" y="738557"/>
                  </a:lnTo>
                  <a:lnTo>
                    <a:pt x="2333018" y="691990"/>
                  </a:lnTo>
                  <a:cubicBezTo>
                    <a:pt x="2396667" y="678967"/>
                    <a:pt x="2462569" y="672126"/>
                    <a:pt x="2530069" y="672126"/>
                  </a:cubicBezTo>
                  <a:cubicBezTo>
                    <a:pt x="2563819" y="672126"/>
                    <a:pt x="2597170" y="673836"/>
                    <a:pt x="2630039" y="677174"/>
                  </a:cubicBezTo>
                  <a:lnTo>
                    <a:pt x="2714288" y="690032"/>
                  </a:lnTo>
                  <a:lnTo>
                    <a:pt x="2799108" y="711842"/>
                  </a:lnTo>
                  <a:cubicBezTo>
                    <a:pt x="3145562" y="819600"/>
                    <a:pt x="3411714" y="1109622"/>
                    <a:pt x="3485407" y="1469749"/>
                  </a:cubicBezTo>
                  <a:lnTo>
                    <a:pt x="3497945" y="1551905"/>
                  </a:lnTo>
                  <a:lnTo>
                    <a:pt x="3501570" y="1587862"/>
                  </a:lnTo>
                  <a:lnTo>
                    <a:pt x="3505743" y="1670502"/>
                  </a:lnTo>
                  <a:lnTo>
                    <a:pt x="3487957" y="1846931"/>
                  </a:lnTo>
                  <a:lnTo>
                    <a:pt x="3448782" y="1973131"/>
                  </a:lnTo>
                  <a:lnTo>
                    <a:pt x="3633073" y="2259314"/>
                  </a:lnTo>
                  <a:cubicBezTo>
                    <a:pt x="3961564" y="2820249"/>
                    <a:pt x="4174508" y="3457063"/>
                    <a:pt x="4239234" y="4137094"/>
                  </a:cubicBezTo>
                  <a:lnTo>
                    <a:pt x="4244176" y="4241535"/>
                  </a:lnTo>
                  <a:lnTo>
                    <a:pt x="3239033" y="4241535"/>
                  </a:lnTo>
                  <a:lnTo>
                    <a:pt x="3238928" y="4239267"/>
                  </a:lnTo>
                  <a:cubicBezTo>
                    <a:pt x="3188268" y="3707008"/>
                    <a:pt x="3021598" y="3208574"/>
                    <a:pt x="2764488" y="2769533"/>
                  </a:cubicBezTo>
                  <a:lnTo>
                    <a:pt x="2664393" y="2614095"/>
                  </a:lnTo>
                  <a:lnTo>
                    <a:pt x="2530069" y="2627635"/>
                  </a:lnTo>
                  <a:cubicBezTo>
                    <a:pt x="1990071" y="2627635"/>
                    <a:pt x="1552316" y="2189879"/>
                    <a:pt x="1552316" y="1649880"/>
                  </a:cubicBezTo>
                  <a:lnTo>
                    <a:pt x="1563764" y="1536327"/>
                  </a:lnTo>
                  <a:lnTo>
                    <a:pt x="1492375" y="1489746"/>
                  </a:lnTo>
                  <a:cubicBezTo>
                    <a:pt x="1055031" y="1230069"/>
                    <a:pt x="557927" y="1060468"/>
                    <a:pt x="26636" y="1006512"/>
                  </a:cubicBezTo>
                  <a:lnTo>
                    <a:pt x="0" y="1005168"/>
                  </a:lnTo>
                  <a:close/>
                </a:path>
              </a:pathLst>
            </a:custGeom>
            <a:solidFill>
              <a:schemeClr val="tx1">
                <a:alpha val="3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0D4394E-CE8D-4A9B-97E2-CC0CD577D207}"/>
                </a:ext>
              </a:extLst>
            </p:cNvPr>
            <p:cNvSpPr>
              <a:spLocks noChangeAspect="1"/>
            </p:cNvSpPr>
            <p:nvPr/>
          </p:nvSpPr>
          <p:spPr>
            <a:xfrm>
              <a:off x="6302888" y="1864445"/>
              <a:ext cx="1813222" cy="1775422"/>
            </a:xfrm>
            <a:custGeom>
              <a:avLst/>
              <a:gdLst>
                <a:gd name="connsiteX0" fmla="*/ 32276 w 1813222"/>
                <a:gd name="connsiteY0" fmla="*/ 35981 h 1775422"/>
                <a:gd name="connsiteX1" fmla="*/ 32276 w 1813222"/>
                <a:gd name="connsiteY1" fmla="*/ 444897 h 1775422"/>
                <a:gd name="connsiteX2" fmla="*/ 43112 w 1813222"/>
                <a:gd name="connsiteY2" fmla="*/ 445444 h 1775422"/>
                <a:gd name="connsiteX3" fmla="*/ 639396 w 1813222"/>
                <a:gd name="connsiteY3" fmla="*/ 642030 h 1775422"/>
                <a:gd name="connsiteX4" fmla="*/ 668438 w 1813222"/>
                <a:gd name="connsiteY4" fmla="*/ 660980 h 1775422"/>
                <a:gd name="connsiteX5" fmla="*/ 663781 w 1813222"/>
                <a:gd name="connsiteY5" fmla="*/ 707175 h 1775422"/>
                <a:gd name="connsiteX6" fmla="*/ 1061545 w 1813222"/>
                <a:gd name="connsiteY6" fmla="*/ 1104939 h 1775422"/>
                <a:gd name="connsiteX7" fmla="*/ 1116190 w 1813222"/>
                <a:gd name="connsiteY7" fmla="*/ 1099431 h 1775422"/>
                <a:gd name="connsiteX8" fmla="*/ 1156910 w 1813222"/>
                <a:gd name="connsiteY8" fmla="*/ 1162665 h 1775422"/>
                <a:gd name="connsiteX9" fmla="*/ 1349919 w 1813222"/>
                <a:gd name="connsiteY9" fmla="*/ 1760573 h 1775422"/>
                <a:gd name="connsiteX10" fmla="*/ 1349962 w 1813222"/>
                <a:gd name="connsiteY10" fmla="*/ 1761496 h 1775422"/>
                <a:gd name="connsiteX11" fmla="*/ 1758869 w 1813222"/>
                <a:gd name="connsiteY11" fmla="*/ 1761496 h 1775422"/>
                <a:gd name="connsiteX12" fmla="*/ 1756858 w 1813222"/>
                <a:gd name="connsiteY12" fmla="*/ 1719008 h 1775422"/>
                <a:gd name="connsiteX13" fmla="*/ 1510263 w 1813222"/>
                <a:gd name="connsiteY13" fmla="*/ 955101 h 1775422"/>
                <a:gd name="connsiteX14" fmla="*/ 1435291 w 1813222"/>
                <a:gd name="connsiteY14" fmla="*/ 838678 h 1775422"/>
                <a:gd name="connsiteX15" fmla="*/ 1451228 w 1813222"/>
                <a:gd name="connsiteY15" fmla="*/ 787338 h 1775422"/>
                <a:gd name="connsiteX16" fmla="*/ 1459309 w 1813222"/>
                <a:gd name="connsiteY16" fmla="*/ 707175 h 1775422"/>
                <a:gd name="connsiteX17" fmla="*/ 1061545 w 1813222"/>
                <a:gd name="connsiteY17" fmla="*/ 309411 h 1775422"/>
                <a:gd name="connsiteX18" fmla="*/ 981382 w 1813222"/>
                <a:gd name="connsiteY18" fmla="*/ 317492 h 1775422"/>
                <a:gd name="connsiteX19" fmla="*/ 920356 w 1813222"/>
                <a:gd name="connsiteY19" fmla="*/ 336436 h 1775422"/>
                <a:gd name="connsiteX20" fmla="*/ 849072 w 1813222"/>
                <a:gd name="connsiteY20" fmla="*/ 289922 h 1775422"/>
                <a:gd name="connsiteX21" fmla="*/ 87240 w 1813222"/>
                <a:gd name="connsiteY21" fmla="*/ 38757 h 1775422"/>
                <a:gd name="connsiteX22" fmla="*/ 0 w 1813222"/>
                <a:gd name="connsiteY22" fmla="*/ 0 h 1775422"/>
                <a:gd name="connsiteX23" fmla="*/ 109289 w 1813222"/>
                <a:gd name="connsiteY23" fmla="*/ 5518 h 1775422"/>
                <a:gd name="connsiteX24" fmla="*/ 885528 w 1813222"/>
                <a:gd name="connsiteY24" fmla="*/ 261433 h 1775422"/>
                <a:gd name="connsiteX25" fmla="*/ 933370 w 1813222"/>
                <a:gd name="connsiteY25" fmla="*/ 292651 h 1775422"/>
                <a:gd name="connsiteX26" fmla="*/ 989575 w 1813222"/>
                <a:gd name="connsiteY26" fmla="*/ 275203 h 1775422"/>
                <a:gd name="connsiteX27" fmla="*/ 1077109 w 1813222"/>
                <a:gd name="connsiteY27" fmla="*/ 266379 h 1775422"/>
                <a:gd name="connsiteX28" fmla="*/ 1511449 w 1813222"/>
                <a:gd name="connsiteY28" fmla="*/ 700719 h 1775422"/>
                <a:gd name="connsiteX29" fmla="*/ 1502625 w 1813222"/>
                <a:gd name="connsiteY29" fmla="*/ 788254 h 1775422"/>
                <a:gd name="connsiteX30" fmla="*/ 1489420 w 1813222"/>
                <a:gd name="connsiteY30" fmla="*/ 830794 h 1775422"/>
                <a:gd name="connsiteX31" fmla="*/ 1559223 w 1813222"/>
                <a:gd name="connsiteY31" fmla="*/ 939191 h 1775422"/>
                <a:gd name="connsiteX32" fmla="*/ 1810481 w 1813222"/>
                <a:gd name="connsiteY32" fmla="*/ 1717544 h 1775422"/>
                <a:gd name="connsiteX33" fmla="*/ 1813222 w 1813222"/>
                <a:gd name="connsiteY33" fmla="*/ 1775422 h 1775422"/>
                <a:gd name="connsiteX34" fmla="*/ 1036834 w 1813222"/>
                <a:gd name="connsiteY34" fmla="*/ 1775422 h 1775422"/>
                <a:gd name="connsiteX35" fmla="*/ 1023235 w 1813222"/>
                <a:gd name="connsiteY35" fmla="*/ 1680325 h 1775422"/>
                <a:gd name="connsiteX36" fmla="*/ 17552 w 1813222"/>
                <a:gd name="connsiteY36" fmla="*/ 759598 h 1775422"/>
                <a:gd name="connsiteX37" fmla="*/ 0 w 1813222"/>
                <a:gd name="connsiteY37" fmla="*/ 758712 h 17754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13222" h="1775422">
                  <a:moveTo>
                    <a:pt x="32276" y="35981"/>
                  </a:moveTo>
                  <a:lnTo>
                    <a:pt x="32276" y="444897"/>
                  </a:lnTo>
                  <a:lnTo>
                    <a:pt x="43112" y="445444"/>
                  </a:lnTo>
                  <a:cubicBezTo>
                    <a:pt x="259249" y="467394"/>
                    <a:pt x="461478" y="536390"/>
                    <a:pt x="639396" y="642030"/>
                  </a:cubicBezTo>
                  <a:lnTo>
                    <a:pt x="668438" y="660980"/>
                  </a:lnTo>
                  <a:lnTo>
                    <a:pt x="663781" y="707175"/>
                  </a:lnTo>
                  <a:cubicBezTo>
                    <a:pt x="663781" y="926854"/>
                    <a:pt x="841866" y="1104939"/>
                    <a:pt x="1061545" y="1104939"/>
                  </a:cubicBezTo>
                  <a:lnTo>
                    <a:pt x="1116190" y="1099431"/>
                  </a:lnTo>
                  <a:lnTo>
                    <a:pt x="1156910" y="1162665"/>
                  </a:lnTo>
                  <a:cubicBezTo>
                    <a:pt x="1261506" y="1341273"/>
                    <a:pt x="1329310" y="1544043"/>
                    <a:pt x="1349919" y="1760573"/>
                  </a:cubicBezTo>
                  <a:lnTo>
                    <a:pt x="1349962" y="1761496"/>
                  </a:lnTo>
                  <a:lnTo>
                    <a:pt x="1758869" y="1761496"/>
                  </a:lnTo>
                  <a:lnTo>
                    <a:pt x="1756858" y="1719008"/>
                  </a:lnTo>
                  <a:cubicBezTo>
                    <a:pt x="1730527" y="1442362"/>
                    <a:pt x="1643898" y="1183297"/>
                    <a:pt x="1510263" y="955101"/>
                  </a:cubicBezTo>
                  <a:lnTo>
                    <a:pt x="1435291" y="838678"/>
                  </a:lnTo>
                  <a:lnTo>
                    <a:pt x="1451228" y="787338"/>
                  </a:lnTo>
                  <a:cubicBezTo>
                    <a:pt x="1456527" y="761445"/>
                    <a:pt x="1459309" y="734635"/>
                    <a:pt x="1459309" y="707175"/>
                  </a:cubicBezTo>
                  <a:cubicBezTo>
                    <a:pt x="1459309" y="487496"/>
                    <a:pt x="1281224" y="309411"/>
                    <a:pt x="1061545" y="309411"/>
                  </a:cubicBezTo>
                  <a:cubicBezTo>
                    <a:pt x="1034085" y="309411"/>
                    <a:pt x="1007275" y="312194"/>
                    <a:pt x="981382" y="317492"/>
                  </a:cubicBezTo>
                  <a:lnTo>
                    <a:pt x="920356" y="336436"/>
                  </a:lnTo>
                  <a:lnTo>
                    <a:pt x="849072" y="289922"/>
                  </a:lnTo>
                  <a:cubicBezTo>
                    <a:pt x="621757" y="154952"/>
                    <a:pt x="363383" y="66801"/>
                    <a:pt x="87240" y="38757"/>
                  </a:cubicBezTo>
                  <a:close/>
                  <a:moveTo>
                    <a:pt x="0" y="0"/>
                  </a:moveTo>
                  <a:lnTo>
                    <a:pt x="109289" y="5518"/>
                  </a:lnTo>
                  <a:cubicBezTo>
                    <a:pt x="390655" y="34092"/>
                    <a:pt x="653914" y="123911"/>
                    <a:pt x="885528" y="261433"/>
                  </a:cubicBezTo>
                  <a:lnTo>
                    <a:pt x="933370" y="292651"/>
                  </a:lnTo>
                  <a:lnTo>
                    <a:pt x="989575" y="275203"/>
                  </a:lnTo>
                  <a:cubicBezTo>
                    <a:pt x="1017849" y="269418"/>
                    <a:pt x="1047124" y="266379"/>
                    <a:pt x="1077109" y="266379"/>
                  </a:cubicBezTo>
                  <a:cubicBezTo>
                    <a:pt x="1316988" y="266379"/>
                    <a:pt x="1511449" y="460840"/>
                    <a:pt x="1511449" y="700719"/>
                  </a:cubicBezTo>
                  <a:cubicBezTo>
                    <a:pt x="1511449" y="730704"/>
                    <a:pt x="1508411" y="759979"/>
                    <a:pt x="1502625" y="788254"/>
                  </a:cubicBezTo>
                  <a:lnTo>
                    <a:pt x="1489420" y="830794"/>
                  </a:lnTo>
                  <a:lnTo>
                    <a:pt x="1559223" y="939191"/>
                  </a:lnTo>
                  <a:cubicBezTo>
                    <a:pt x="1695385" y="1171702"/>
                    <a:pt x="1783652" y="1435667"/>
                    <a:pt x="1810481" y="1717544"/>
                  </a:cubicBezTo>
                  <a:lnTo>
                    <a:pt x="1813222" y="1775422"/>
                  </a:lnTo>
                  <a:lnTo>
                    <a:pt x="1036834" y="1775422"/>
                  </a:lnTo>
                  <a:lnTo>
                    <a:pt x="1023235" y="1680325"/>
                  </a:lnTo>
                  <a:cubicBezTo>
                    <a:pt x="929267" y="1189892"/>
                    <a:pt x="521871" y="810815"/>
                    <a:pt x="17552" y="759598"/>
                  </a:cubicBezTo>
                  <a:lnTo>
                    <a:pt x="0" y="75871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145">
            <a:extLst>
              <a:ext uri="{FF2B5EF4-FFF2-40B4-BE49-F238E27FC236}">
                <a16:creationId xmlns:a16="http://schemas.microsoft.com/office/drawing/2014/main" id="{7ED96F45-4928-41EC-9A2A-5837C7A8D4C4}"/>
              </a:ext>
            </a:extLst>
          </p:cNvPr>
          <p:cNvSpPr>
            <a:spLocks noChangeAspect="1" noEditPoints="1"/>
          </p:cNvSpPr>
          <p:nvPr/>
        </p:nvSpPr>
        <p:spPr bwMode="auto">
          <a:xfrm>
            <a:off x="7017699" y="4806226"/>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nvGrpSpPr>
          <p:cNvPr id="20" name="Группа 365">
            <a:extLst>
              <a:ext uri="{FF2B5EF4-FFF2-40B4-BE49-F238E27FC236}">
                <a16:creationId xmlns:a16="http://schemas.microsoft.com/office/drawing/2014/main" id="{E6322320-3AF6-4161-AC88-8B5BF113CA8E}"/>
              </a:ext>
            </a:extLst>
          </p:cNvPr>
          <p:cNvGrpSpPr>
            <a:grpSpLocks noChangeAspect="1"/>
          </p:cNvGrpSpPr>
          <p:nvPr/>
        </p:nvGrpSpPr>
        <p:grpSpPr>
          <a:xfrm>
            <a:off x="6928149" y="2497802"/>
            <a:ext cx="394229" cy="329184"/>
            <a:chOff x="5824538" y="3263900"/>
            <a:chExt cx="3636963" cy="3036887"/>
          </a:xfrm>
          <a:solidFill>
            <a:schemeClr val="bg1"/>
          </a:solidFill>
          <a:effectLst/>
        </p:grpSpPr>
        <p:sp>
          <p:nvSpPr>
            <p:cNvPr id="21" name="Freeform 326">
              <a:extLst>
                <a:ext uri="{FF2B5EF4-FFF2-40B4-BE49-F238E27FC236}">
                  <a16:creationId xmlns:a16="http://schemas.microsoft.com/office/drawing/2014/main" id="{44FAC6F8-2861-4CF4-9C20-0DA9E529CA7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327">
              <a:extLst>
                <a:ext uri="{FF2B5EF4-FFF2-40B4-BE49-F238E27FC236}">
                  <a16:creationId xmlns:a16="http://schemas.microsoft.com/office/drawing/2014/main" id="{01AE83CC-2E81-4EE6-82F3-B5C58F47F7D4}"/>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7" name="Группа 379">
            <a:extLst>
              <a:ext uri="{FF2B5EF4-FFF2-40B4-BE49-F238E27FC236}">
                <a16:creationId xmlns:a16="http://schemas.microsoft.com/office/drawing/2014/main" id="{7E2ADCD1-618C-413C-BFB2-31E62597EE1D}"/>
              </a:ext>
            </a:extLst>
          </p:cNvPr>
          <p:cNvGrpSpPr>
            <a:grpSpLocks noChangeAspect="1"/>
          </p:cNvGrpSpPr>
          <p:nvPr/>
        </p:nvGrpSpPr>
        <p:grpSpPr>
          <a:xfrm>
            <a:off x="4585367" y="2526229"/>
            <a:ext cx="406675" cy="365760"/>
            <a:chOff x="5834063" y="3221038"/>
            <a:chExt cx="2335212" cy="2100262"/>
          </a:xfrm>
          <a:solidFill>
            <a:schemeClr val="bg1"/>
          </a:solidFill>
          <a:effectLst/>
        </p:grpSpPr>
        <p:sp>
          <p:nvSpPr>
            <p:cNvPr id="28" name="Freeform 337">
              <a:extLst>
                <a:ext uri="{FF2B5EF4-FFF2-40B4-BE49-F238E27FC236}">
                  <a16:creationId xmlns:a16="http://schemas.microsoft.com/office/drawing/2014/main" id="{D020D752-3F06-4639-90B0-5CD7C3EDE2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38">
              <a:extLst>
                <a:ext uri="{FF2B5EF4-FFF2-40B4-BE49-F238E27FC236}">
                  <a16:creationId xmlns:a16="http://schemas.microsoft.com/office/drawing/2014/main" id="{A61D7A21-72A7-4003-B98F-24926902D9F9}"/>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339">
              <a:extLst>
                <a:ext uri="{FF2B5EF4-FFF2-40B4-BE49-F238E27FC236}">
                  <a16:creationId xmlns:a16="http://schemas.microsoft.com/office/drawing/2014/main" id="{1A1349C3-29DC-489B-9A50-9E4BC778FEE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340">
              <a:extLst>
                <a:ext uri="{FF2B5EF4-FFF2-40B4-BE49-F238E27FC236}">
                  <a16:creationId xmlns:a16="http://schemas.microsoft.com/office/drawing/2014/main" id="{47A81B1B-1B1F-4A04-97AF-23FC575BDE3E}"/>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DEC07F4E-1CDA-4074-9F1D-A070E0F6F0E8}"/>
              </a:ext>
            </a:extLst>
          </p:cNvPr>
          <p:cNvSpPr>
            <a:spLocks noChangeAspect="1" noEditPoints="1"/>
          </p:cNvSpPr>
          <p:nvPr/>
        </p:nvSpPr>
        <p:spPr bwMode="auto">
          <a:xfrm>
            <a:off x="4669722" y="4845100"/>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33" name="TextBox 32">
            <a:extLst>
              <a:ext uri="{FF2B5EF4-FFF2-40B4-BE49-F238E27FC236}">
                <a16:creationId xmlns:a16="http://schemas.microsoft.com/office/drawing/2014/main" id="{4E6025A3-DA47-4308-B5E2-78DA6E2B699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ED0E63C8-8235-4230-9B14-0A9B7FF6C305}"/>
              </a:ext>
            </a:extLst>
          </p:cNvPr>
          <p:cNvGrpSpPr/>
          <p:nvPr/>
        </p:nvGrpSpPr>
        <p:grpSpPr>
          <a:xfrm>
            <a:off x="7488533" y="2194408"/>
            <a:ext cx="3322807" cy="414479"/>
            <a:chOff x="7477775" y="2162134"/>
            <a:chExt cx="3322807" cy="414479"/>
          </a:xfrm>
          <a:effectLst>
            <a:outerShdw blurRad="63500" sx="102000" sy="102000" algn="ctr" rotWithShape="0">
              <a:prstClr val="black">
                <a:alpha val="40000"/>
              </a:prstClr>
            </a:outerShdw>
          </a:effectLst>
        </p:grpSpPr>
        <p:sp>
          <p:nvSpPr>
            <p:cNvPr id="34" name="Freeform: Shape 33">
              <a:extLst>
                <a:ext uri="{FF2B5EF4-FFF2-40B4-BE49-F238E27FC236}">
                  <a16:creationId xmlns:a16="http://schemas.microsoft.com/office/drawing/2014/main" id="{81903EDF-7C1D-4BF6-952A-673E96776C0B}"/>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 name="Straight Connector 3">
              <a:extLst>
                <a:ext uri="{FF2B5EF4-FFF2-40B4-BE49-F238E27FC236}">
                  <a16:creationId xmlns:a16="http://schemas.microsoft.com/office/drawing/2014/main" id="{D0D42C16-C4C9-4CBC-BCD4-EC942D905229}"/>
                </a:ext>
              </a:extLst>
            </p:cNvPr>
            <p:cNvCxnSpPr>
              <a:cxnSpLocks/>
              <a:endCxn id="34" idx="13"/>
            </p:cNvCxnSpPr>
            <p:nvPr/>
          </p:nvCxnSpPr>
          <p:spPr>
            <a:xfrm>
              <a:off x="7477775" y="2369374"/>
              <a:ext cx="945367" cy="0"/>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83A4E16F-C8FC-4AFD-B428-A28400C76F51}"/>
              </a:ext>
            </a:extLst>
          </p:cNvPr>
          <p:cNvGrpSpPr/>
          <p:nvPr/>
        </p:nvGrpSpPr>
        <p:grpSpPr>
          <a:xfrm>
            <a:off x="7576387" y="4989106"/>
            <a:ext cx="3322807" cy="414479"/>
            <a:chOff x="7477775" y="2162134"/>
            <a:chExt cx="3322807" cy="414479"/>
          </a:xfrm>
          <a:effectLst>
            <a:outerShdw blurRad="63500" sx="102000" sy="102000" algn="ctr" rotWithShape="0">
              <a:prstClr val="black">
                <a:alpha val="40000"/>
              </a:prstClr>
            </a:outerShdw>
          </a:effectLst>
        </p:grpSpPr>
        <p:sp>
          <p:nvSpPr>
            <p:cNvPr id="37" name="Freeform: Shape 36">
              <a:extLst>
                <a:ext uri="{FF2B5EF4-FFF2-40B4-BE49-F238E27FC236}">
                  <a16:creationId xmlns:a16="http://schemas.microsoft.com/office/drawing/2014/main" id="{84B1DF19-D55F-43C9-90E5-EAD2588EE13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8" name="Straight Connector 37">
              <a:extLst>
                <a:ext uri="{FF2B5EF4-FFF2-40B4-BE49-F238E27FC236}">
                  <a16:creationId xmlns:a16="http://schemas.microsoft.com/office/drawing/2014/main" id="{7EBF95EC-1745-4873-BD8E-85076D786A56}"/>
                </a:ext>
              </a:extLst>
            </p:cNvPr>
            <p:cNvCxnSpPr>
              <a:cxnSpLocks/>
              <a:endCxn id="37" idx="13"/>
            </p:cNvCxnSpPr>
            <p:nvPr/>
          </p:nvCxnSpPr>
          <p:spPr>
            <a:xfrm>
              <a:off x="7477775" y="2369374"/>
              <a:ext cx="945367" cy="0"/>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30840E78-A70E-4412-8E00-602F4882CF79}"/>
              </a:ext>
            </a:extLst>
          </p:cNvPr>
          <p:cNvGrpSpPr/>
          <p:nvPr/>
        </p:nvGrpSpPr>
        <p:grpSpPr>
          <a:xfrm rot="10800000">
            <a:off x="1198078" y="2194408"/>
            <a:ext cx="3322807" cy="414479"/>
            <a:chOff x="7477775" y="2162134"/>
            <a:chExt cx="3322807" cy="414479"/>
          </a:xfrm>
          <a:effectLst>
            <a:outerShdw blurRad="63500" sx="102000" sy="102000" algn="ctr" rotWithShape="0">
              <a:prstClr val="black">
                <a:alpha val="40000"/>
              </a:prstClr>
            </a:outerShdw>
          </a:effectLst>
        </p:grpSpPr>
        <p:sp>
          <p:nvSpPr>
            <p:cNvPr id="40" name="Freeform: Shape 39">
              <a:extLst>
                <a:ext uri="{FF2B5EF4-FFF2-40B4-BE49-F238E27FC236}">
                  <a16:creationId xmlns:a16="http://schemas.microsoft.com/office/drawing/2014/main" id="{24DC4893-4CAB-4B2E-A33F-26F6A9A4DECD}"/>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1" name="Straight Connector 40">
              <a:extLst>
                <a:ext uri="{FF2B5EF4-FFF2-40B4-BE49-F238E27FC236}">
                  <a16:creationId xmlns:a16="http://schemas.microsoft.com/office/drawing/2014/main" id="{CAF5EB32-42B4-4C0D-B737-A4C21869BF6A}"/>
                </a:ext>
              </a:extLst>
            </p:cNvPr>
            <p:cNvCxnSpPr>
              <a:cxnSpLocks/>
              <a:endCxn id="40" idx="13"/>
            </p:cNvCxnSpPr>
            <p:nvPr/>
          </p:nvCxnSpPr>
          <p:spPr>
            <a:xfrm>
              <a:off x="7477775" y="2369374"/>
              <a:ext cx="945367" cy="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258C0C2E-ABAF-4974-B3AA-B0A8CB74C090}"/>
              </a:ext>
            </a:extLst>
          </p:cNvPr>
          <p:cNvGrpSpPr/>
          <p:nvPr/>
        </p:nvGrpSpPr>
        <p:grpSpPr>
          <a:xfrm rot="10800000">
            <a:off x="1126427" y="4988109"/>
            <a:ext cx="3322807" cy="414479"/>
            <a:chOff x="7477775" y="2162134"/>
            <a:chExt cx="3322807" cy="414479"/>
          </a:xfrm>
          <a:effectLst>
            <a:outerShdw blurRad="63500" sx="102000" sy="102000" algn="ctr" rotWithShape="0">
              <a:prstClr val="black">
                <a:alpha val="40000"/>
              </a:prstClr>
            </a:outerShdw>
          </a:effectLst>
        </p:grpSpPr>
        <p:sp>
          <p:nvSpPr>
            <p:cNvPr id="43" name="Freeform: Shape 42">
              <a:extLst>
                <a:ext uri="{FF2B5EF4-FFF2-40B4-BE49-F238E27FC236}">
                  <a16:creationId xmlns:a16="http://schemas.microsoft.com/office/drawing/2014/main" id="{5885D140-B136-4D68-8777-ADFE7E510FC0}"/>
                </a:ext>
              </a:extLst>
            </p:cNvPr>
            <p:cNvSpPr>
              <a:spLocks noChangeAspect="1"/>
            </p:cNvSpPr>
            <p:nvPr/>
          </p:nvSpPr>
          <p:spPr>
            <a:xfrm>
              <a:off x="8423142" y="2162134"/>
              <a:ext cx="2377440" cy="414479"/>
            </a:xfrm>
            <a:custGeom>
              <a:avLst/>
              <a:gdLst>
                <a:gd name="connsiteX0" fmla="*/ 806115 w 9735665"/>
                <a:gd name="connsiteY0" fmla="*/ 0 h 1697268"/>
                <a:gd name="connsiteX1" fmla="*/ 848626 w 9735665"/>
                <a:gd name="connsiteY1" fmla="*/ 0 h 1697268"/>
                <a:gd name="connsiteX2" fmla="*/ 8885613 w 9735665"/>
                <a:gd name="connsiteY2" fmla="*/ 0 h 1697268"/>
                <a:gd name="connsiteX3" fmla="*/ 8885613 w 9735665"/>
                <a:gd name="connsiteY3" fmla="*/ 72 h 1697268"/>
                <a:gd name="connsiteX4" fmla="*/ 8887039 w 9735665"/>
                <a:gd name="connsiteY4" fmla="*/ 0 h 1697268"/>
                <a:gd name="connsiteX5" fmla="*/ 9735665 w 9735665"/>
                <a:gd name="connsiteY5" fmla="*/ 848634 h 1697268"/>
                <a:gd name="connsiteX6" fmla="*/ 8887039 w 9735665"/>
                <a:gd name="connsiteY6" fmla="*/ 1697268 h 1697268"/>
                <a:gd name="connsiteX7" fmla="*/ 8885613 w 9735665"/>
                <a:gd name="connsiteY7" fmla="*/ 1697196 h 1697268"/>
                <a:gd name="connsiteX8" fmla="*/ 8885613 w 9735665"/>
                <a:gd name="connsiteY8" fmla="*/ 1697268 h 1697268"/>
                <a:gd name="connsiteX9" fmla="*/ 848626 w 9735665"/>
                <a:gd name="connsiteY9" fmla="*/ 1697268 h 1697268"/>
                <a:gd name="connsiteX10" fmla="*/ 806115 w 9735665"/>
                <a:gd name="connsiteY10" fmla="*/ 1697268 h 1697268"/>
                <a:gd name="connsiteX11" fmla="*/ 806115 w 9735665"/>
                <a:gd name="connsiteY11" fmla="*/ 1695121 h 1697268"/>
                <a:gd name="connsiteX12" fmla="*/ 761859 w 9735665"/>
                <a:gd name="connsiteY12" fmla="*/ 1692887 h 1697268"/>
                <a:gd name="connsiteX13" fmla="*/ 0 w 9735665"/>
                <a:gd name="connsiteY13" fmla="*/ 848634 h 1697268"/>
                <a:gd name="connsiteX14" fmla="*/ 761859 w 9735665"/>
                <a:gd name="connsiteY14" fmla="*/ 4381 h 1697268"/>
                <a:gd name="connsiteX15" fmla="*/ 806115 w 9735665"/>
                <a:gd name="connsiteY15" fmla="*/ 2147 h 169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735665" h="1697268">
                  <a:moveTo>
                    <a:pt x="806115" y="0"/>
                  </a:moveTo>
                  <a:lnTo>
                    <a:pt x="848626" y="0"/>
                  </a:lnTo>
                  <a:lnTo>
                    <a:pt x="8885613" y="0"/>
                  </a:lnTo>
                  <a:lnTo>
                    <a:pt x="8885613" y="72"/>
                  </a:lnTo>
                  <a:lnTo>
                    <a:pt x="8887039" y="0"/>
                  </a:lnTo>
                  <a:cubicBezTo>
                    <a:pt x="9355722" y="0"/>
                    <a:pt x="9735665" y="379946"/>
                    <a:pt x="9735665" y="848634"/>
                  </a:cubicBezTo>
                  <a:cubicBezTo>
                    <a:pt x="9735665" y="1317322"/>
                    <a:pt x="9355722" y="1697268"/>
                    <a:pt x="8887039" y="1697268"/>
                  </a:cubicBezTo>
                  <a:lnTo>
                    <a:pt x="8885613" y="1697196"/>
                  </a:lnTo>
                  <a:lnTo>
                    <a:pt x="8885613" y="1697268"/>
                  </a:lnTo>
                  <a:lnTo>
                    <a:pt x="848626" y="1697268"/>
                  </a:lnTo>
                  <a:lnTo>
                    <a:pt x="806115" y="1697268"/>
                  </a:lnTo>
                  <a:lnTo>
                    <a:pt x="806115" y="1695121"/>
                  </a:lnTo>
                  <a:lnTo>
                    <a:pt x="761859" y="1692887"/>
                  </a:lnTo>
                  <a:cubicBezTo>
                    <a:pt x="333935" y="1649428"/>
                    <a:pt x="0" y="1288029"/>
                    <a:pt x="0" y="848634"/>
                  </a:cubicBezTo>
                  <a:cubicBezTo>
                    <a:pt x="0" y="409239"/>
                    <a:pt x="333935" y="47840"/>
                    <a:pt x="761859" y="4381"/>
                  </a:cubicBezTo>
                  <a:lnTo>
                    <a:pt x="806115" y="214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4" name="Straight Connector 43">
              <a:extLst>
                <a:ext uri="{FF2B5EF4-FFF2-40B4-BE49-F238E27FC236}">
                  <a16:creationId xmlns:a16="http://schemas.microsoft.com/office/drawing/2014/main" id="{15669750-3AA9-4FD4-87F3-FCEC46F32E1D}"/>
                </a:ext>
              </a:extLst>
            </p:cNvPr>
            <p:cNvCxnSpPr>
              <a:cxnSpLocks/>
              <a:endCxn id="43" idx="13"/>
            </p:cNvCxnSpPr>
            <p:nvPr/>
          </p:nvCxnSpPr>
          <p:spPr>
            <a:xfrm>
              <a:off x="7477775" y="2369374"/>
              <a:ext cx="945367" cy="0"/>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grpSp>
      <p:sp>
        <p:nvSpPr>
          <p:cNvPr id="45" name="Text Box 10">
            <a:extLst>
              <a:ext uri="{FF2B5EF4-FFF2-40B4-BE49-F238E27FC236}">
                <a16:creationId xmlns:a16="http://schemas.microsoft.com/office/drawing/2014/main" id="{9704012E-6219-4D41-80F5-35532261F3B9}"/>
              </a:ext>
            </a:extLst>
          </p:cNvPr>
          <p:cNvSpPr txBox="1">
            <a:spLocks noChangeArrowheads="1"/>
          </p:cNvSpPr>
          <p:nvPr/>
        </p:nvSpPr>
        <p:spPr bwMode="auto">
          <a:xfrm>
            <a:off x="8521754" y="224947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6" name="Text Box 10">
            <a:extLst>
              <a:ext uri="{FF2B5EF4-FFF2-40B4-BE49-F238E27FC236}">
                <a16:creationId xmlns:a16="http://schemas.microsoft.com/office/drawing/2014/main" id="{FC6D4B7B-1618-4F8C-89C9-2A3AC649DF7E}"/>
              </a:ext>
            </a:extLst>
          </p:cNvPr>
          <p:cNvSpPr txBox="1">
            <a:spLocks noChangeArrowheads="1"/>
          </p:cNvSpPr>
          <p:nvPr/>
        </p:nvSpPr>
        <p:spPr bwMode="auto">
          <a:xfrm>
            <a:off x="8433900" y="2700802"/>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7" name="Text Box 10">
            <a:extLst>
              <a:ext uri="{FF2B5EF4-FFF2-40B4-BE49-F238E27FC236}">
                <a16:creationId xmlns:a16="http://schemas.microsoft.com/office/drawing/2014/main" id="{FC790DD7-AC87-4A60-A6CD-1A807D8188C4}"/>
              </a:ext>
            </a:extLst>
          </p:cNvPr>
          <p:cNvSpPr txBox="1">
            <a:spLocks noChangeArrowheads="1"/>
          </p:cNvSpPr>
          <p:nvPr/>
        </p:nvSpPr>
        <p:spPr bwMode="auto">
          <a:xfrm>
            <a:off x="8620365" y="5052187"/>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8" name="Text Box 10">
            <a:extLst>
              <a:ext uri="{FF2B5EF4-FFF2-40B4-BE49-F238E27FC236}">
                <a16:creationId xmlns:a16="http://schemas.microsoft.com/office/drawing/2014/main" id="{C7D396E7-B822-400D-BEF9-5BE3274AF71E}"/>
              </a:ext>
            </a:extLst>
          </p:cNvPr>
          <p:cNvSpPr txBox="1">
            <a:spLocks noChangeArrowheads="1"/>
          </p:cNvSpPr>
          <p:nvPr/>
        </p:nvSpPr>
        <p:spPr bwMode="auto">
          <a:xfrm>
            <a:off x="1257234" y="2247758"/>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49" name="Text Box 10">
            <a:extLst>
              <a:ext uri="{FF2B5EF4-FFF2-40B4-BE49-F238E27FC236}">
                <a16:creationId xmlns:a16="http://schemas.microsoft.com/office/drawing/2014/main" id="{13D8B6B6-FD93-494B-9F35-EB39DBBCE594}"/>
              </a:ext>
            </a:extLst>
          </p:cNvPr>
          <p:cNvSpPr txBox="1">
            <a:spLocks noChangeArrowheads="1"/>
          </p:cNvSpPr>
          <p:nvPr/>
        </p:nvSpPr>
        <p:spPr bwMode="auto">
          <a:xfrm>
            <a:off x="1242079" y="5041459"/>
            <a:ext cx="1796380" cy="307777"/>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Candara" panose="020E0502030303020204" pitchFamily="34" charset="0"/>
              </a:rPr>
              <a:t>LOREM IPSUM</a:t>
            </a:r>
          </a:p>
        </p:txBody>
      </p:sp>
      <p:sp>
        <p:nvSpPr>
          <p:cNvPr id="50" name="Text Box 10">
            <a:extLst>
              <a:ext uri="{FF2B5EF4-FFF2-40B4-BE49-F238E27FC236}">
                <a16:creationId xmlns:a16="http://schemas.microsoft.com/office/drawing/2014/main" id="{6E92EF9D-78E0-427B-98F9-95774C937376}"/>
              </a:ext>
            </a:extLst>
          </p:cNvPr>
          <p:cNvSpPr txBox="1">
            <a:spLocks noChangeArrowheads="1"/>
          </p:cNvSpPr>
          <p:nvPr/>
        </p:nvSpPr>
        <p:spPr bwMode="auto">
          <a:xfrm>
            <a:off x="1171354" y="2735524"/>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1" name="Text Box 10">
            <a:extLst>
              <a:ext uri="{FF2B5EF4-FFF2-40B4-BE49-F238E27FC236}">
                <a16:creationId xmlns:a16="http://schemas.microsoft.com/office/drawing/2014/main" id="{88EB1576-FE69-4729-862F-20A604771922}"/>
              </a:ext>
            </a:extLst>
          </p:cNvPr>
          <p:cNvSpPr txBox="1">
            <a:spLocks noChangeArrowheads="1"/>
          </p:cNvSpPr>
          <p:nvPr/>
        </p:nvSpPr>
        <p:spPr bwMode="auto">
          <a:xfrm>
            <a:off x="8521754"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2" name="Text Box 10">
            <a:extLst>
              <a:ext uri="{FF2B5EF4-FFF2-40B4-BE49-F238E27FC236}">
                <a16:creationId xmlns:a16="http://schemas.microsoft.com/office/drawing/2014/main" id="{81D01F29-F9BE-45C1-93F3-96AE12289E51}"/>
              </a:ext>
            </a:extLst>
          </p:cNvPr>
          <p:cNvSpPr txBox="1">
            <a:spLocks noChangeArrowheads="1"/>
          </p:cNvSpPr>
          <p:nvPr/>
        </p:nvSpPr>
        <p:spPr bwMode="auto">
          <a:xfrm>
            <a:off x="1122219" y="5466666"/>
            <a:ext cx="3117851" cy="1061829"/>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465091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anim calcmode="lin" valueType="num">
                                      <p:cBhvr>
                                        <p:cTn id="14" dur="500" fill="hold"/>
                                        <p:tgtEl>
                                          <p:spTgt spid="10"/>
                                        </p:tgtEl>
                                        <p:attrNameLst>
                                          <p:attrName>ppt_x</p:attrName>
                                        </p:attrNameLst>
                                      </p:cBhvr>
                                      <p:tavLst>
                                        <p:tav tm="0">
                                          <p:val>
                                            <p:fltVal val="0.5"/>
                                          </p:val>
                                        </p:tav>
                                        <p:tav tm="100000">
                                          <p:val>
                                            <p:strVal val="#ppt_x"/>
                                          </p:val>
                                        </p:tav>
                                      </p:tavLst>
                                    </p:anim>
                                    <p:anim calcmode="lin" valueType="num">
                                      <p:cBhvr>
                                        <p:cTn id="15" dur="500" fill="hold"/>
                                        <p:tgtEl>
                                          <p:spTgt spid="10"/>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anim calcmode="lin" valueType="num">
                                      <p:cBhvr>
                                        <p:cTn id="21" dur="500" fill="hold"/>
                                        <p:tgtEl>
                                          <p:spTgt spid="20"/>
                                        </p:tgtEl>
                                        <p:attrNameLst>
                                          <p:attrName>ppt_x</p:attrName>
                                        </p:attrNameLst>
                                      </p:cBhvr>
                                      <p:tavLst>
                                        <p:tav tm="0">
                                          <p:val>
                                            <p:fltVal val="0.5"/>
                                          </p:val>
                                        </p:tav>
                                        <p:tav tm="100000">
                                          <p:val>
                                            <p:strVal val="#ppt_x"/>
                                          </p:val>
                                        </p:tav>
                                      </p:tavLst>
                                    </p:anim>
                                    <p:anim calcmode="lin" valueType="num">
                                      <p:cBhvr>
                                        <p:cTn id="22" dur="500" fill="hold"/>
                                        <p:tgtEl>
                                          <p:spTgt spid="20"/>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par>
                                <p:cTn id="27" presetID="22" presetClass="entr" presetSubtype="8" fill="hold" grpId="0" nodeType="withEffect">
                                  <p:stCondLst>
                                    <p:cond delay="250"/>
                                  </p:stCondLst>
                                  <p:childTnLst>
                                    <p:set>
                                      <p:cBhvr>
                                        <p:cTn id="28" dur="1" fill="hold">
                                          <p:stCondLst>
                                            <p:cond delay="0"/>
                                          </p:stCondLst>
                                        </p:cTn>
                                        <p:tgtEl>
                                          <p:spTgt spid="45"/>
                                        </p:tgtEl>
                                        <p:attrNameLst>
                                          <p:attrName>style.visibility</p:attrName>
                                        </p:attrNameLst>
                                      </p:cBhvr>
                                      <p:to>
                                        <p:strVal val="visible"/>
                                      </p:to>
                                    </p:set>
                                    <p:animEffect transition="in" filter="wipe(left)">
                                      <p:cBhvr>
                                        <p:cTn id="29" dur="500"/>
                                        <p:tgtEl>
                                          <p:spTgt spid="45"/>
                                        </p:tgtEl>
                                      </p:cBhvr>
                                    </p:animEffect>
                                  </p:childTnLst>
                                </p:cTn>
                              </p:par>
                            </p:childTnLst>
                          </p:cTn>
                        </p:par>
                        <p:par>
                          <p:cTn id="30" fill="hold">
                            <p:stCondLst>
                              <p:cond delay="175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2750"/>
                            </p:stCondLst>
                            <p:childTnLst>
                              <p:par>
                                <p:cTn id="37" presetID="53" presetClass="entr" presetSubtype="528" fill="hold"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par>
                                <p:cTn id="44" presetID="53" presetClass="entr" presetSubtype="528" fill="hold" grpId="0" nodeType="withEffect">
                                  <p:stCondLst>
                                    <p:cond delay="0"/>
                                  </p:stCondLst>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ppt_w</p:attrName>
                                        </p:attrNameLst>
                                      </p:cBhvr>
                                      <p:tavLst>
                                        <p:tav tm="0">
                                          <p:val>
                                            <p:fltVal val="0"/>
                                          </p:val>
                                        </p:tav>
                                        <p:tav tm="100000">
                                          <p:val>
                                            <p:strVal val="#ppt_w"/>
                                          </p:val>
                                        </p:tav>
                                      </p:tavLst>
                                    </p:anim>
                                    <p:anim calcmode="lin" valueType="num">
                                      <p:cBhvr>
                                        <p:cTn id="47" dur="500" fill="hold"/>
                                        <p:tgtEl>
                                          <p:spTgt spid="19"/>
                                        </p:tgtEl>
                                        <p:attrNameLst>
                                          <p:attrName>ppt_h</p:attrName>
                                        </p:attrNameLst>
                                      </p:cBhvr>
                                      <p:tavLst>
                                        <p:tav tm="0">
                                          <p:val>
                                            <p:fltVal val="0"/>
                                          </p:val>
                                        </p:tav>
                                        <p:tav tm="100000">
                                          <p:val>
                                            <p:strVal val="#ppt_h"/>
                                          </p:val>
                                        </p:tav>
                                      </p:tavLst>
                                    </p:anim>
                                    <p:animEffect transition="in" filter="fade">
                                      <p:cBhvr>
                                        <p:cTn id="48" dur="500"/>
                                        <p:tgtEl>
                                          <p:spTgt spid="19"/>
                                        </p:tgtEl>
                                      </p:cBhvr>
                                    </p:animEffect>
                                    <p:anim calcmode="lin" valueType="num">
                                      <p:cBhvr>
                                        <p:cTn id="49" dur="500" fill="hold"/>
                                        <p:tgtEl>
                                          <p:spTgt spid="19"/>
                                        </p:tgtEl>
                                        <p:attrNameLst>
                                          <p:attrName>ppt_x</p:attrName>
                                        </p:attrNameLst>
                                      </p:cBhvr>
                                      <p:tavLst>
                                        <p:tav tm="0">
                                          <p:val>
                                            <p:fltVal val="0.5"/>
                                          </p:val>
                                        </p:tav>
                                        <p:tav tm="100000">
                                          <p:val>
                                            <p:strVal val="#ppt_x"/>
                                          </p:val>
                                        </p:tav>
                                      </p:tavLst>
                                    </p:anim>
                                    <p:anim calcmode="lin" valueType="num">
                                      <p:cBhvr>
                                        <p:cTn id="50" dur="500" fill="hold"/>
                                        <p:tgtEl>
                                          <p:spTgt spid="19"/>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8" fill="hold" nodeType="afterEffect">
                                  <p:stCondLst>
                                    <p:cond delay="0"/>
                                  </p:stCondLst>
                                  <p:childTnLst>
                                    <p:set>
                                      <p:cBhvr>
                                        <p:cTn id="53" dur="1" fill="hold">
                                          <p:stCondLst>
                                            <p:cond delay="0"/>
                                          </p:stCondLst>
                                        </p:cTn>
                                        <p:tgtEl>
                                          <p:spTgt spid="36"/>
                                        </p:tgtEl>
                                        <p:attrNameLst>
                                          <p:attrName>style.visibility</p:attrName>
                                        </p:attrNameLst>
                                      </p:cBhvr>
                                      <p:to>
                                        <p:strVal val="visible"/>
                                      </p:to>
                                    </p:set>
                                    <p:animEffect transition="in" filter="wipe(left)">
                                      <p:cBhvr>
                                        <p:cTn id="54" dur="500"/>
                                        <p:tgtEl>
                                          <p:spTgt spid="36"/>
                                        </p:tgtEl>
                                      </p:cBhvr>
                                    </p:animEffect>
                                  </p:childTnLst>
                                </p:cTn>
                              </p:par>
                              <p:par>
                                <p:cTn id="55" presetID="22" presetClass="entr" presetSubtype="8" fill="hold" grpId="0" nodeType="withEffect">
                                  <p:stCondLst>
                                    <p:cond delay="250"/>
                                  </p:stCondLst>
                                  <p:childTnLst>
                                    <p:set>
                                      <p:cBhvr>
                                        <p:cTn id="56" dur="1" fill="hold">
                                          <p:stCondLst>
                                            <p:cond delay="0"/>
                                          </p:stCondLst>
                                        </p:cTn>
                                        <p:tgtEl>
                                          <p:spTgt spid="47"/>
                                        </p:tgtEl>
                                        <p:attrNameLst>
                                          <p:attrName>style.visibility</p:attrName>
                                        </p:attrNameLst>
                                      </p:cBhvr>
                                      <p:to>
                                        <p:strVal val="visible"/>
                                      </p:to>
                                    </p:set>
                                    <p:animEffect transition="in" filter="wipe(left)">
                                      <p:cBhvr>
                                        <p:cTn id="57" dur="500"/>
                                        <p:tgtEl>
                                          <p:spTgt spid="47"/>
                                        </p:tgtEl>
                                      </p:cBhvr>
                                    </p:animEffect>
                                  </p:childTnLst>
                                </p:cTn>
                              </p:par>
                            </p:childTnLst>
                          </p:cTn>
                        </p:par>
                        <p:par>
                          <p:cTn id="58" fill="hold">
                            <p:stCondLst>
                              <p:cond delay="4000"/>
                            </p:stCondLst>
                            <p:childTnLst>
                              <p:par>
                                <p:cTn id="59" presetID="42" presetClass="entr" presetSubtype="0"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fade">
                                      <p:cBhvr>
                                        <p:cTn id="61" dur="1000"/>
                                        <p:tgtEl>
                                          <p:spTgt spid="51"/>
                                        </p:tgtEl>
                                      </p:cBhvr>
                                    </p:animEffect>
                                    <p:anim calcmode="lin" valueType="num">
                                      <p:cBhvr>
                                        <p:cTn id="62" dur="1000" fill="hold"/>
                                        <p:tgtEl>
                                          <p:spTgt spid="51"/>
                                        </p:tgtEl>
                                        <p:attrNameLst>
                                          <p:attrName>ppt_x</p:attrName>
                                        </p:attrNameLst>
                                      </p:cBhvr>
                                      <p:tavLst>
                                        <p:tav tm="0">
                                          <p:val>
                                            <p:strVal val="#ppt_x"/>
                                          </p:val>
                                        </p:tav>
                                        <p:tav tm="100000">
                                          <p:val>
                                            <p:strVal val="#ppt_x"/>
                                          </p:val>
                                        </p:tav>
                                      </p:tavLst>
                                    </p:anim>
                                    <p:anim calcmode="lin" valueType="num">
                                      <p:cBhvr>
                                        <p:cTn id="63" dur="1000" fill="hold"/>
                                        <p:tgtEl>
                                          <p:spTgt spid="51"/>
                                        </p:tgtEl>
                                        <p:attrNameLst>
                                          <p:attrName>ppt_y</p:attrName>
                                        </p:attrNameLst>
                                      </p:cBhvr>
                                      <p:tavLst>
                                        <p:tav tm="0">
                                          <p:val>
                                            <p:strVal val="#ppt_y+.1"/>
                                          </p:val>
                                        </p:tav>
                                        <p:tav tm="100000">
                                          <p:val>
                                            <p:strVal val="#ppt_y"/>
                                          </p:val>
                                        </p:tav>
                                      </p:tavLst>
                                    </p:anim>
                                  </p:childTnLst>
                                </p:cTn>
                              </p:par>
                            </p:childTnLst>
                          </p:cTn>
                        </p:par>
                        <p:par>
                          <p:cTn id="64" fill="hold">
                            <p:stCondLst>
                              <p:cond delay="5000"/>
                            </p:stCondLst>
                            <p:childTnLst>
                              <p:par>
                                <p:cTn id="65" presetID="53" presetClass="entr" presetSubtype="528" fill="hold" nodeType="afterEffect">
                                  <p:stCondLst>
                                    <p:cond delay="0"/>
                                  </p:stCondLst>
                                  <p:childTnLst>
                                    <p:set>
                                      <p:cBhvr>
                                        <p:cTn id="66" dur="1" fill="hold">
                                          <p:stCondLst>
                                            <p:cond delay="0"/>
                                          </p:stCondLst>
                                        </p:cTn>
                                        <p:tgtEl>
                                          <p:spTgt spid="13"/>
                                        </p:tgtEl>
                                        <p:attrNameLst>
                                          <p:attrName>style.visibility</p:attrName>
                                        </p:attrNameLst>
                                      </p:cBhvr>
                                      <p:to>
                                        <p:strVal val="visible"/>
                                      </p:to>
                                    </p:set>
                                    <p:anim calcmode="lin" valueType="num">
                                      <p:cBhvr>
                                        <p:cTn id="67" dur="500" fill="hold"/>
                                        <p:tgtEl>
                                          <p:spTgt spid="13"/>
                                        </p:tgtEl>
                                        <p:attrNameLst>
                                          <p:attrName>ppt_w</p:attrName>
                                        </p:attrNameLst>
                                      </p:cBhvr>
                                      <p:tavLst>
                                        <p:tav tm="0">
                                          <p:val>
                                            <p:fltVal val="0"/>
                                          </p:val>
                                        </p:tav>
                                        <p:tav tm="100000">
                                          <p:val>
                                            <p:strVal val="#ppt_w"/>
                                          </p:val>
                                        </p:tav>
                                      </p:tavLst>
                                    </p:anim>
                                    <p:anim calcmode="lin" valueType="num">
                                      <p:cBhvr>
                                        <p:cTn id="68" dur="500" fill="hold"/>
                                        <p:tgtEl>
                                          <p:spTgt spid="13"/>
                                        </p:tgtEl>
                                        <p:attrNameLst>
                                          <p:attrName>ppt_h</p:attrName>
                                        </p:attrNameLst>
                                      </p:cBhvr>
                                      <p:tavLst>
                                        <p:tav tm="0">
                                          <p:val>
                                            <p:fltVal val="0"/>
                                          </p:val>
                                        </p:tav>
                                        <p:tav tm="100000">
                                          <p:val>
                                            <p:strVal val="#ppt_h"/>
                                          </p:val>
                                        </p:tav>
                                      </p:tavLst>
                                    </p:anim>
                                    <p:animEffect transition="in" filter="fade">
                                      <p:cBhvr>
                                        <p:cTn id="69" dur="500"/>
                                        <p:tgtEl>
                                          <p:spTgt spid="13"/>
                                        </p:tgtEl>
                                      </p:cBhvr>
                                    </p:animEffect>
                                    <p:anim calcmode="lin" valueType="num">
                                      <p:cBhvr>
                                        <p:cTn id="70" dur="500" fill="hold"/>
                                        <p:tgtEl>
                                          <p:spTgt spid="13"/>
                                        </p:tgtEl>
                                        <p:attrNameLst>
                                          <p:attrName>ppt_x</p:attrName>
                                        </p:attrNameLst>
                                      </p:cBhvr>
                                      <p:tavLst>
                                        <p:tav tm="0">
                                          <p:val>
                                            <p:fltVal val="0.5"/>
                                          </p:val>
                                        </p:tav>
                                        <p:tav tm="100000">
                                          <p:val>
                                            <p:strVal val="#ppt_x"/>
                                          </p:val>
                                        </p:tav>
                                      </p:tavLst>
                                    </p:anim>
                                    <p:anim calcmode="lin" valueType="num">
                                      <p:cBhvr>
                                        <p:cTn id="71" dur="500" fill="hold"/>
                                        <p:tgtEl>
                                          <p:spTgt spid="1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32"/>
                                        </p:tgtEl>
                                        <p:attrNameLst>
                                          <p:attrName>style.visibility</p:attrName>
                                        </p:attrNameLst>
                                      </p:cBhvr>
                                      <p:to>
                                        <p:strVal val="visible"/>
                                      </p:to>
                                    </p:set>
                                    <p:anim calcmode="lin" valueType="num">
                                      <p:cBhvr>
                                        <p:cTn id="74" dur="500" fill="hold"/>
                                        <p:tgtEl>
                                          <p:spTgt spid="32"/>
                                        </p:tgtEl>
                                        <p:attrNameLst>
                                          <p:attrName>ppt_w</p:attrName>
                                        </p:attrNameLst>
                                      </p:cBhvr>
                                      <p:tavLst>
                                        <p:tav tm="0">
                                          <p:val>
                                            <p:fltVal val="0"/>
                                          </p:val>
                                        </p:tav>
                                        <p:tav tm="100000">
                                          <p:val>
                                            <p:strVal val="#ppt_w"/>
                                          </p:val>
                                        </p:tav>
                                      </p:tavLst>
                                    </p:anim>
                                    <p:anim calcmode="lin" valueType="num">
                                      <p:cBhvr>
                                        <p:cTn id="75" dur="500" fill="hold"/>
                                        <p:tgtEl>
                                          <p:spTgt spid="32"/>
                                        </p:tgtEl>
                                        <p:attrNameLst>
                                          <p:attrName>ppt_h</p:attrName>
                                        </p:attrNameLst>
                                      </p:cBhvr>
                                      <p:tavLst>
                                        <p:tav tm="0">
                                          <p:val>
                                            <p:fltVal val="0"/>
                                          </p:val>
                                        </p:tav>
                                        <p:tav tm="100000">
                                          <p:val>
                                            <p:strVal val="#ppt_h"/>
                                          </p:val>
                                        </p:tav>
                                      </p:tavLst>
                                    </p:anim>
                                    <p:animEffect transition="in" filter="fade">
                                      <p:cBhvr>
                                        <p:cTn id="76" dur="500"/>
                                        <p:tgtEl>
                                          <p:spTgt spid="32"/>
                                        </p:tgtEl>
                                      </p:cBhvr>
                                    </p:animEffect>
                                    <p:anim calcmode="lin" valueType="num">
                                      <p:cBhvr>
                                        <p:cTn id="77" dur="500" fill="hold"/>
                                        <p:tgtEl>
                                          <p:spTgt spid="32"/>
                                        </p:tgtEl>
                                        <p:attrNameLst>
                                          <p:attrName>ppt_x</p:attrName>
                                        </p:attrNameLst>
                                      </p:cBhvr>
                                      <p:tavLst>
                                        <p:tav tm="0">
                                          <p:val>
                                            <p:fltVal val="0.5"/>
                                          </p:val>
                                        </p:tav>
                                        <p:tav tm="100000">
                                          <p:val>
                                            <p:strVal val="#ppt_x"/>
                                          </p:val>
                                        </p:tav>
                                      </p:tavLst>
                                    </p:anim>
                                    <p:anim calcmode="lin" valueType="num">
                                      <p:cBhvr>
                                        <p:cTn id="78" dur="500" fill="hold"/>
                                        <p:tgtEl>
                                          <p:spTgt spid="32"/>
                                        </p:tgtEl>
                                        <p:attrNameLst>
                                          <p:attrName>ppt_y</p:attrName>
                                        </p:attrNameLst>
                                      </p:cBhvr>
                                      <p:tavLst>
                                        <p:tav tm="0">
                                          <p:val>
                                            <p:fltVal val="0.5"/>
                                          </p:val>
                                        </p:tav>
                                        <p:tav tm="100000">
                                          <p:val>
                                            <p:strVal val="#ppt_y"/>
                                          </p:val>
                                        </p:tav>
                                      </p:tavLst>
                                    </p:anim>
                                  </p:childTnLst>
                                </p:cTn>
                              </p:par>
                            </p:childTnLst>
                          </p:cTn>
                        </p:par>
                        <p:par>
                          <p:cTn id="79" fill="hold">
                            <p:stCondLst>
                              <p:cond delay="5500"/>
                            </p:stCondLst>
                            <p:childTnLst>
                              <p:par>
                                <p:cTn id="80" presetID="22" presetClass="entr" presetSubtype="2" fill="hold" nodeType="afterEffect">
                                  <p:stCondLst>
                                    <p:cond delay="0"/>
                                  </p:stCondLst>
                                  <p:childTnLst>
                                    <p:set>
                                      <p:cBhvr>
                                        <p:cTn id="81" dur="1" fill="hold">
                                          <p:stCondLst>
                                            <p:cond delay="0"/>
                                          </p:stCondLst>
                                        </p:cTn>
                                        <p:tgtEl>
                                          <p:spTgt spid="42"/>
                                        </p:tgtEl>
                                        <p:attrNameLst>
                                          <p:attrName>style.visibility</p:attrName>
                                        </p:attrNameLst>
                                      </p:cBhvr>
                                      <p:to>
                                        <p:strVal val="visible"/>
                                      </p:to>
                                    </p:set>
                                    <p:animEffect transition="in" filter="wipe(right)">
                                      <p:cBhvr>
                                        <p:cTn id="82" dur="500"/>
                                        <p:tgtEl>
                                          <p:spTgt spid="42"/>
                                        </p:tgtEl>
                                      </p:cBhvr>
                                    </p:animEffect>
                                  </p:childTnLst>
                                </p:cTn>
                              </p:par>
                              <p:par>
                                <p:cTn id="83" presetID="22" presetClass="entr" presetSubtype="2" fill="hold" grpId="0" nodeType="withEffect">
                                  <p:stCondLst>
                                    <p:cond delay="250"/>
                                  </p:stCondLst>
                                  <p:childTnLst>
                                    <p:set>
                                      <p:cBhvr>
                                        <p:cTn id="84" dur="1" fill="hold">
                                          <p:stCondLst>
                                            <p:cond delay="0"/>
                                          </p:stCondLst>
                                        </p:cTn>
                                        <p:tgtEl>
                                          <p:spTgt spid="49"/>
                                        </p:tgtEl>
                                        <p:attrNameLst>
                                          <p:attrName>style.visibility</p:attrName>
                                        </p:attrNameLst>
                                      </p:cBhvr>
                                      <p:to>
                                        <p:strVal val="visible"/>
                                      </p:to>
                                    </p:set>
                                    <p:animEffect transition="in" filter="wipe(right)">
                                      <p:cBhvr>
                                        <p:cTn id="85" dur="500"/>
                                        <p:tgtEl>
                                          <p:spTgt spid="49"/>
                                        </p:tgtEl>
                                      </p:cBhvr>
                                    </p:animEffect>
                                  </p:childTnLst>
                                </p:cTn>
                              </p:par>
                            </p:childTnLst>
                          </p:cTn>
                        </p:par>
                        <p:par>
                          <p:cTn id="86" fill="hold">
                            <p:stCondLst>
                              <p:cond delay="6250"/>
                            </p:stCondLst>
                            <p:childTnLst>
                              <p:par>
                                <p:cTn id="87" presetID="42" presetClass="entr" presetSubtype="0" fill="hold" grpId="0" nodeType="afterEffect">
                                  <p:stCondLst>
                                    <p:cond delay="0"/>
                                  </p:stCondLst>
                                  <p:childTnLst>
                                    <p:set>
                                      <p:cBhvr>
                                        <p:cTn id="88" dur="1" fill="hold">
                                          <p:stCondLst>
                                            <p:cond delay="0"/>
                                          </p:stCondLst>
                                        </p:cTn>
                                        <p:tgtEl>
                                          <p:spTgt spid="52"/>
                                        </p:tgtEl>
                                        <p:attrNameLst>
                                          <p:attrName>style.visibility</p:attrName>
                                        </p:attrNameLst>
                                      </p:cBhvr>
                                      <p:to>
                                        <p:strVal val="visible"/>
                                      </p:to>
                                    </p:set>
                                    <p:animEffect transition="in" filter="fade">
                                      <p:cBhvr>
                                        <p:cTn id="89" dur="1000"/>
                                        <p:tgtEl>
                                          <p:spTgt spid="52"/>
                                        </p:tgtEl>
                                      </p:cBhvr>
                                    </p:animEffect>
                                    <p:anim calcmode="lin" valueType="num">
                                      <p:cBhvr>
                                        <p:cTn id="90" dur="1000" fill="hold"/>
                                        <p:tgtEl>
                                          <p:spTgt spid="52"/>
                                        </p:tgtEl>
                                        <p:attrNameLst>
                                          <p:attrName>ppt_x</p:attrName>
                                        </p:attrNameLst>
                                      </p:cBhvr>
                                      <p:tavLst>
                                        <p:tav tm="0">
                                          <p:val>
                                            <p:strVal val="#ppt_x"/>
                                          </p:val>
                                        </p:tav>
                                        <p:tav tm="100000">
                                          <p:val>
                                            <p:strVal val="#ppt_x"/>
                                          </p:val>
                                        </p:tav>
                                      </p:tavLst>
                                    </p:anim>
                                    <p:anim calcmode="lin" valueType="num">
                                      <p:cBhvr>
                                        <p:cTn id="91" dur="1000" fill="hold"/>
                                        <p:tgtEl>
                                          <p:spTgt spid="52"/>
                                        </p:tgtEl>
                                        <p:attrNameLst>
                                          <p:attrName>ppt_y</p:attrName>
                                        </p:attrNameLst>
                                      </p:cBhvr>
                                      <p:tavLst>
                                        <p:tav tm="0">
                                          <p:val>
                                            <p:strVal val="#ppt_y+.1"/>
                                          </p:val>
                                        </p:tav>
                                        <p:tav tm="100000">
                                          <p:val>
                                            <p:strVal val="#ppt_y"/>
                                          </p:val>
                                        </p:tav>
                                      </p:tavLst>
                                    </p:anim>
                                  </p:childTnLst>
                                </p:cTn>
                              </p:par>
                            </p:childTnLst>
                          </p:cTn>
                        </p:par>
                        <p:par>
                          <p:cTn id="92" fill="hold">
                            <p:stCondLst>
                              <p:cond delay="7250"/>
                            </p:stCondLst>
                            <p:childTnLst>
                              <p:par>
                                <p:cTn id="93" presetID="53" presetClass="entr" presetSubtype="528"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anim calcmode="lin" valueType="num">
                                      <p:cBhvr>
                                        <p:cTn id="98" dur="500" fill="hold"/>
                                        <p:tgtEl>
                                          <p:spTgt spid="16"/>
                                        </p:tgtEl>
                                        <p:attrNameLst>
                                          <p:attrName>ppt_x</p:attrName>
                                        </p:attrNameLst>
                                      </p:cBhvr>
                                      <p:tavLst>
                                        <p:tav tm="0">
                                          <p:val>
                                            <p:fltVal val="0.5"/>
                                          </p:val>
                                        </p:tav>
                                        <p:tav tm="100000">
                                          <p:val>
                                            <p:strVal val="#ppt_x"/>
                                          </p:val>
                                        </p:tav>
                                      </p:tavLst>
                                    </p:anim>
                                    <p:anim calcmode="lin" valueType="num">
                                      <p:cBhvr>
                                        <p:cTn id="99" dur="500" fill="hold"/>
                                        <p:tgtEl>
                                          <p:spTgt spid="1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750"/>
                            </p:stCondLst>
                            <p:childTnLst>
                              <p:par>
                                <p:cTn id="108" presetID="22" presetClass="entr" presetSubtype="2" fill="hold" nodeType="afterEffect">
                                  <p:stCondLst>
                                    <p:cond delay="0"/>
                                  </p:stCondLst>
                                  <p:childTnLst>
                                    <p:set>
                                      <p:cBhvr>
                                        <p:cTn id="109" dur="1" fill="hold">
                                          <p:stCondLst>
                                            <p:cond delay="0"/>
                                          </p:stCondLst>
                                        </p:cTn>
                                        <p:tgtEl>
                                          <p:spTgt spid="39"/>
                                        </p:tgtEl>
                                        <p:attrNameLst>
                                          <p:attrName>style.visibility</p:attrName>
                                        </p:attrNameLst>
                                      </p:cBhvr>
                                      <p:to>
                                        <p:strVal val="visible"/>
                                      </p:to>
                                    </p:set>
                                    <p:animEffect transition="in" filter="wipe(right)">
                                      <p:cBhvr>
                                        <p:cTn id="110" dur="500"/>
                                        <p:tgtEl>
                                          <p:spTgt spid="39"/>
                                        </p:tgtEl>
                                      </p:cBhvr>
                                    </p:animEffect>
                                  </p:childTnLst>
                                </p:cTn>
                              </p:par>
                              <p:par>
                                <p:cTn id="111" presetID="22" presetClass="entr" presetSubtype="2" fill="hold" grpId="0" nodeType="withEffect">
                                  <p:stCondLst>
                                    <p:cond delay="250"/>
                                  </p:stCondLst>
                                  <p:childTnLst>
                                    <p:set>
                                      <p:cBhvr>
                                        <p:cTn id="112" dur="1" fill="hold">
                                          <p:stCondLst>
                                            <p:cond delay="0"/>
                                          </p:stCondLst>
                                        </p:cTn>
                                        <p:tgtEl>
                                          <p:spTgt spid="48"/>
                                        </p:tgtEl>
                                        <p:attrNameLst>
                                          <p:attrName>style.visibility</p:attrName>
                                        </p:attrNameLst>
                                      </p:cBhvr>
                                      <p:to>
                                        <p:strVal val="visible"/>
                                      </p:to>
                                    </p:set>
                                    <p:animEffect transition="in" filter="wipe(right)">
                                      <p:cBhvr>
                                        <p:cTn id="113" dur="500"/>
                                        <p:tgtEl>
                                          <p:spTgt spid="48"/>
                                        </p:tgtEl>
                                      </p:cBhvr>
                                    </p:animEffect>
                                  </p:childTnLst>
                                </p:cTn>
                              </p:par>
                            </p:childTnLst>
                          </p:cTn>
                        </p:par>
                        <p:par>
                          <p:cTn id="114" fill="hold">
                            <p:stCondLst>
                              <p:cond delay="8500"/>
                            </p:stCondLst>
                            <p:childTnLst>
                              <p:par>
                                <p:cTn id="115" presetID="42" presetClass="entr" presetSubtype="0"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1000"/>
                                        <p:tgtEl>
                                          <p:spTgt spid="50"/>
                                        </p:tgtEl>
                                      </p:cBhvr>
                                    </p:animEffect>
                                    <p:anim calcmode="lin" valueType="num">
                                      <p:cBhvr>
                                        <p:cTn id="118" dur="1000" fill="hold"/>
                                        <p:tgtEl>
                                          <p:spTgt spid="50"/>
                                        </p:tgtEl>
                                        <p:attrNameLst>
                                          <p:attrName>ppt_x</p:attrName>
                                        </p:attrNameLst>
                                      </p:cBhvr>
                                      <p:tavLst>
                                        <p:tav tm="0">
                                          <p:val>
                                            <p:strVal val="#ppt_x"/>
                                          </p:val>
                                        </p:tav>
                                        <p:tav tm="100000">
                                          <p:val>
                                            <p:strVal val="#ppt_x"/>
                                          </p:val>
                                        </p:tav>
                                      </p:tavLst>
                                    </p:anim>
                                    <p:anim calcmode="lin" valueType="num">
                                      <p:cBhvr>
                                        <p:cTn id="119"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32" grpId="0" animBg="1"/>
      <p:bldP spid="33" grpId="0"/>
      <p:bldP spid="45" grpId="0"/>
      <p:bldP spid="46" grpId="0"/>
      <p:bldP spid="47" grpId="0"/>
      <p:bldP spid="48" grpId="0"/>
      <p:bldP spid="49" grpId="0"/>
      <p:bldP spid="50" grpId="0"/>
      <p:bldP spid="51" grpId="0"/>
      <p:bldP spid="5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Rectangle 14">
            <a:extLst>
              <a:ext uri="{FF2B5EF4-FFF2-40B4-BE49-F238E27FC236}">
                <a16:creationId xmlns:a16="http://schemas.microsoft.com/office/drawing/2014/main" id="{9A69D0AF-7EC2-44DE-AC90-FA3B5482CD69}"/>
              </a:ext>
            </a:extLst>
          </p:cNvPr>
          <p:cNvSpPr/>
          <p:nvPr/>
        </p:nvSpPr>
        <p:spPr>
          <a:xfrm>
            <a:off x="1020004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72FFA96-DC41-4E84-978C-339085FAA847}"/>
              </a:ext>
            </a:extLst>
          </p:cNvPr>
          <p:cNvSpPr/>
          <p:nvPr/>
        </p:nvSpPr>
        <p:spPr>
          <a:xfrm>
            <a:off x="1020004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865F7CC-BA82-4E6B-ACCD-5B34DDF22F08}"/>
              </a:ext>
            </a:extLst>
          </p:cNvPr>
          <p:cNvSpPr/>
          <p:nvPr/>
        </p:nvSpPr>
        <p:spPr>
          <a:xfrm>
            <a:off x="1020004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C17AB05C-9CF0-483E-AE24-319770622D64}"/>
              </a:ext>
            </a:extLst>
          </p:cNvPr>
          <p:cNvSpPr/>
          <p:nvPr/>
        </p:nvSpPr>
        <p:spPr>
          <a:xfrm>
            <a:off x="1020004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7A940E73-D169-4160-A29E-719DBA521C68}"/>
              </a:ext>
            </a:extLst>
          </p:cNvPr>
          <p:cNvSpPr/>
          <p:nvPr/>
        </p:nvSpPr>
        <p:spPr>
          <a:xfrm>
            <a:off x="1020004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3644EC0-0506-4E0B-B35F-351561AB3D0A}"/>
              </a:ext>
            </a:extLst>
          </p:cNvPr>
          <p:cNvSpPr/>
          <p:nvPr/>
        </p:nvSpPr>
        <p:spPr>
          <a:xfrm>
            <a:off x="1020004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A8BF2AC9-6C6F-4470-AC82-38B07FFC33FF}"/>
              </a:ext>
            </a:extLst>
          </p:cNvPr>
          <p:cNvSpPr/>
          <p:nvPr/>
        </p:nvSpPr>
        <p:spPr>
          <a:xfrm>
            <a:off x="1020004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3F16C34-8159-4C1D-9CB3-E5E124DC723E}"/>
              </a:ext>
            </a:extLst>
          </p:cNvPr>
          <p:cNvSpPr/>
          <p:nvPr/>
        </p:nvSpPr>
        <p:spPr>
          <a:xfrm>
            <a:off x="1020003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DB6DEB6F-2637-49CE-9214-364737AC1A40}"/>
              </a:ext>
            </a:extLst>
          </p:cNvPr>
          <p:cNvSpPr/>
          <p:nvPr/>
        </p:nvSpPr>
        <p:spPr>
          <a:xfrm>
            <a:off x="2131806" y="2086984"/>
            <a:ext cx="7955280"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BE0EF3D-F9C1-4944-A32A-D47B1F11D1C1}"/>
              </a:ext>
            </a:extLst>
          </p:cNvPr>
          <p:cNvSpPr/>
          <p:nvPr/>
        </p:nvSpPr>
        <p:spPr>
          <a:xfrm>
            <a:off x="2131806" y="2726253"/>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B729CBF1-8A27-4FCC-B0B6-BF7C590162BA}"/>
              </a:ext>
            </a:extLst>
          </p:cNvPr>
          <p:cNvSpPr/>
          <p:nvPr/>
        </p:nvSpPr>
        <p:spPr>
          <a:xfrm>
            <a:off x="2131806" y="3199590"/>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6C9F8149-13B1-4651-BBB8-0AAB3F45E9B4}"/>
              </a:ext>
            </a:extLst>
          </p:cNvPr>
          <p:cNvSpPr/>
          <p:nvPr/>
        </p:nvSpPr>
        <p:spPr>
          <a:xfrm>
            <a:off x="2131805" y="3672927"/>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C2460A04-1CDE-480A-AAA5-F2DF43EF12A2}"/>
              </a:ext>
            </a:extLst>
          </p:cNvPr>
          <p:cNvSpPr/>
          <p:nvPr/>
        </p:nvSpPr>
        <p:spPr>
          <a:xfrm>
            <a:off x="2131805" y="4146264"/>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11679CC3-D730-4A79-80A5-A9E79E8FAA29}"/>
              </a:ext>
            </a:extLst>
          </p:cNvPr>
          <p:cNvSpPr/>
          <p:nvPr/>
        </p:nvSpPr>
        <p:spPr>
          <a:xfrm>
            <a:off x="2131805" y="4619601"/>
            <a:ext cx="7955280" cy="3934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425C8C2-3C80-422C-84BB-57FE5840618A}"/>
              </a:ext>
            </a:extLst>
          </p:cNvPr>
          <p:cNvSpPr/>
          <p:nvPr/>
        </p:nvSpPr>
        <p:spPr>
          <a:xfrm>
            <a:off x="2131804" y="5092938"/>
            <a:ext cx="7955280" cy="393466"/>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B1F60D7F-59C4-45CD-8F60-94B325394C30}"/>
              </a:ext>
            </a:extLst>
          </p:cNvPr>
          <p:cNvSpPr/>
          <p:nvPr/>
        </p:nvSpPr>
        <p:spPr>
          <a:xfrm>
            <a:off x="2131803" y="5593572"/>
            <a:ext cx="7955280"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1D0350B8-8BF2-46EB-A9FD-BD0B922C7329}"/>
              </a:ext>
            </a:extLst>
          </p:cNvPr>
          <p:cNvSpPr txBox="1"/>
          <p:nvPr/>
        </p:nvSpPr>
        <p:spPr>
          <a:xfrm>
            <a:off x="10440286" y="2171667"/>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sp>
        <p:nvSpPr>
          <p:cNvPr id="31" name="TextBox 30">
            <a:extLst>
              <a:ext uri="{FF2B5EF4-FFF2-40B4-BE49-F238E27FC236}">
                <a16:creationId xmlns:a16="http://schemas.microsoft.com/office/drawing/2014/main" id="{278FD660-91E8-4183-A030-2716F154FE9C}"/>
              </a:ext>
            </a:extLst>
          </p:cNvPr>
          <p:cNvSpPr txBox="1"/>
          <p:nvPr/>
        </p:nvSpPr>
        <p:spPr>
          <a:xfrm>
            <a:off x="10496767" y="2746391"/>
            <a:ext cx="1020187" cy="369332"/>
          </a:xfrm>
          <a:prstGeom prst="rect">
            <a:avLst/>
          </a:prstGeom>
          <a:noFill/>
        </p:spPr>
        <p:txBody>
          <a:bodyPr wrap="square" rtlCol="0">
            <a:spAutoFit/>
          </a:bodyPr>
          <a:lstStyle/>
          <a:p>
            <a:pPr algn="ctr"/>
            <a:r>
              <a:rPr lang="en-US" dirty="0">
                <a:solidFill>
                  <a:schemeClr val="bg1"/>
                </a:solidFill>
              </a:rPr>
              <a:t>$2,425</a:t>
            </a:r>
          </a:p>
        </p:txBody>
      </p:sp>
      <p:sp>
        <p:nvSpPr>
          <p:cNvPr id="32" name="TextBox 31">
            <a:extLst>
              <a:ext uri="{FF2B5EF4-FFF2-40B4-BE49-F238E27FC236}">
                <a16:creationId xmlns:a16="http://schemas.microsoft.com/office/drawing/2014/main" id="{F70182B4-9978-4A39-B641-70FC8FBB2B8B}"/>
              </a:ext>
            </a:extLst>
          </p:cNvPr>
          <p:cNvSpPr txBox="1"/>
          <p:nvPr/>
        </p:nvSpPr>
        <p:spPr>
          <a:xfrm>
            <a:off x="10496766" y="3211657"/>
            <a:ext cx="1020187" cy="369332"/>
          </a:xfrm>
          <a:prstGeom prst="rect">
            <a:avLst/>
          </a:prstGeom>
          <a:noFill/>
        </p:spPr>
        <p:txBody>
          <a:bodyPr wrap="square" rtlCol="0">
            <a:spAutoFit/>
          </a:bodyPr>
          <a:lstStyle/>
          <a:p>
            <a:pPr algn="ctr"/>
            <a:r>
              <a:rPr lang="en-US" dirty="0">
                <a:solidFill>
                  <a:schemeClr val="bg1"/>
                </a:solidFill>
              </a:rPr>
              <a:t>$2,149</a:t>
            </a:r>
          </a:p>
        </p:txBody>
      </p:sp>
      <p:sp>
        <p:nvSpPr>
          <p:cNvPr id="33" name="TextBox 32">
            <a:extLst>
              <a:ext uri="{FF2B5EF4-FFF2-40B4-BE49-F238E27FC236}">
                <a16:creationId xmlns:a16="http://schemas.microsoft.com/office/drawing/2014/main" id="{A5C75214-C02A-40D8-BCD6-E06585A715B1}"/>
              </a:ext>
            </a:extLst>
          </p:cNvPr>
          <p:cNvSpPr txBox="1"/>
          <p:nvPr/>
        </p:nvSpPr>
        <p:spPr>
          <a:xfrm>
            <a:off x="10496766" y="3694238"/>
            <a:ext cx="1020187" cy="369332"/>
          </a:xfrm>
          <a:prstGeom prst="rect">
            <a:avLst/>
          </a:prstGeom>
          <a:noFill/>
        </p:spPr>
        <p:txBody>
          <a:bodyPr wrap="square" rtlCol="0">
            <a:spAutoFit/>
          </a:bodyPr>
          <a:lstStyle/>
          <a:p>
            <a:pPr algn="ctr"/>
            <a:r>
              <a:rPr lang="en-US" dirty="0">
                <a:solidFill>
                  <a:schemeClr val="bg1"/>
                </a:solidFill>
              </a:rPr>
              <a:t>$2,452</a:t>
            </a:r>
          </a:p>
        </p:txBody>
      </p:sp>
      <p:sp>
        <p:nvSpPr>
          <p:cNvPr id="34" name="TextBox 33">
            <a:extLst>
              <a:ext uri="{FF2B5EF4-FFF2-40B4-BE49-F238E27FC236}">
                <a16:creationId xmlns:a16="http://schemas.microsoft.com/office/drawing/2014/main" id="{E4453093-6B09-4849-8FAC-C907EDB408B4}"/>
              </a:ext>
            </a:extLst>
          </p:cNvPr>
          <p:cNvSpPr txBox="1"/>
          <p:nvPr/>
        </p:nvSpPr>
        <p:spPr>
          <a:xfrm>
            <a:off x="10496765" y="4143102"/>
            <a:ext cx="1020187" cy="369332"/>
          </a:xfrm>
          <a:prstGeom prst="rect">
            <a:avLst/>
          </a:prstGeom>
          <a:noFill/>
        </p:spPr>
        <p:txBody>
          <a:bodyPr wrap="square" rtlCol="0">
            <a:spAutoFit/>
          </a:bodyPr>
          <a:lstStyle/>
          <a:p>
            <a:pPr algn="ctr"/>
            <a:r>
              <a:rPr lang="en-US" dirty="0">
                <a:solidFill>
                  <a:schemeClr val="bg1"/>
                </a:solidFill>
              </a:rPr>
              <a:t>$2,124</a:t>
            </a:r>
          </a:p>
        </p:txBody>
      </p:sp>
      <p:sp>
        <p:nvSpPr>
          <p:cNvPr id="35" name="TextBox 34">
            <a:extLst>
              <a:ext uri="{FF2B5EF4-FFF2-40B4-BE49-F238E27FC236}">
                <a16:creationId xmlns:a16="http://schemas.microsoft.com/office/drawing/2014/main" id="{A226B283-036B-46E8-91E2-1A52F1104CF3}"/>
              </a:ext>
            </a:extLst>
          </p:cNvPr>
          <p:cNvSpPr txBox="1"/>
          <p:nvPr/>
        </p:nvSpPr>
        <p:spPr>
          <a:xfrm>
            <a:off x="10496764" y="4620910"/>
            <a:ext cx="1020187" cy="369332"/>
          </a:xfrm>
          <a:prstGeom prst="rect">
            <a:avLst/>
          </a:prstGeom>
          <a:noFill/>
        </p:spPr>
        <p:txBody>
          <a:bodyPr wrap="square" rtlCol="0">
            <a:spAutoFit/>
          </a:bodyPr>
          <a:lstStyle/>
          <a:p>
            <a:pPr algn="ctr"/>
            <a:r>
              <a:rPr lang="en-US" dirty="0">
                <a:solidFill>
                  <a:schemeClr val="bg1"/>
                </a:solidFill>
              </a:rPr>
              <a:t>$2,489</a:t>
            </a:r>
          </a:p>
        </p:txBody>
      </p:sp>
      <p:sp>
        <p:nvSpPr>
          <p:cNvPr id="36" name="TextBox 35">
            <a:extLst>
              <a:ext uri="{FF2B5EF4-FFF2-40B4-BE49-F238E27FC236}">
                <a16:creationId xmlns:a16="http://schemas.microsoft.com/office/drawing/2014/main" id="{F79F6D17-7949-482D-BA1C-43986FE97D32}"/>
              </a:ext>
            </a:extLst>
          </p:cNvPr>
          <p:cNvSpPr txBox="1"/>
          <p:nvPr/>
        </p:nvSpPr>
        <p:spPr>
          <a:xfrm>
            <a:off x="10496764" y="5093839"/>
            <a:ext cx="1020187" cy="369332"/>
          </a:xfrm>
          <a:prstGeom prst="rect">
            <a:avLst/>
          </a:prstGeom>
          <a:noFill/>
        </p:spPr>
        <p:txBody>
          <a:bodyPr wrap="square" rtlCol="0">
            <a:spAutoFit/>
          </a:bodyPr>
          <a:lstStyle/>
          <a:p>
            <a:pPr algn="ctr"/>
            <a:r>
              <a:rPr lang="en-US" dirty="0">
                <a:solidFill>
                  <a:schemeClr val="bg1"/>
                </a:solidFill>
              </a:rPr>
              <a:t>$2,248</a:t>
            </a:r>
          </a:p>
        </p:txBody>
      </p:sp>
      <p:grpSp>
        <p:nvGrpSpPr>
          <p:cNvPr id="194" name="Group 193">
            <a:extLst>
              <a:ext uri="{FF2B5EF4-FFF2-40B4-BE49-F238E27FC236}">
                <a16:creationId xmlns:a16="http://schemas.microsoft.com/office/drawing/2014/main" id="{52BB81AB-227B-44C9-80B3-573825542074}"/>
              </a:ext>
            </a:extLst>
          </p:cNvPr>
          <p:cNvGrpSpPr/>
          <p:nvPr/>
        </p:nvGrpSpPr>
        <p:grpSpPr>
          <a:xfrm>
            <a:off x="398029" y="5593572"/>
            <a:ext cx="1613647" cy="688894"/>
            <a:chOff x="398029" y="5593572"/>
            <a:chExt cx="1613647" cy="688894"/>
          </a:xfrm>
        </p:grpSpPr>
        <p:sp>
          <p:nvSpPr>
            <p:cNvPr id="14" name="Rectangle 13">
              <a:extLst>
                <a:ext uri="{FF2B5EF4-FFF2-40B4-BE49-F238E27FC236}">
                  <a16:creationId xmlns:a16="http://schemas.microsoft.com/office/drawing/2014/main" id="{CF16B5E3-1C6A-4D0F-BFD4-841C1EF96884}"/>
                </a:ext>
              </a:extLst>
            </p:cNvPr>
            <p:cNvSpPr/>
            <p:nvPr/>
          </p:nvSpPr>
          <p:spPr>
            <a:xfrm>
              <a:off x="398029" y="5593572"/>
              <a:ext cx="1613647" cy="68889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34F53244-F581-4AEA-8196-C4664C920977}"/>
                </a:ext>
              </a:extLst>
            </p:cNvPr>
            <p:cNvSpPr txBox="1"/>
            <p:nvPr/>
          </p:nvSpPr>
          <p:spPr>
            <a:xfrm>
              <a:off x="638281" y="5737964"/>
              <a:ext cx="1133142" cy="400110"/>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TOTALS</a:t>
              </a:r>
            </a:p>
          </p:txBody>
        </p:sp>
      </p:grpSp>
      <p:sp>
        <p:nvSpPr>
          <p:cNvPr id="38" name="TextBox 37">
            <a:extLst>
              <a:ext uri="{FF2B5EF4-FFF2-40B4-BE49-F238E27FC236}">
                <a16:creationId xmlns:a16="http://schemas.microsoft.com/office/drawing/2014/main" id="{C396B2A9-3E1F-4AC7-A3CA-2C112D1D13E7}"/>
              </a:ext>
            </a:extLst>
          </p:cNvPr>
          <p:cNvSpPr txBox="1"/>
          <p:nvPr/>
        </p:nvSpPr>
        <p:spPr>
          <a:xfrm>
            <a:off x="2176589" y="2181048"/>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JAN</a:t>
            </a:r>
          </a:p>
        </p:txBody>
      </p:sp>
      <p:sp>
        <p:nvSpPr>
          <p:cNvPr id="62" name="TextBox 61">
            <a:extLst>
              <a:ext uri="{FF2B5EF4-FFF2-40B4-BE49-F238E27FC236}">
                <a16:creationId xmlns:a16="http://schemas.microsoft.com/office/drawing/2014/main" id="{42835186-8FE1-441D-83D5-9A21B721F0E9}"/>
              </a:ext>
            </a:extLst>
          </p:cNvPr>
          <p:cNvSpPr txBox="1"/>
          <p:nvPr/>
        </p:nvSpPr>
        <p:spPr>
          <a:xfrm>
            <a:off x="2177762" y="2782925"/>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63" name="TextBox 62">
            <a:extLst>
              <a:ext uri="{FF2B5EF4-FFF2-40B4-BE49-F238E27FC236}">
                <a16:creationId xmlns:a16="http://schemas.microsoft.com/office/drawing/2014/main" id="{E3C99C5E-DC98-4B6D-83B8-6616A3BAD469}"/>
              </a:ext>
            </a:extLst>
          </p:cNvPr>
          <p:cNvSpPr txBox="1"/>
          <p:nvPr/>
        </p:nvSpPr>
        <p:spPr>
          <a:xfrm>
            <a:off x="2169022" y="3269148"/>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64" name="TextBox 63">
            <a:extLst>
              <a:ext uri="{FF2B5EF4-FFF2-40B4-BE49-F238E27FC236}">
                <a16:creationId xmlns:a16="http://schemas.microsoft.com/office/drawing/2014/main" id="{CAB0BF04-955B-4A66-8AE3-92A5215C9EF9}"/>
              </a:ext>
            </a:extLst>
          </p:cNvPr>
          <p:cNvSpPr txBox="1"/>
          <p:nvPr/>
        </p:nvSpPr>
        <p:spPr>
          <a:xfrm>
            <a:off x="2149926" y="3731098"/>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65" name="TextBox 64">
            <a:extLst>
              <a:ext uri="{FF2B5EF4-FFF2-40B4-BE49-F238E27FC236}">
                <a16:creationId xmlns:a16="http://schemas.microsoft.com/office/drawing/2014/main" id="{D9C20168-E9B9-46DF-9F6C-4424C693636D}"/>
              </a:ext>
            </a:extLst>
          </p:cNvPr>
          <p:cNvSpPr txBox="1"/>
          <p:nvPr/>
        </p:nvSpPr>
        <p:spPr>
          <a:xfrm>
            <a:off x="2158415" y="4215822"/>
            <a:ext cx="594360" cy="307777"/>
          </a:xfrm>
          <a:prstGeom prst="rect">
            <a:avLst/>
          </a:prstGeom>
          <a:noFill/>
        </p:spPr>
        <p:txBody>
          <a:bodyPr wrap="square" rtlCol="0">
            <a:spAutoFit/>
          </a:bodyPr>
          <a:lstStyle/>
          <a:p>
            <a:pPr algn="ctr"/>
            <a:r>
              <a:rPr lang="en-US" sz="1400" dirty="0">
                <a:solidFill>
                  <a:schemeClr val="bg2">
                    <a:lumMod val="10000"/>
                  </a:schemeClr>
                </a:solidFill>
              </a:rPr>
              <a:t>418</a:t>
            </a:r>
          </a:p>
        </p:txBody>
      </p:sp>
      <p:sp>
        <p:nvSpPr>
          <p:cNvPr id="66" name="TextBox 65">
            <a:extLst>
              <a:ext uri="{FF2B5EF4-FFF2-40B4-BE49-F238E27FC236}">
                <a16:creationId xmlns:a16="http://schemas.microsoft.com/office/drawing/2014/main" id="{944C601D-85A0-4C9B-AF67-5D3FBDA286DC}"/>
              </a:ext>
            </a:extLst>
          </p:cNvPr>
          <p:cNvSpPr txBox="1"/>
          <p:nvPr/>
        </p:nvSpPr>
        <p:spPr>
          <a:xfrm>
            <a:off x="2149675" y="4702045"/>
            <a:ext cx="594360" cy="307777"/>
          </a:xfrm>
          <a:prstGeom prst="rect">
            <a:avLst/>
          </a:prstGeom>
          <a:noFill/>
        </p:spPr>
        <p:txBody>
          <a:bodyPr wrap="square" rtlCol="0">
            <a:spAutoFit/>
          </a:bodyPr>
          <a:lstStyle/>
          <a:p>
            <a:pPr algn="ctr"/>
            <a:r>
              <a:rPr lang="en-US" sz="1400" dirty="0">
                <a:solidFill>
                  <a:schemeClr val="bg2">
                    <a:lumMod val="10000"/>
                  </a:schemeClr>
                </a:solidFill>
              </a:rPr>
              <a:t>89</a:t>
            </a:r>
          </a:p>
        </p:txBody>
      </p:sp>
      <p:sp>
        <p:nvSpPr>
          <p:cNvPr id="67" name="TextBox 66">
            <a:extLst>
              <a:ext uri="{FF2B5EF4-FFF2-40B4-BE49-F238E27FC236}">
                <a16:creationId xmlns:a16="http://schemas.microsoft.com/office/drawing/2014/main" id="{B9230187-9FCB-4774-B19C-BCD92C5F31B0}"/>
              </a:ext>
            </a:extLst>
          </p:cNvPr>
          <p:cNvSpPr txBox="1"/>
          <p:nvPr/>
        </p:nvSpPr>
        <p:spPr>
          <a:xfrm>
            <a:off x="2130579" y="5163995"/>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79" name="TextBox 78">
            <a:extLst>
              <a:ext uri="{FF2B5EF4-FFF2-40B4-BE49-F238E27FC236}">
                <a16:creationId xmlns:a16="http://schemas.microsoft.com/office/drawing/2014/main" id="{22AD4246-5BE1-470C-ACDB-683ED2CE3559}"/>
              </a:ext>
            </a:extLst>
          </p:cNvPr>
          <p:cNvSpPr txBox="1"/>
          <p:nvPr/>
        </p:nvSpPr>
        <p:spPr>
          <a:xfrm>
            <a:off x="2103087" y="5813341"/>
            <a:ext cx="682347" cy="292388"/>
          </a:xfrm>
          <a:prstGeom prst="rect">
            <a:avLst/>
          </a:prstGeom>
          <a:noFill/>
        </p:spPr>
        <p:txBody>
          <a:bodyPr wrap="square" rtlCol="0">
            <a:spAutoFit/>
          </a:bodyPr>
          <a:lstStyle/>
          <a:p>
            <a:pPr algn="ctr"/>
            <a:r>
              <a:rPr lang="en-US" sz="1300" dirty="0">
                <a:solidFill>
                  <a:schemeClr val="bg1"/>
                </a:solidFill>
              </a:rPr>
              <a:t>1,520</a:t>
            </a:r>
          </a:p>
        </p:txBody>
      </p:sp>
      <p:sp>
        <p:nvSpPr>
          <p:cNvPr id="81" name="TextBox 80">
            <a:extLst>
              <a:ext uri="{FF2B5EF4-FFF2-40B4-BE49-F238E27FC236}">
                <a16:creationId xmlns:a16="http://schemas.microsoft.com/office/drawing/2014/main" id="{1ADF0804-6C58-41C0-A995-E0C362D818D8}"/>
              </a:ext>
            </a:extLst>
          </p:cNvPr>
          <p:cNvSpPr txBox="1"/>
          <p:nvPr/>
        </p:nvSpPr>
        <p:spPr>
          <a:xfrm>
            <a:off x="2845827" y="2173583"/>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FEB</a:t>
            </a:r>
          </a:p>
        </p:txBody>
      </p:sp>
      <p:sp>
        <p:nvSpPr>
          <p:cNvPr id="82" name="TextBox 81">
            <a:extLst>
              <a:ext uri="{FF2B5EF4-FFF2-40B4-BE49-F238E27FC236}">
                <a16:creationId xmlns:a16="http://schemas.microsoft.com/office/drawing/2014/main" id="{9E36A38E-7531-4169-92EF-F6792B0B21EE}"/>
              </a:ext>
            </a:extLst>
          </p:cNvPr>
          <p:cNvSpPr txBox="1"/>
          <p:nvPr/>
        </p:nvSpPr>
        <p:spPr>
          <a:xfrm>
            <a:off x="2847000" y="2775460"/>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83" name="TextBox 82">
            <a:extLst>
              <a:ext uri="{FF2B5EF4-FFF2-40B4-BE49-F238E27FC236}">
                <a16:creationId xmlns:a16="http://schemas.microsoft.com/office/drawing/2014/main" id="{7B71C69A-ABC1-4AD6-A494-45E20C45199C}"/>
              </a:ext>
            </a:extLst>
          </p:cNvPr>
          <p:cNvSpPr txBox="1"/>
          <p:nvPr/>
        </p:nvSpPr>
        <p:spPr>
          <a:xfrm>
            <a:off x="2838260" y="3261683"/>
            <a:ext cx="594360" cy="307777"/>
          </a:xfrm>
          <a:prstGeom prst="rect">
            <a:avLst/>
          </a:prstGeom>
          <a:noFill/>
        </p:spPr>
        <p:txBody>
          <a:bodyPr wrap="square" rtlCol="0">
            <a:spAutoFit/>
          </a:bodyPr>
          <a:lstStyle/>
          <a:p>
            <a:pPr algn="ctr"/>
            <a:r>
              <a:rPr lang="en-US" sz="1400" dirty="0">
                <a:solidFill>
                  <a:schemeClr val="bg2">
                    <a:lumMod val="10000"/>
                  </a:schemeClr>
                </a:solidFill>
              </a:rPr>
              <a:t>128</a:t>
            </a:r>
          </a:p>
        </p:txBody>
      </p:sp>
      <p:sp>
        <p:nvSpPr>
          <p:cNvPr id="84" name="TextBox 83">
            <a:extLst>
              <a:ext uri="{FF2B5EF4-FFF2-40B4-BE49-F238E27FC236}">
                <a16:creationId xmlns:a16="http://schemas.microsoft.com/office/drawing/2014/main" id="{357785D7-AEE1-46FC-A0CE-2A2E386203E8}"/>
              </a:ext>
            </a:extLst>
          </p:cNvPr>
          <p:cNvSpPr txBox="1"/>
          <p:nvPr/>
        </p:nvSpPr>
        <p:spPr>
          <a:xfrm>
            <a:off x="2819164" y="3723633"/>
            <a:ext cx="594360" cy="307777"/>
          </a:xfrm>
          <a:prstGeom prst="rect">
            <a:avLst/>
          </a:prstGeom>
          <a:noFill/>
        </p:spPr>
        <p:txBody>
          <a:bodyPr wrap="square" rtlCol="0">
            <a:spAutoFit/>
          </a:bodyPr>
          <a:lstStyle/>
          <a:p>
            <a:pPr algn="ctr"/>
            <a:r>
              <a:rPr lang="en-US" sz="1400" dirty="0">
                <a:solidFill>
                  <a:schemeClr val="bg2">
                    <a:lumMod val="10000"/>
                  </a:schemeClr>
                </a:solidFill>
              </a:rPr>
              <a:t>257</a:t>
            </a:r>
          </a:p>
        </p:txBody>
      </p:sp>
      <p:sp>
        <p:nvSpPr>
          <p:cNvPr id="85" name="TextBox 84">
            <a:extLst>
              <a:ext uri="{FF2B5EF4-FFF2-40B4-BE49-F238E27FC236}">
                <a16:creationId xmlns:a16="http://schemas.microsoft.com/office/drawing/2014/main" id="{A57E231F-831C-46BB-9F64-9E2FB06FB702}"/>
              </a:ext>
            </a:extLst>
          </p:cNvPr>
          <p:cNvSpPr txBox="1"/>
          <p:nvPr/>
        </p:nvSpPr>
        <p:spPr>
          <a:xfrm>
            <a:off x="2827653" y="4208357"/>
            <a:ext cx="594360" cy="307777"/>
          </a:xfrm>
          <a:prstGeom prst="rect">
            <a:avLst/>
          </a:prstGeom>
          <a:noFill/>
        </p:spPr>
        <p:txBody>
          <a:bodyPr wrap="square" rtlCol="0">
            <a:spAutoFit/>
          </a:bodyPr>
          <a:lstStyle/>
          <a:p>
            <a:pPr algn="ctr"/>
            <a:r>
              <a:rPr lang="en-US" sz="1400" dirty="0">
                <a:solidFill>
                  <a:schemeClr val="bg2">
                    <a:lumMod val="10000"/>
                  </a:schemeClr>
                </a:solidFill>
              </a:rPr>
              <a:t>351</a:t>
            </a:r>
          </a:p>
        </p:txBody>
      </p:sp>
      <p:sp>
        <p:nvSpPr>
          <p:cNvPr id="86" name="TextBox 85">
            <a:extLst>
              <a:ext uri="{FF2B5EF4-FFF2-40B4-BE49-F238E27FC236}">
                <a16:creationId xmlns:a16="http://schemas.microsoft.com/office/drawing/2014/main" id="{321BF6B0-D662-4D94-A953-3B340DA8D811}"/>
              </a:ext>
            </a:extLst>
          </p:cNvPr>
          <p:cNvSpPr txBox="1"/>
          <p:nvPr/>
        </p:nvSpPr>
        <p:spPr>
          <a:xfrm>
            <a:off x="2818913" y="4694580"/>
            <a:ext cx="594360" cy="307777"/>
          </a:xfrm>
          <a:prstGeom prst="rect">
            <a:avLst/>
          </a:prstGeom>
          <a:noFill/>
        </p:spPr>
        <p:txBody>
          <a:bodyPr wrap="square" rtlCol="0">
            <a:spAutoFit/>
          </a:bodyPr>
          <a:lstStyle/>
          <a:p>
            <a:pPr algn="ctr"/>
            <a:r>
              <a:rPr lang="en-US" sz="1400" dirty="0">
                <a:solidFill>
                  <a:schemeClr val="bg2">
                    <a:lumMod val="10000"/>
                  </a:schemeClr>
                </a:solidFill>
              </a:rPr>
              <a:t>489</a:t>
            </a:r>
          </a:p>
        </p:txBody>
      </p:sp>
      <p:sp>
        <p:nvSpPr>
          <p:cNvPr id="87" name="TextBox 86">
            <a:extLst>
              <a:ext uri="{FF2B5EF4-FFF2-40B4-BE49-F238E27FC236}">
                <a16:creationId xmlns:a16="http://schemas.microsoft.com/office/drawing/2014/main" id="{E9066361-9293-4CCB-8971-6E4BA983FC3A}"/>
              </a:ext>
            </a:extLst>
          </p:cNvPr>
          <p:cNvSpPr txBox="1"/>
          <p:nvPr/>
        </p:nvSpPr>
        <p:spPr>
          <a:xfrm>
            <a:off x="2799817" y="5156530"/>
            <a:ext cx="594360" cy="307777"/>
          </a:xfrm>
          <a:prstGeom prst="rect">
            <a:avLst/>
          </a:prstGeom>
          <a:noFill/>
        </p:spPr>
        <p:txBody>
          <a:bodyPr wrap="square" rtlCol="0">
            <a:spAutoFit/>
          </a:bodyPr>
          <a:lstStyle/>
          <a:p>
            <a:pPr algn="ctr"/>
            <a:r>
              <a:rPr lang="en-US" sz="1400" dirty="0">
                <a:solidFill>
                  <a:schemeClr val="bg2">
                    <a:lumMod val="10000"/>
                  </a:schemeClr>
                </a:solidFill>
              </a:rPr>
              <a:t>189</a:t>
            </a:r>
          </a:p>
        </p:txBody>
      </p:sp>
      <p:sp>
        <p:nvSpPr>
          <p:cNvPr id="88" name="TextBox 87">
            <a:extLst>
              <a:ext uri="{FF2B5EF4-FFF2-40B4-BE49-F238E27FC236}">
                <a16:creationId xmlns:a16="http://schemas.microsoft.com/office/drawing/2014/main" id="{205DADF9-E6BA-4D5C-8F7B-C2AC468BCEFE}"/>
              </a:ext>
            </a:extLst>
          </p:cNvPr>
          <p:cNvSpPr txBox="1"/>
          <p:nvPr/>
        </p:nvSpPr>
        <p:spPr>
          <a:xfrm>
            <a:off x="2772325" y="5805876"/>
            <a:ext cx="682347" cy="292388"/>
          </a:xfrm>
          <a:prstGeom prst="rect">
            <a:avLst/>
          </a:prstGeom>
          <a:noFill/>
        </p:spPr>
        <p:txBody>
          <a:bodyPr wrap="square" rtlCol="0">
            <a:spAutoFit/>
          </a:bodyPr>
          <a:lstStyle/>
          <a:p>
            <a:pPr algn="ctr"/>
            <a:r>
              <a:rPr lang="en-US" sz="1300" dirty="0">
                <a:solidFill>
                  <a:schemeClr val="bg1"/>
                </a:solidFill>
              </a:rPr>
              <a:t>1,601</a:t>
            </a:r>
          </a:p>
        </p:txBody>
      </p:sp>
      <p:sp>
        <p:nvSpPr>
          <p:cNvPr id="90" name="TextBox 89">
            <a:extLst>
              <a:ext uri="{FF2B5EF4-FFF2-40B4-BE49-F238E27FC236}">
                <a16:creationId xmlns:a16="http://schemas.microsoft.com/office/drawing/2014/main" id="{CA2A7C2C-A220-445B-AE68-F9EAA25AC77B}"/>
              </a:ext>
            </a:extLst>
          </p:cNvPr>
          <p:cNvSpPr txBox="1"/>
          <p:nvPr/>
        </p:nvSpPr>
        <p:spPr>
          <a:xfrm>
            <a:off x="3500837" y="2184341"/>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MAR</a:t>
            </a:r>
          </a:p>
        </p:txBody>
      </p:sp>
      <p:sp>
        <p:nvSpPr>
          <p:cNvPr id="91" name="TextBox 90">
            <a:extLst>
              <a:ext uri="{FF2B5EF4-FFF2-40B4-BE49-F238E27FC236}">
                <a16:creationId xmlns:a16="http://schemas.microsoft.com/office/drawing/2014/main" id="{117E7177-D8F6-4CBD-B517-22FE6408DB99}"/>
              </a:ext>
            </a:extLst>
          </p:cNvPr>
          <p:cNvSpPr txBox="1"/>
          <p:nvPr/>
        </p:nvSpPr>
        <p:spPr>
          <a:xfrm>
            <a:off x="3502010" y="2786218"/>
            <a:ext cx="594360" cy="307777"/>
          </a:xfrm>
          <a:prstGeom prst="rect">
            <a:avLst/>
          </a:prstGeom>
          <a:noFill/>
        </p:spPr>
        <p:txBody>
          <a:bodyPr wrap="square" rtlCol="0">
            <a:spAutoFit/>
          </a:bodyPr>
          <a:lstStyle/>
          <a:p>
            <a:pPr algn="ctr"/>
            <a:r>
              <a:rPr lang="en-US" sz="1400" dirty="0">
                <a:solidFill>
                  <a:schemeClr val="bg2">
                    <a:lumMod val="10000"/>
                  </a:schemeClr>
                </a:solidFill>
              </a:rPr>
              <a:t>157</a:t>
            </a:r>
          </a:p>
        </p:txBody>
      </p:sp>
      <p:sp>
        <p:nvSpPr>
          <p:cNvPr id="92" name="TextBox 91">
            <a:extLst>
              <a:ext uri="{FF2B5EF4-FFF2-40B4-BE49-F238E27FC236}">
                <a16:creationId xmlns:a16="http://schemas.microsoft.com/office/drawing/2014/main" id="{AA3FAFAD-E8BE-43D9-8D7E-2FBF3F51FD73}"/>
              </a:ext>
            </a:extLst>
          </p:cNvPr>
          <p:cNvSpPr txBox="1"/>
          <p:nvPr/>
        </p:nvSpPr>
        <p:spPr>
          <a:xfrm>
            <a:off x="3493270" y="3272441"/>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93" name="TextBox 92">
            <a:extLst>
              <a:ext uri="{FF2B5EF4-FFF2-40B4-BE49-F238E27FC236}">
                <a16:creationId xmlns:a16="http://schemas.microsoft.com/office/drawing/2014/main" id="{C191A64E-5BD3-485B-A5CC-2C44F5026F71}"/>
              </a:ext>
            </a:extLst>
          </p:cNvPr>
          <p:cNvSpPr txBox="1"/>
          <p:nvPr/>
        </p:nvSpPr>
        <p:spPr>
          <a:xfrm>
            <a:off x="3474174" y="3734391"/>
            <a:ext cx="594360" cy="307777"/>
          </a:xfrm>
          <a:prstGeom prst="rect">
            <a:avLst/>
          </a:prstGeom>
          <a:noFill/>
        </p:spPr>
        <p:txBody>
          <a:bodyPr wrap="square" rtlCol="0">
            <a:spAutoFit/>
          </a:bodyPr>
          <a:lstStyle/>
          <a:p>
            <a:pPr algn="ctr"/>
            <a:r>
              <a:rPr lang="en-US" sz="1400" dirty="0">
                <a:solidFill>
                  <a:schemeClr val="bg2">
                    <a:lumMod val="10000"/>
                  </a:schemeClr>
                </a:solidFill>
              </a:rPr>
              <a:t>213</a:t>
            </a:r>
          </a:p>
        </p:txBody>
      </p:sp>
      <p:sp>
        <p:nvSpPr>
          <p:cNvPr id="94" name="TextBox 93">
            <a:extLst>
              <a:ext uri="{FF2B5EF4-FFF2-40B4-BE49-F238E27FC236}">
                <a16:creationId xmlns:a16="http://schemas.microsoft.com/office/drawing/2014/main" id="{39011EEC-7EC1-4702-B49D-868859AFBFDF}"/>
              </a:ext>
            </a:extLst>
          </p:cNvPr>
          <p:cNvSpPr txBox="1"/>
          <p:nvPr/>
        </p:nvSpPr>
        <p:spPr>
          <a:xfrm>
            <a:off x="3482663" y="4219115"/>
            <a:ext cx="594360" cy="307777"/>
          </a:xfrm>
          <a:prstGeom prst="rect">
            <a:avLst/>
          </a:prstGeom>
          <a:noFill/>
        </p:spPr>
        <p:txBody>
          <a:bodyPr wrap="square" rtlCol="0">
            <a:spAutoFit/>
          </a:bodyPr>
          <a:lstStyle/>
          <a:p>
            <a:pPr algn="ctr"/>
            <a:r>
              <a:rPr lang="en-US" sz="1400" dirty="0">
                <a:solidFill>
                  <a:schemeClr val="bg2">
                    <a:lumMod val="10000"/>
                  </a:schemeClr>
                </a:solidFill>
              </a:rPr>
              <a:t>182</a:t>
            </a:r>
          </a:p>
        </p:txBody>
      </p:sp>
      <p:sp>
        <p:nvSpPr>
          <p:cNvPr id="95" name="TextBox 94">
            <a:extLst>
              <a:ext uri="{FF2B5EF4-FFF2-40B4-BE49-F238E27FC236}">
                <a16:creationId xmlns:a16="http://schemas.microsoft.com/office/drawing/2014/main" id="{308E8174-D0E7-433E-BC21-13F144BBA5FD}"/>
              </a:ext>
            </a:extLst>
          </p:cNvPr>
          <p:cNvSpPr txBox="1"/>
          <p:nvPr/>
        </p:nvSpPr>
        <p:spPr>
          <a:xfrm>
            <a:off x="3473923" y="4705338"/>
            <a:ext cx="594360" cy="307777"/>
          </a:xfrm>
          <a:prstGeom prst="rect">
            <a:avLst/>
          </a:prstGeom>
          <a:noFill/>
        </p:spPr>
        <p:txBody>
          <a:bodyPr wrap="square" rtlCol="0">
            <a:spAutoFit/>
          </a:bodyPr>
          <a:lstStyle/>
          <a:p>
            <a:pPr algn="ctr"/>
            <a:r>
              <a:rPr lang="en-US" sz="1400" dirty="0">
                <a:solidFill>
                  <a:schemeClr val="bg2">
                    <a:lumMod val="10000"/>
                  </a:schemeClr>
                </a:solidFill>
              </a:rPr>
              <a:t>387</a:t>
            </a:r>
          </a:p>
        </p:txBody>
      </p:sp>
      <p:sp>
        <p:nvSpPr>
          <p:cNvPr id="96" name="TextBox 95">
            <a:extLst>
              <a:ext uri="{FF2B5EF4-FFF2-40B4-BE49-F238E27FC236}">
                <a16:creationId xmlns:a16="http://schemas.microsoft.com/office/drawing/2014/main" id="{392F3D59-A41D-4201-8E89-48DF6955C716}"/>
              </a:ext>
            </a:extLst>
          </p:cNvPr>
          <p:cNvSpPr txBox="1"/>
          <p:nvPr/>
        </p:nvSpPr>
        <p:spPr>
          <a:xfrm>
            <a:off x="3454827" y="5167288"/>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97" name="TextBox 96">
            <a:extLst>
              <a:ext uri="{FF2B5EF4-FFF2-40B4-BE49-F238E27FC236}">
                <a16:creationId xmlns:a16="http://schemas.microsoft.com/office/drawing/2014/main" id="{8B6C5350-BE9E-4039-A2C1-55A231CC4212}"/>
              </a:ext>
            </a:extLst>
          </p:cNvPr>
          <p:cNvSpPr txBox="1"/>
          <p:nvPr/>
        </p:nvSpPr>
        <p:spPr>
          <a:xfrm>
            <a:off x="3427335" y="5816634"/>
            <a:ext cx="682347" cy="292388"/>
          </a:xfrm>
          <a:prstGeom prst="rect">
            <a:avLst/>
          </a:prstGeom>
          <a:noFill/>
        </p:spPr>
        <p:txBody>
          <a:bodyPr wrap="square" rtlCol="0">
            <a:spAutoFit/>
          </a:bodyPr>
          <a:lstStyle/>
          <a:p>
            <a:pPr algn="ctr"/>
            <a:r>
              <a:rPr lang="en-US" sz="1300" dirty="0">
                <a:solidFill>
                  <a:schemeClr val="bg1"/>
                </a:solidFill>
              </a:rPr>
              <a:t>1,421</a:t>
            </a:r>
          </a:p>
        </p:txBody>
      </p:sp>
      <p:sp>
        <p:nvSpPr>
          <p:cNvPr id="99" name="TextBox 98">
            <a:extLst>
              <a:ext uri="{FF2B5EF4-FFF2-40B4-BE49-F238E27FC236}">
                <a16:creationId xmlns:a16="http://schemas.microsoft.com/office/drawing/2014/main" id="{543A7317-85E0-40DE-8A82-47FB28AC07D1}"/>
              </a:ext>
            </a:extLst>
          </p:cNvPr>
          <p:cNvSpPr txBox="1"/>
          <p:nvPr/>
        </p:nvSpPr>
        <p:spPr>
          <a:xfrm>
            <a:off x="4189191" y="2171667"/>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APR</a:t>
            </a:r>
          </a:p>
        </p:txBody>
      </p:sp>
      <p:sp>
        <p:nvSpPr>
          <p:cNvPr id="100" name="TextBox 99">
            <a:extLst>
              <a:ext uri="{FF2B5EF4-FFF2-40B4-BE49-F238E27FC236}">
                <a16:creationId xmlns:a16="http://schemas.microsoft.com/office/drawing/2014/main" id="{E07AC040-1FF5-472C-B073-E8D394AF5C18}"/>
              </a:ext>
            </a:extLst>
          </p:cNvPr>
          <p:cNvSpPr txBox="1"/>
          <p:nvPr/>
        </p:nvSpPr>
        <p:spPr>
          <a:xfrm>
            <a:off x="4190364" y="2773544"/>
            <a:ext cx="594360" cy="307777"/>
          </a:xfrm>
          <a:prstGeom prst="rect">
            <a:avLst/>
          </a:prstGeom>
          <a:noFill/>
        </p:spPr>
        <p:txBody>
          <a:bodyPr wrap="square" rtlCol="0">
            <a:spAutoFit/>
          </a:bodyPr>
          <a:lstStyle/>
          <a:p>
            <a:pPr algn="ctr"/>
            <a:r>
              <a:rPr lang="en-US" sz="1400" dirty="0">
                <a:solidFill>
                  <a:schemeClr val="bg2">
                    <a:lumMod val="10000"/>
                  </a:schemeClr>
                </a:solidFill>
              </a:rPr>
              <a:t>234</a:t>
            </a:r>
          </a:p>
        </p:txBody>
      </p:sp>
      <p:sp>
        <p:nvSpPr>
          <p:cNvPr id="101" name="TextBox 100">
            <a:extLst>
              <a:ext uri="{FF2B5EF4-FFF2-40B4-BE49-F238E27FC236}">
                <a16:creationId xmlns:a16="http://schemas.microsoft.com/office/drawing/2014/main" id="{3A6115BD-0E4C-47CA-BD69-A2AA1D7E886E}"/>
              </a:ext>
            </a:extLst>
          </p:cNvPr>
          <p:cNvSpPr txBox="1"/>
          <p:nvPr/>
        </p:nvSpPr>
        <p:spPr>
          <a:xfrm>
            <a:off x="4181624" y="3259767"/>
            <a:ext cx="594360" cy="307777"/>
          </a:xfrm>
          <a:prstGeom prst="rect">
            <a:avLst/>
          </a:prstGeom>
          <a:noFill/>
        </p:spPr>
        <p:txBody>
          <a:bodyPr wrap="square" rtlCol="0">
            <a:spAutoFit/>
          </a:bodyPr>
          <a:lstStyle/>
          <a:p>
            <a:pPr algn="ctr"/>
            <a:r>
              <a:rPr lang="en-US" sz="1400" dirty="0">
                <a:solidFill>
                  <a:schemeClr val="bg2">
                    <a:lumMod val="10000"/>
                  </a:schemeClr>
                </a:solidFill>
              </a:rPr>
              <a:t>221</a:t>
            </a:r>
          </a:p>
        </p:txBody>
      </p:sp>
      <p:sp>
        <p:nvSpPr>
          <p:cNvPr id="102" name="TextBox 101">
            <a:extLst>
              <a:ext uri="{FF2B5EF4-FFF2-40B4-BE49-F238E27FC236}">
                <a16:creationId xmlns:a16="http://schemas.microsoft.com/office/drawing/2014/main" id="{461E4CE3-BC2A-4FE7-A230-2627156A9B24}"/>
              </a:ext>
            </a:extLst>
          </p:cNvPr>
          <p:cNvSpPr txBox="1"/>
          <p:nvPr/>
        </p:nvSpPr>
        <p:spPr>
          <a:xfrm>
            <a:off x="4162528" y="3721717"/>
            <a:ext cx="594360" cy="307777"/>
          </a:xfrm>
          <a:prstGeom prst="rect">
            <a:avLst/>
          </a:prstGeom>
          <a:noFill/>
        </p:spPr>
        <p:txBody>
          <a:bodyPr wrap="square" rtlCol="0">
            <a:spAutoFit/>
          </a:bodyPr>
          <a:lstStyle/>
          <a:p>
            <a:pPr algn="ctr"/>
            <a:r>
              <a:rPr lang="en-US" sz="1400" dirty="0">
                <a:solidFill>
                  <a:schemeClr val="bg2">
                    <a:lumMod val="10000"/>
                  </a:schemeClr>
                </a:solidFill>
              </a:rPr>
              <a:t>186</a:t>
            </a:r>
          </a:p>
        </p:txBody>
      </p:sp>
      <p:sp>
        <p:nvSpPr>
          <p:cNvPr id="103" name="TextBox 102">
            <a:extLst>
              <a:ext uri="{FF2B5EF4-FFF2-40B4-BE49-F238E27FC236}">
                <a16:creationId xmlns:a16="http://schemas.microsoft.com/office/drawing/2014/main" id="{1CD649BE-47E5-4AB4-8BC7-0459B79AE093}"/>
              </a:ext>
            </a:extLst>
          </p:cNvPr>
          <p:cNvSpPr txBox="1"/>
          <p:nvPr/>
        </p:nvSpPr>
        <p:spPr>
          <a:xfrm>
            <a:off x="4171017" y="4206441"/>
            <a:ext cx="594360" cy="307777"/>
          </a:xfrm>
          <a:prstGeom prst="rect">
            <a:avLst/>
          </a:prstGeom>
          <a:noFill/>
        </p:spPr>
        <p:txBody>
          <a:bodyPr wrap="square" rtlCol="0">
            <a:spAutoFit/>
          </a:bodyPr>
          <a:lstStyle/>
          <a:p>
            <a:pPr algn="ctr"/>
            <a:r>
              <a:rPr lang="en-US" sz="1400" dirty="0">
                <a:solidFill>
                  <a:schemeClr val="bg2">
                    <a:lumMod val="10000"/>
                  </a:schemeClr>
                </a:solidFill>
              </a:rPr>
              <a:t>514</a:t>
            </a:r>
          </a:p>
        </p:txBody>
      </p:sp>
      <p:sp>
        <p:nvSpPr>
          <p:cNvPr id="104" name="TextBox 103">
            <a:extLst>
              <a:ext uri="{FF2B5EF4-FFF2-40B4-BE49-F238E27FC236}">
                <a16:creationId xmlns:a16="http://schemas.microsoft.com/office/drawing/2014/main" id="{88F937FE-32D1-45CD-9BC9-A9B354BBDB01}"/>
              </a:ext>
            </a:extLst>
          </p:cNvPr>
          <p:cNvSpPr txBox="1"/>
          <p:nvPr/>
        </p:nvSpPr>
        <p:spPr>
          <a:xfrm>
            <a:off x="4162277" y="4692664"/>
            <a:ext cx="594360" cy="307777"/>
          </a:xfrm>
          <a:prstGeom prst="rect">
            <a:avLst/>
          </a:prstGeom>
          <a:noFill/>
        </p:spPr>
        <p:txBody>
          <a:bodyPr wrap="square" rtlCol="0">
            <a:spAutoFit/>
          </a:bodyPr>
          <a:lstStyle/>
          <a:p>
            <a:pPr algn="ctr"/>
            <a:r>
              <a:rPr lang="en-US" sz="1400" dirty="0">
                <a:solidFill>
                  <a:schemeClr val="bg2">
                    <a:lumMod val="10000"/>
                  </a:schemeClr>
                </a:solidFill>
              </a:rPr>
              <a:t>321</a:t>
            </a:r>
          </a:p>
        </p:txBody>
      </p:sp>
      <p:sp>
        <p:nvSpPr>
          <p:cNvPr id="105" name="TextBox 104">
            <a:extLst>
              <a:ext uri="{FF2B5EF4-FFF2-40B4-BE49-F238E27FC236}">
                <a16:creationId xmlns:a16="http://schemas.microsoft.com/office/drawing/2014/main" id="{42419672-C103-4416-AA53-3E934000DD02}"/>
              </a:ext>
            </a:extLst>
          </p:cNvPr>
          <p:cNvSpPr txBox="1"/>
          <p:nvPr/>
        </p:nvSpPr>
        <p:spPr>
          <a:xfrm>
            <a:off x="4143181" y="5154614"/>
            <a:ext cx="594360" cy="307777"/>
          </a:xfrm>
          <a:prstGeom prst="rect">
            <a:avLst/>
          </a:prstGeom>
          <a:noFill/>
        </p:spPr>
        <p:txBody>
          <a:bodyPr wrap="square" rtlCol="0">
            <a:spAutoFit/>
          </a:bodyPr>
          <a:lstStyle/>
          <a:p>
            <a:pPr algn="ctr"/>
            <a:r>
              <a:rPr lang="en-US" sz="1400" dirty="0">
                <a:solidFill>
                  <a:schemeClr val="bg2">
                    <a:lumMod val="10000"/>
                  </a:schemeClr>
                </a:solidFill>
              </a:rPr>
              <a:t>87</a:t>
            </a:r>
          </a:p>
        </p:txBody>
      </p:sp>
      <p:sp>
        <p:nvSpPr>
          <p:cNvPr id="106" name="TextBox 105">
            <a:extLst>
              <a:ext uri="{FF2B5EF4-FFF2-40B4-BE49-F238E27FC236}">
                <a16:creationId xmlns:a16="http://schemas.microsoft.com/office/drawing/2014/main" id="{4B559DE2-B78C-4477-AB7F-FF7EE99C955E}"/>
              </a:ext>
            </a:extLst>
          </p:cNvPr>
          <p:cNvSpPr txBox="1"/>
          <p:nvPr/>
        </p:nvSpPr>
        <p:spPr>
          <a:xfrm>
            <a:off x="4115689" y="5803960"/>
            <a:ext cx="682347" cy="292388"/>
          </a:xfrm>
          <a:prstGeom prst="rect">
            <a:avLst/>
          </a:prstGeom>
          <a:noFill/>
        </p:spPr>
        <p:txBody>
          <a:bodyPr wrap="square" rtlCol="0">
            <a:spAutoFit/>
          </a:bodyPr>
          <a:lstStyle/>
          <a:p>
            <a:pPr algn="ctr"/>
            <a:r>
              <a:rPr lang="en-US" sz="1300" dirty="0">
                <a:solidFill>
                  <a:schemeClr val="bg1"/>
                </a:solidFill>
              </a:rPr>
              <a:t>1,563</a:t>
            </a:r>
          </a:p>
        </p:txBody>
      </p:sp>
      <p:sp>
        <p:nvSpPr>
          <p:cNvPr id="108" name="TextBox 107">
            <a:extLst>
              <a:ext uri="{FF2B5EF4-FFF2-40B4-BE49-F238E27FC236}">
                <a16:creationId xmlns:a16="http://schemas.microsoft.com/office/drawing/2014/main" id="{95BF180B-E7B2-45DC-9493-9924562D20EF}"/>
              </a:ext>
            </a:extLst>
          </p:cNvPr>
          <p:cNvSpPr txBox="1"/>
          <p:nvPr/>
        </p:nvSpPr>
        <p:spPr>
          <a:xfrm>
            <a:off x="4833754" y="2160910"/>
            <a:ext cx="612648"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MAY</a:t>
            </a:r>
          </a:p>
        </p:txBody>
      </p:sp>
      <p:sp>
        <p:nvSpPr>
          <p:cNvPr id="109" name="TextBox 108">
            <a:extLst>
              <a:ext uri="{FF2B5EF4-FFF2-40B4-BE49-F238E27FC236}">
                <a16:creationId xmlns:a16="http://schemas.microsoft.com/office/drawing/2014/main" id="{47FB3FB9-93C7-4E61-8911-2B917E7F7303}"/>
              </a:ext>
            </a:extLst>
          </p:cNvPr>
          <p:cNvSpPr txBox="1"/>
          <p:nvPr/>
        </p:nvSpPr>
        <p:spPr>
          <a:xfrm>
            <a:off x="4834927" y="2762787"/>
            <a:ext cx="594360" cy="307777"/>
          </a:xfrm>
          <a:prstGeom prst="rect">
            <a:avLst/>
          </a:prstGeom>
          <a:noFill/>
        </p:spPr>
        <p:txBody>
          <a:bodyPr wrap="square" rtlCol="0">
            <a:spAutoFit/>
          </a:bodyPr>
          <a:lstStyle/>
          <a:p>
            <a:pPr algn="ctr"/>
            <a:r>
              <a:rPr lang="en-US" sz="1400" dirty="0">
                <a:solidFill>
                  <a:schemeClr val="bg2">
                    <a:lumMod val="10000"/>
                  </a:schemeClr>
                </a:solidFill>
              </a:rPr>
              <a:t>413</a:t>
            </a:r>
          </a:p>
        </p:txBody>
      </p:sp>
      <p:sp>
        <p:nvSpPr>
          <p:cNvPr id="110" name="TextBox 109">
            <a:extLst>
              <a:ext uri="{FF2B5EF4-FFF2-40B4-BE49-F238E27FC236}">
                <a16:creationId xmlns:a16="http://schemas.microsoft.com/office/drawing/2014/main" id="{FD635EE3-DFA4-4961-956B-796059F73E7A}"/>
              </a:ext>
            </a:extLst>
          </p:cNvPr>
          <p:cNvSpPr txBox="1"/>
          <p:nvPr/>
        </p:nvSpPr>
        <p:spPr>
          <a:xfrm>
            <a:off x="4826187" y="3249010"/>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11" name="TextBox 110">
            <a:extLst>
              <a:ext uri="{FF2B5EF4-FFF2-40B4-BE49-F238E27FC236}">
                <a16:creationId xmlns:a16="http://schemas.microsoft.com/office/drawing/2014/main" id="{DAAD2D3E-D93E-4425-90CD-B241EE99C87C}"/>
              </a:ext>
            </a:extLst>
          </p:cNvPr>
          <p:cNvSpPr txBox="1"/>
          <p:nvPr/>
        </p:nvSpPr>
        <p:spPr>
          <a:xfrm>
            <a:off x="4807091" y="3710960"/>
            <a:ext cx="594360" cy="307777"/>
          </a:xfrm>
          <a:prstGeom prst="rect">
            <a:avLst/>
          </a:prstGeom>
          <a:noFill/>
        </p:spPr>
        <p:txBody>
          <a:bodyPr wrap="square" rtlCol="0">
            <a:spAutoFit/>
          </a:bodyPr>
          <a:lstStyle/>
          <a:p>
            <a:pPr algn="ctr"/>
            <a:r>
              <a:rPr lang="en-US" sz="1400" dirty="0">
                <a:solidFill>
                  <a:schemeClr val="bg2">
                    <a:lumMod val="10000"/>
                  </a:schemeClr>
                </a:solidFill>
              </a:rPr>
              <a:t>216</a:t>
            </a:r>
          </a:p>
        </p:txBody>
      </p:sp>
      <p:sp>
        <p:nvSpPr>
          <p:cNvPr id="112" name="TextBox 111">
            <a:extLst>
              <a:ext uri="{FF2B5EF4-FFF2-40B4-BE49-F238E27FC236}">
                <a16:creationId xmlns:a16="http://schemas.microsoft.com/office/drawing/2014/main" id="{D41B4AF5-71FF-4966-9F77-5D0BAA17BF0C}"/>
              </a:ext>
            </a:extLst>
          </p:cNvPr>
          <p:cNvSpPr txBox="1"/>
          <p:nvPr/>
        </p:nvSpPr>
        <p:spPr>
          <a:xfrm>
            <a:off x="4815580" y="4195684"/>
            <a:ext cx="594360" cy="307777"/>
          </a:xfrm>
          <a:prstGeom prst="rect">
            <a:avLst/>
          </a:prstGeom>
          <a:noFill/>
        </p:spPr>
        <p:txBody>
          <a:bodyPr wrap="square" rtlCol="0">
            <a:spAutoFit/>
          </a:bodyPr>
          <a:lstStyle/>
          <a:p>
            <a:pPr algn="ctr"/>
            <a:r>
              <a:rPr lang="en-US" sz="1400" dirty="0">
                <a:solidFill>
                  <a:schemeClr val="bg2">
                    <a:lumMod val="10000"/>
                  </a:schemeClr>
                </a:solidFill>
              </a:rPr>
              <a:t>187</a:t>
            </a:r>
          </a:p>
        </p:txBody>
      </p:sp>
      <p:sp>
        <p:nvSpPr>
          <p:cNvPr id="113" name="TextBox 112">
            <a:extLst>
              <a:ext uri="{FF2B5EF4-FFF2-40B4-BE49-F238E27FC236}">
                <a16:creationId xmlns:a16="http://schemas.microsoft.com/office/drawing/2014/main" id="{6081A3FA-96CB-4F85-9C9F-0423ECBAAF6B}"/>
              </a:ext>
            </a:extLst>
          </p:cNvPr>
          <p:cNvSpPr txBox="1"/>
          <p:nvPr/>
        </p:nvSpPr>
        <p:spPr>
          <a:xfrm>
            <a:off x="4806840" y="4681907"/>
            <a:ext cx="594360" cy="307777"/>
          </a:xfrm>
          <a:prstGeom prst="rect">
            <a:avLst/>
          </a:prstGeom>
          <a:noFill/>
        </p:spPr>
        <p:txBody>
          <a:bodyPr wrap="square" rtlCol="0">
            <a:spAutoFit/>
          </a:bodyPr>
          <a:lstStyle/>
          <a:p>
            <a:pPr algn="ctr"/>
            <a:r>
              <a:rPr lang="en-US" sz="1400" dirty="0">
                <a:solidFill>
                  <a:schemeClr val="bg2">
                    <a:lumMod val="10000"/>
                  </a:schemeClr>
                </a:solidFill>
              </a:rPr>
              <a:t>259</a:t>
            </a:r>
          </a:p>
        </p:txBody>
      </p:sp>
      <p:sp>
        <p:nvSpPr>
          <p:cNvPr id="114" name="TextBox 113">
            <a:extLst>
              <a:ext uri="{FF2B5EF4-FFF2-40B4-BE49-F238E27FC236}">
                <a16:creationId xmlns:a16="http://schemas.microsoft.com/office/drawing/2014/main" id="{96DFCE5A-89CF-4037-9141-1C9B5D0C9E02}"/>
              </a:ext>
            </a:extLst>
          </p:cNvPr>
          <p:cNvSpPr txBox="1"/>
          <p:nvPr/>
        </p:nvSpPr>
        <p:spPr>
          <a:xfrm>
            <a:off x="4787744" y="5143857"/>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15" name="TextBox 114">
            <a:extLst>
              <a:ext uri="{FF2B5EF4-FFF2-40B4-BE49-F238E27FC236}">
                <a16:creationId xmlns:a16="http://schemas.microsoft.com/office/drawing/2014/main" id="{40BDB88D-C327-458A-A8FF-8AD627165C28}"/>
              </a:ext>
            </a:extLst>
          </p:cNvPr>
          <p:cNvSpPr txBox="1"/>
          <p:nvPr/>
        </p:nvSpPr>
        <p:spPr>
          <a:xfrm>
            <a:off x="4760252" y="5793203"/>
            <a:ext cx="682347" cy="292388"/>
          </a:xfrm>
          <a:prstGeom prst="rect">
            <a:avLst/>
          </a:prstGeom>
          <a:noFill/>
        </p:spPr>
        <p:txBody>
          <a:bodyPr wrap="square" rtlCol="0">
            <a:spAutoFit/>
          </a:bodyPr>
          <a:lstStyle/>
          <a:p>
            <a:pPr algn="ctr"/>
            <a:r>
              <a:rPr lang="en-US" sz="1300" dirty="0">
                <a:solidFill>
                  <a:schemeClr val="bg1"/>
                </a:solidFill>
              </a:rPr>
              <a:t>1,623</a:t>
            </a:r>
          </a:p>
        </p:txBody>
      </p:sp>
      <p:sp>
        <p:nvSpPr>
          <p:cNvPr id="117" name="TextBox 116">
            <a:extLst>
              <a:ext uri="{FF2B5EF4-FFF2-40B4-BE49-F238E27FC236}">
                <a16:creationId xmlns:a16="http://schemas.microsoft.com/office/drawing/2014/main" id="{2246EC62-FA81-45AE-86EC-5B7266D5FF78}"/>
              </a:ext>
            </a:extLst>
          </p:cNvPr>
          <p:cNvSpPr txBox="1"/>
          <p:nvPr/>
        </p:nvSpPr>
        <p:spPr>
          <a:xfrm>
            <a:off x="5499965"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JUN</a:t>
            </a:r>
          </a:p>
        </p:txBody>
      </p:sp>
      <p:sp>
        <p:nvSpPr>
          <p:cNvPr id="118" name="TextBox 117">
            <a:extLst>
              <a:ext uri="{FF2B5EF4-FFF2-40B4-BE49-F238E27FC236}">
                <a16:creationId xmlns:a16="http://schemas.microsoft.com/office/drawing/2014/main" id="{122BC873-D6CB-43CE-83F7-B6529CEE1987}"/>
              </a:ext>
            </a:extLst>
          </p:cNvPr>
          <p:cNvSpPr txBox="1"/>
          <p:nvPr/>
        </p:nvSpPr>
        <p:spPr>
          <a:xfrm>
            <a:off x="5501138" y="2762787"/>
            <a:ext cx="594360" cy="307777"/>
          </a:xfrm>
          <a:prstGeom prst="rect">
            <a:avLst/>
          </a:prstGeom>
          <a:noFill/>
        </p:spPr>
        <p:txBody>
          <a:bodyPr wrap="square" rtlCol="0">
            <a:spAutoFit/>
          </a:bodyPr>
          <a:lstStyle/>
          <a:p>
            <a:pPr algn="ctr"/>
            <a:r>
              <a:rPr lang="en-US" sz="1400" dirty="0">
                <a:solidFill>
                  <a:schemeClr val="bg2">
                    <a:lumMod val="10000"/>
                  </a:schemeClr>
                </a:solidFill>
              </a:rPr>
              <a:t>358</a:t>
            </a:r>
          </a:p>
        </p:txBody>
      </p:sp>
      <p:sp>
        <p:nvSpPr>
          <p:cNvPr id="119" name="TextBox 118">
            <a:extLst>
              <a:ext uri="{FF2B5EF4-FFF2-40B4-BE49-F238E27FC236}">
                <a16:creationId xmlns:a16="http://schemas.microsoft.com/office/drawing/2014/main" id="{856D5282-1D6C-4D27-A7DA-F0DEC2E8C7A9}"/>
              </a:ext>
            </a:extLst>
          </p:cNvPr>
          <p:cNvSpPr txBox="1"/>
          <p:nvPr/>
        </p:nvSpPr>
        <p:spPr>
          <a:xfrm>
            <a:off x="5492398" y="3249010"/>
            <a:ext cx="594360" cy="307777"/>
          </a:xfrm>
          <a:prstGeom prst="rect">
            <a:avLst/>
          </a:prstGeom>
          <a:noFill/>
        </p:spPr>
        <p:txBody>
          <a:bodyPr wrap="square" rtlCol="0">
            <a:spAutoFit/>
          </a:bodyPr>
          <a:lstStyle/>
          <a:p>
            <a:pPr algn="ctr"/>
            <a:r>
              <a:rPr lang="en-US" sz="1400" dirty="0">
                <a:solidFill>
                  <a:schemeClr val="bg2">
                    <a:lumMod val="10000"/>
                  </a:schemeClr>
                </a:solidFill>
              </a:rPr>
              <a:t>267</a:t>
            </a:r>
          </a:p>
        </p:txBody>
      </p:sp>
      <p:sp>
        <p:nvSpPr>
          <p:cNvPr id="120" name="TextBox 119">
            <a:extLst>
              <a:ext uri="{FF2B5EF4-FFF2-40B4-BE49-F238E27FC236}">
                <a16:creationId xmlns:a16="http://schemas.microsoft.com/office/drawing/2014/main" id="{D1D69868-4E04-4BCC-ACF0-A7CA8E4A7066}"/>
              </a:ext>
            </a:extLst>
          </p:cNvPr>
          <p:cNvSpPr txBox="1"/>
          <p:nvPr/>
        </p:nvSpPr>
        <p:spPr>
          <a:xfrm>
            <a:off x="5473302" y="3710960"/>
            <a:ext cx="594360" cy="307777"/>
          </a:xfrm>
          <a:prstGeom prst="rect">
            <a:avLst/>
          </a:prstGeom>
          <a:noFill/>
        </p:spPr>
        <p:txBody>
          <a:bodyPr wrap="square" rtlCol="0">
            <a:spAutoFit/>
          </a:bodyPr>
          <a:lstStyle/>
          <a:p>
            <a:pPr algn="ctr"/>
            <a:r>
              <a:rPr lang="en-US" sz="1400" dirty="0">
                <a:solidFill>
                  <a:schemeClr val="bg2">
                    <a:lumMod val="10000"/>
                  </a:schemeClr>
                </a:solidFill>
              </a:rPr>
              <a:t>549</a:t>
            </a:r>
          </a:p>
        </p:txBody>
      </p:sp>
      <p:sp>
        <p:nvSpPr>
          <p:cNvPr id="121" name="TextBox 120">
            <a:extLst>
              <a:ext uri="{FF2B5EF4-FFF2-40B4-BE49-F238E27FC236}">
                <a16:creationId xmlns:a16="http://schemas.microsoft.com/office/drawing/2014/main" id="{1E771932-15FC-4A9A-84EC-A0366F9CBEFD}"/>
              </a:ext>
            </a:extLst>
          </p:cNvPr>
          <p:cNvSpPr txBox="1"/>
          <p:nvPr/>
        </p:nvSpPr>
        <p:spPr>
          <a:xfrm>
            <a:off x="5481791"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22" name="TextBox 121">
            <a:extLst>
              <a:ext uri="{FF2B5EF4-FFF2-40B4-BE49-F238E27FC236}">
                <a16:creationId xmlns:a16="http://schemas.microsoft.com/office/drawing/2014/main" id="{F84D80C1-5CC2-4B30-B1C2-19D625A21C2E}"/>
              </a:ext>
            </a:extLst>
          </p:cNvPr>
          <p:cNvSpPr txBox="1"/>
          <p:nvPr/>
        </p:nvSpPr>
        <p:spPr>
          <a:xfrm>
            <a:off x="5473051"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3" name="TextBox 122">
            <a:extLst>
              <a:ext uri="{FF2B5EF4-FFF2-40B4-BE49-F238E27FC236}">
                <a16:creationId xmlns:a16="http://schemas.microsoft.com/office/drawing/2014/main" id="{FB35373D-415D-48AD-8E58-C06C6F3F921F}"/>
              </a:ext>
            </a:extLst>
          </p:cNvPr>
          <p:cNvSpPr txBox="1"/>
          <p:nvPr/>
        </p:nvSpPr>
        <p:spPr>
          <a:xfrm>
            <a:off x="5453955" y="5143857"/>
            <a:ext cx="594360" cy="307777"/>
          </a:xfrm>
          <a:prstGeom prst="rect">
            <a:avLst/>
          </a:prstGeom>
          <a:noFill/>
        </p:spPr>
        <p:txBody>
          <a:bodyPr wrap="square" rtlCol="0">
            <a:spAutoFit/>
          </a:bodyPr>
          <a:lstStyle/>
          <a:p>
            <a:pPr algn="ctr"/>
            <a:r>
              <a:rPr lang="en-US" sz="1400" dirty="0">
                <a:solidFill>
                  <a:schemeClr val="bg2">
                    <a:lumMod val="10000"/>
                  </a:schemeClr>
                </a:solidFill>
              </a:rPr>
              <a:t>198</a:t>
            </a:r>
          </a:p>
        </p:txBody>
      </p:sp>
      <p:sp>
        <p:nvSpPr>
          <p:cNvPr id="124" name="TextBox 123">
            <a:extLst>
              <a:ext uri="{FF2B5EF4-FFF2-40B4-BE49-F238E27FC236}">
                <a16:creationId xmlns:a16="http://schemas.microsoft.com/office/drawing/2014/main" id="{D0A55811-6074-41C4-AD1C-C24D325CBEF3}"/>
              </a:ext>
            </a:extLst>
          </p:cNvPr>
          <p:cNvSpPr txBox="1"/>
          <p:nvPr/>
        </p:nvSpPr>
        <p:spPr>
          <a:xfrm>
            <a:off x="5426463" y="5793203"/>
            <a:ext cx="682347" cy="292388"/>
          </a:xfrm>
          <a:prstGeom prst="rect">
            <a:avLst/>
          </a:prstGeom>
          <a:noFill/>
        </p:spPr>
        <p:txBody>
          <a:bodyPr wrap="square" rtlCol="0">
            <a:spAutoFit/>
          </a:bodyPr>
          <a:lstStyle/>
          <a:p>
            <a:pPr algn="ctr"/>
            <a:r>
              <a:rPr lang="en-US" sz="1300" dirty="0">
                <a:solidFill>
                  <a:schemeClr val="bg1"/>
                </a:solidFill>
              </a:rPr>
              <a:t>1,692</a:t>
            </a:r>
          </a:p>
        </p:txBody>
      </p:sp>
      <p:sp>
        <p:nvSpPr>
          <p:cNvPr id="126" name="TextBox 125">
            <a:extLst>
              <a:ext uri="{FF2B5EF4-FFF2-40B4-BE49-F238E27FC236}">
                <a16:creationId xmlns:a16="http://schemas.microsoft.com/office/drawing/2014/main" id="{279F7971-7B37-43BF-ADBA-6A3D0264817F}"/>
              </a:ext>
            </a:extLst>
          </p:cNvPr>
          <p:cNvSpPr txBox="1"/>
          <p:nvPr/>
        </p:nvSpPr>
        <p:spPr>
          <a:xfrm>
            <a:off x="615694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JUL</a:t>
            </a:r>
          </a:p>
        </p:txBody>
      </p:sp>
      <p:sp>
        <p:nvSpPr>
          <p:cNvPr id="127" name="TextBox 126">
            <a:extLst>
              <a:ext uri="{FF2B5EF4-FFF2-40B4-BE49-F238E27FC236}">
                <a16:creationId xmlns:a16="http://schemas.microsoft.com/office/drawing/2014/main" id="{DF589812-EAF1-4A2F-9AD3-DE9C5A66F615}"/>
              </a:ext>
            </a:extLst>
          </p:cNvPr>
          <p:cNvSpPr txBox="1"/>
          <p:nvPr/>
        </p:nvSpPr>
        <p:spPr>
          <a:xfrm>
            <a:off x="6158115" y="2762787"/>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28" name="TextBox 127">
            <a:extLst>
              <a:ext uri="{FF2B5EF4-FFF2-40B4-BE49-F238E27FC236}">
                <a16:creationId xmlns:a16="http://schemas.microsoft.com/office/drawing/2014/main" id="{ADD41816-9DF8-4C96-A88B-14BC185C84F4}"/>
              </a:ext>
            </a:extLst>
          </p:cNvPr>
          <p:cNvSpPr txBox="1"/>
          <p:nvPr/>
        </p:nvSpPr>
        <p:spPr>
          <a:xfrm>
            <a:off x="6149375"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29" name="TextBox 128">
            <a:extLst>
              <a:ext uri="{FF2B5EF4-FFF2-40B4-BE49-F238E27FC236}">
                <a16:creationId xmlns:a16="http://schemas.microsoft.com/office/drawing/2014/main" id="{F4302580-4699-4FFA-B546-CAA7BE043AF5}"/>
              </a:ext>
            </a:extLst>
          </p:cNvPr>
          <p:cNvSpPr txBox="1"/>
          <p:nvPr/>
        </p:nvSpPr>
        <p:spPr>
          <a:xfrm>
            <a:off x="6130279" y="3710960"/>
            <a:ext cx="594360" cy="307777"/>
          </a:xfrm>
          <a:prstGeom prst="rect">
            <a:avLst/>
          </a:prstGeom>
          <a:noFill/>
        </p:spPr>
        <p:txBody>
          <a:bodyPr wrap="square" rtlCol="0">
            <a:spAutoFit/>
          </a:bodyPr>
          <a:lstStyle/>
          <a:p>
            <a:pPr algn="ctr"/>
            <a:r>
              <a:rPr lang="en-US" sz="1400" dirty="0">
                <a:solidFill>
                  <a:schemeClr val="bg2">
                    <a:lumMod val="10000"/>
                  </a:schemeClr>
                </a:solidFill>
              </a:rPr>
              <a:t>357</a:t>
            </a:r>
          </a:p>
        </p:txBody>
      </p:sp>
      <p:sp>
        <p:nvSpPr>
          <p:cNvPr id="130" name="TextBox 129">
            <a:extLst>
              <a:ext uri="{FF2B5EF4-FFF2-40B4-BE49-F238E27FC236}">
                <a16:creationId xmlns:a16="http://schemas.microsoft.com/office/drawing/2014/main" id="{0C84DB4A-1265-4318-BA56-200DCF8AA731}"/>
              </a:ext>
            </a:extLst>
          </p:cNvPr>
          <p:cNvSpPr txBox="1"/>
          <p:nvPr/>
        </p:nvSpPr>
        <p:spPr>
          <a:xfrm>
            <a:off x="6138768" y="4195684"/>
            <a:ext cx="594360" cy="307777"/>
          </a:xfrm>
          <a:prstGeom prst="rect">
            <a:avLst/>
          </a:prstGeom>
          <a:noFill/>
        </p:spPr>
        <p:txBody>
          <a:bodyPr wrap="square" rtlCol="0">
            <a:spAutoFit/>
          </a:bodyPr>
          <a:lstStyle/>
          <a:p>
            <a:pPr algn="ctr"/>
            <a:r>
              <a:rPr lang="en-US" sz="1400" dirty="0">
                <a:solidFill>
                  <a:schemeClr val="bg2">
                    <a:lumMod val="10000"/>
                  </a:schemeClr>
                </a:solidFill>
              </a:rPr>
              <a:t>318</a:t>
            </a:r>
          </a:p>
        </p:txBody>
      </p:sp>
      <p:sp>
        <p:nvSpPr>
          <p:cNvPr id="131" name="TextBox 130">
            <a:extLst>
              <a:ext uri="{FF2B5EF4-FFF2-40B4-BE49-F238E27FC236}">
                <a16:creationId xmlns:a16="http://schemas.microsoft.com/office/drawing/2014/main" id="{372517BB-A649-4D53-89DC-9E1032309FF7}"/>
              </a:ext>
            </a:extLst>
          </p:cNvPr>
          <p:cNvSpPr txBox="1"/>
          <p:nvPr/>
        </p:nvSpPr>
        <p:spPr>
          <a:xfrm>
            <a:off x="6130028" y="4681907"/>
            <a:ext cx="594360" cy="307777"/>
          </a:xfrm>
          <a:prstGeom prst="rect">
            <a:avLst/>
          </a:prstGeom>
          <a:noFill/>
        </p:spPr>
        <p:txBody>
          <a:bodyPr wrap="square" rtlCol="0">
            <a:spAutoFit/>
          </a:bodyPr>
          <a:lstStyle/>
          <a:p>
            <a:pPr algn="ctr"/>
            <a:r>
              <a:rPr lang="en-US" sz="1400" dirty="0">
                <a:solidFill>
                  <a:schemeClr val="bg2">
                    <a:lumMod val="10000"/>
                  </a:schemeClr>
                </a:solidFill>
              </a:rPr>
              <a:t>219</a:t>
            </a:r>
          </a:p>
        </p:txBody>
      </p:sp>
      <p:sp>
        <p:nvSpPr>
          <p:cNvPr id="132" name="TextBox 131">
            <a:extLst>
              <a:ext uri="{FF2B5EF4-FFF2-40B4-BE49-F238E27FC236}">
                <a16:creationId xmlns:a16="http://schemas.microsoft.com/office/drawing/2014/main" id="{3B35AFD7-BC87-422A-94FA-CBC33D825ECC}"/>
              </a:ext>
            </a:extLst>
          </p:cNvPr>
          <p:cNvSpPr txBox="1"/>
          <p:nvPr/>
        </p:nvSpPr>
        <p:spPr>
          <a:xfrm>
            <a:off x="6110932" y="5143857"/>
            <a:ext cx="594360" cy="307777"/>
          </a:xfrm>
          <a:prstGeom prst="rect">
            <a:avLst/>
          </a:prstGeom>
          <a:noFill/>
        </p:spPr>
        <p:txBody>
          <a:bodyPr wrap="square" rtlCol="0">
            <a:spAutoFit/>
          </a:bodyPr>
          <a:lstStyle/>
          <a:p>
            <a:pPr algn="ctr"/>
            <a:r>
              <a:rPr lang="en-US" sz="1400" dirty="0">
                <a:solidFill>
                  <a:schemeClr val="bg2">
                    <a:lumMod val="10000"/>
                  </a:schemeClr>
                </a:solidFill>
              </a:rPr>
              <a:t>94</a:t>
            </a:r>
          </a:p>
        </p:txBody>
      </p:sp>
      <p:sp>
        <p:nvSpPr>
          <p:cNvPr id="133" name="TextBox 132">
            <a:extLst>
              <a:ext uri="{FF2B5EF4-FFF2-40B4-BE49-F238E27FC236}">
                <a16:creationId xmlns:a16="http://schemas.microsoft.com/office/drawing/2014/main" id="{B6F176E2-4BCD-4FA0-8FA9-D9FECBD74B27}"/>
              </a:ext>
            </a:extLst>
          </p:cNvPr>
          <p:cNvSpPr txBox="1"/>
          <p:nvPr/>
        </p:nvSpPr>
        <p:spPr>
          <a:xfrm>
            <a:off x="6083440" y="5793203"/>
            <a:ext cx="682347" cy="292388"/>
          </a:xfrm>
          <a:prstGeom prst="rect">
            <a:avLst/>
          </a:prstGeom>
          <a:noFill/>
        </p:spPr>
        <p:txBody>
          <a:bodyPr wrap="square" rtlCol="0">
            <a:spAutoFit/>
          </a:bodyPr>
          <a:lstStyle/>
          <a:p>
            <a:pPr algn="ctr"/>
            <a:r>
              <a:rPr lang="en-US" sz="1300" dirty="0">
                <a:solidFill>
                  <a:schemeClr val="bg1"/>
                </a:solidFill>
              </a:rPr>
              <a:t>1,429</a:t>
            </a:r>
          </a:p>
        </p:txBody>
      </p:sp>
      <p:sp>
        <p:nvSpPr>
          <p:cNvPr id="135" name="TextBox 134">
            <a:extLst>
              <a:ext uri="{FF2B5EF4-FFF2-40B4-BE49-F238E27FC236}">
                <a16:creationId xmlns:a16="http://schemas.microsoft.com/office/drawing/2014/main" id="{8F87A592-2909-46B2-BF25-76A1FD7E3C6C}"/>
              </a:ext>
            </a:extLst>
          </p:cNvPr>
          <p:cNvSpPr txBox="1"/>
          <p:nvPr/>
        </p:nvSpPr>
        <p:spPr>
          <a:xfrm>
            <a:off x="6822959"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AUG</a:t>
            </a:r>
          </a:p>
        </p:txBody>
      </p:sp>
      <p:sp>
        <p:nvSpPr>
          <p:cNvPr id="136" name="TextBox 135">
            <a:extLst>
              <a:ext uri="{FF2B5EF4-FFF2-40B4-BE49-F238E27FC236}">
                <a16:creationId xmlns:a16="http://schemas.microsoft.com/office/drawing/2014/main" id="{FB741ADA-3319-4BC7-ACB7-4F4157988E6D}"/>
              </a:ext>
            </a:extLst>
          </p:cNvPr>
          <p:cNvSpPr txBox="1"/>
          <p:nvPr/>
        </p:nvSpPr>
        <p:spPr>
          <a:xfrm>
            <a:off x="6824132" y="2762787"/>
            <a:ext cx="594360" cy="307777"/>
          </a:xfrm>
          <a:prstGeom prst="rect">
            <a:avLst/>
          </a:prstGeom>
          <a:noFill/>
        </p:spPr>
        <p:txBody>
          <a:bodyPr wrap="square" rtlCol="0">
            <a:spAutoFit/>
          </a:bodyPr>
          <a:lstStyle/>
          <a:p>
            <a:pPr algn="ctr"/>
            <a:r>
              <a:rPr lang="en-US" sz="1400" dirty="0">
                <a:solidFill>
                  <a:schemeClr val="bg2">
                    <a:lumMod val="10000"/>
                  </a:schemeClr>
                </a:solidFill>
              </a:rPr>
              <a:t>214</a:t>
            </a:r>
          </a:p>
        </p:txBody>
      </p:sp>
      <p:sp>
        <p:nvSpPr>
          <p:cNvPr id="137" name="TextBox 136">
            <a:extLst>
              <a:ext uri="{FF2B5EF4-FFF2-40B4-BE49-F238E27FC236}">
                <a16:creationId xmlns:a16="http://schemas.microsoft.com/office/drawing/2014/main" id="{708458D0-BF3C-4495-A879-4488B8CFCC10}"/>
              </a:ext>
            </a:extLst>
          </p:cNvPr>
          <p:cNvSpPr txBox="1"/>
          <p:nvPr/>
        </p:nvSpPr>
        <p:spPr>
          <a:xfrm>
            <a:off x="6815392" y="3249010"/>
            <a:ext cx="594360" cy="307777"/>
          </a:xfrm>
          <a:prstGeom prst="rect">
            <a:avLst/>
          </a:prstGeom>
          <a:noFill/>
        </p:spPr>
        <p:txBody>
          <a:bodyPr wrap="square" rtlCol="0">
            <a:spAutoFit/>
          </a:bodyPr>
          <a:lstStyle/>
          <a:p>
            <a:pPr algn="ctr"/>
            <a:r>
              <a:rPr lang="en-US" sz="1400" dirty="0">
                <a:solidFill>
                  <a:schemeClr val="bg2">
                    <a:lumMod val="10000"/>
                  </a:schemeClr>
                </a:solidFill>
              </a:rPr>
              <a:t>258</a:t>
            </a:r>
          </a:p>
        </p:txBody>
      </p:sp>
      <p:sp>
        <p:nvSpPr>
          <p:cNvPr id="138" name="TextBox 137">
            <a:extLst>
              <a:ext uri="{FF2B5EF4-FFF2-40B4-BE49-F238E27FC236}">
                <a16:creationId xmlns:a16="http://schemas.microsoft.com/office/drawing/2014/main" id="{82FE0FE9-EAA8-4345-9911-DC5AC00F3B6F}"/>
              </a:ext>
            </a:extLst>
          </p:cNvPr>
          <p:cNvSpPr txBox="1"/>
          <p:nvPr/>
        </p:nvSpPr>
        <p:spPr>
          <a:xfrm>
            <a:off x="6796296" y="3710960"/>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39" name="TextBox 138">
            <a:extLst>
              <a:ext uri="{FF2B5EF4-FFF2-40B4-BE49-F238E27FC236}">
                <a16:creationId xmlns:a16="http://schemas.microsoft.com/office/drawing/2014/main" id="{F2256317-4541-4928-AE54-D370B855FF3B}"/>
              </a:ext>
            </a:extLst>
          </p:cNvPr>
          <p:cNvSpPr txBox="1"/>
          <p:nvPr/>
        </p:nvSpPr>
        <p:spPr>
          <a:xfrm>
            <a:off x="6804785" y="4195684"/>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0" name="TextBox 139">
            <a:extLst>
              <a:ext uri="{FF2B5EF4-FFF2-40B4-BE49-F238E27FC236}">
                <a16:creationId xmlns:a16="http://schemas.microsoft.com/office/drawing/2014/main" id="{BC8E2FF9-20FD-4116-B6D3-3FBFE6CEEC09}"/>
              </a:ext>
            </a:extLst>
          </p:cNvPr>
          <p:cNvSpPr txBox="1"/>
          <p:nvPr/>
        </p:nvSpPr>
        <p:spPr>
          <a:xfrm>
            <a:off x="6796045" y="468190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41" name="TextBox 140">
            <a:extLst>
              <a:ext uri="{FF2B5EF4-FFF2-40B4-BE49-F238E27FC236}">
                <a16:creationId xmlns:a16="http://schemas.microsoft.com/office/drawing/2014/main" id="{7C839A2F-55C1-4B66-8947-3572B8B605A8}"/>
              </a:ext>
            </a:extLst>
          </p:cNvPr>
          <p:cNvSpPr txBox="1"/>
          <p:nvPr/>
        </p:nvSpPr>
        <p:spPr>
          <a:xfrm>
            <a:off x="6776949" y="5143857"/>
            <a:ext cx="594360" cy="307777"/>
          </a:xfrm>
          <a:prstGeom prst="rect">
            <a:avLst/>
          </a:prstGeom>
          <a:noFill/>
        </p:spPr>
        <p:txBody>
          <a:bodyPr wrap="square" rtlCol="0">
            <a:spAutoFit/>
          </a:bodyPr>
          <a:lstStyle/>
          <a:p>
            <a:pPr algn="ctr"/>
            <a:r>
              <a:rPr lang="en-US" sz="1400" dirty="0">
                <a:solidFill>
                  <a:schemeClr val="bg2">
                    <a:lumMod val="10000"/>
                  </a:schemeClr>
                </a:solidFill>
              </a:rPr>
              <a:t>250</a:t>
            </a:r>
          </a:p>
        </p:txBody>
      </p:sp>
      <p:sp>
        <p:nvSpPr>
          <p:cNvPr id="142" name="TextBox 141">
            <a:extLst>
              <a:ext uri="{FF2B5EF4-FFF2-40B4-BE49-F238E27FC236}">
                <a16:creationId xmlns:a16="http://schemas.microsoft.com/office/drawing/2014/main" id="{2AD2DA23-195D-469A-B9CB-7800C07E6083}"/>
              </a:ext>
            </a:extLst>
          </p:cNvPr>
          <p:cNvSpPr txBox="1"/>
          <p:nvPr/>
        </p:nvSpPr>
        <p:spPr>
          <a:xfrm>
            <a:off x="6749457" y="5793203"/>
            <a:ext cx="682347" cy="292388"/>
          </a:xfrm>
          <a:prstGeom prst="rect">
            <a:avLst/>
          </a:prstGeom>
          <a:noFill/>
        </p:spPr>
        <p:txBody>
          <a:bodyPr wrap="square" rtlCol="0">
            <a:spAutoFit/>
          </a:bodyPr>
          <a:lstStyle/>
          <a:p>
            <a:pPr algn="ctr"/>
            <a:r>
              <a:rPr lang="en-US" sz="1300" dirty="0">
                <a:solidFill>
                  <a:schemeClr val="bg1"/>
                </a:solidFill>
              </a:rPr>
              <a:t>1,392</a:t>
            </a:r>
          </a:p>
        </p:txBody>
      </p:sp>
      <p:sp>
        <p:nvSpPr>
          <p:cNvPr id="144" name="TextBox 143">
            <a:extLst>
              <a:ext uri="{FF2B5EF4-FFF2-40B4-BE49-F238E27FC236}">
                <a16:creationId xmlns:a16="http://schemas.microsoft.com/office/drawing/2014/main" id="{2B5DFD63-60B6-42E4-91AA-B92C7CB0B2CE}"/>
              </a:ext>
            </a:extLst>
          </p:cNvPr>
          <p:cNvSpPr txBox="1"/>
          <p:nvPr/>
        </p:nvSpPr>
        <p:spPr>
          <a:xfrm>
            <a:off x="7459387"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SEP</a:t>
            </a:r>
          </a:p>
        </p:txBody>
      </p:sp>
      <p:sp>
        <p:nvSpPr>
          <p:cNvPr id="145" name="TextBox 144">
            <a:extLst>
              <a:ext uri="{FF2B5EF4-FFF2-40B4-BE49-F238E27FC236}">
                <a16:creationId xmlns:a16="http://schemas.microsoft.com/office/drawing/2014/main" id="{E2B9D3F0-3BA0-43B6-95D4-D556E84B956B}"/>
              </a:ext>
            </a:extLst>
          </p:cNvPr>
          <p:cNvSpPr txBox="1"/>
          <p:nvPr/>
        </p:nvSpPr>
        <p:spPr>
          <a:xfrm>
            <a:off x="7460560" y="2762787"/>
            <a:ext cx="594360" cy="307777"/>
          </a:xfrm>
          <a:prstGeom prst="rect">
            <a:avLst/>
          </a:prstGeom>
          <a:noFill/>
        </p:spPr>
        <p:txBody>
          <a:bodyPr wrap="square" rtlCol="0">
            <a:spAutoFit/>
          </a:bodyPr>
          <a:lstStyle/>
          <a:p>
            <a:pPr algn="ctr"/>
            <a:r>
              <a:rPr lang="en-US" sz="1400" dirty="0">
                <a:solidFill>
                  <a:schemeClr val="bg2">
                    <a:lumMod val="10000"/>
                  </a:schemeClr>
                </a:solidFill>
              </a:rPr>
              <a:t>289</a:t>
            </a:r>
          </a:p>
        </p:txBody>
      </p:sp>
      <p:sp>
        <p:nvSpPr>
          <p:cNvPr id="146" name="TextBox 145">
            <a:extLst>
              <a:ext uri="{FF2B5EF4-FFF2-40B4-BE49-F238E27FC236}">
                <a16:creationId xmlns:a16="http://schemas.microsoft.com/office/drawing/2014/main" id="{50F6A17D-8AAE-4024-A717-CCC1E34ED991}"/>
              </a:ext>
            </a:extLst>
          </p:cNvPr>
          <p:cNvSpPr txBox="1"/>
          <p:nvPr/>
        </p:nvSpPr>
        <p:spPr>
          <a:xfrm>
            <a:off x="7451820" y="3249010"/>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47" name="TextBox 146">
            <a:extLst>
              <a:ext uri="{FF2B5EF4-FFF2-40B4-BE49-F238E27FC236}">
                <a16:creationId xmlns:a16="http://schemas.microsoft.com/office/drawing/2014/main" id="{5A48360E-FE34-440B-8F63-35E1B79B2822}"/>
              </a:ext>
            </a:extLst>
          </p:cNvPr>
          <p:cNvSpPr txBox="1"/>
          <p:nvPr/>
        </p:nvSpPr>
        <p:spPr>
          <a:xfrm>
            <a:off x="7432724" y="3710960"/>
            <a:ext cx="594360" cy="307777"/>
          </a:xfrm>
          <a:prstGeom prst="rect">
            <a:avLst/>
          </a:prstGeom>
          <a:noFill/>
        </p:spPr>
        <p:txBody>
          <a:bodyPr wrap="square" rtlCol="0">
            <a:spAutoFit/>
          </a:bodyPr>
          <a:lstStyle/>
          <a:p>
            <a:pPr algn="ctr"/>
            <a:r>
              <a:rPr lang="en-US" sz="1400" dirty="0">
                <a:solidFill>
                  <a:schemeClr val="bg2">
                    <a:lumMod val="10000"/>
                  </a:schemeClr>
                </a:solidFill>
              </a:rPr>
              <a:t>174</a:t>
            </a:r>
          </a:p>
        </p:txBody>
      </p:sp>
      <p:sp>
        <p:nvSpPr>
          <p:cNvPr id="148" name="TextBox 147">
            <a:extLst>
              <a:ext uri="{FF2B5EF4-FFF2-40B4-BE49-F238E27FC236}">
                <a16:creationId xmlns:a16="http://schemas.microsoft.com/office/drawing/2014/main" id="{3D525263-77EF-4C20-845B-C8990776DB1B}"/>
              </a:ext>
            </a:extLst>
          </p:cNvPr>
          <p:cNvSpPr txBox="1"/>
          <p:nvPr/>
        </p:nvSpPr>
        <p:spPr>
          <a:xfrm>
            <a:off x="7441213" y="4195684"/>
            <a:ext cx="594360" cy="307777"/>
          </a:xfrm>
          <a:prstGeom prst="rect">
            <a:avLst/>
          </a:prstGeom>
          <a:noFill/>
        </p:spPr>
        <p:txBody>
          <a:bodyPr wrap="square" rtlCol="0">
            <a:spAutoFit/>
          </a:bodyPr>
          <a:lstStyle/>
          <a:p>
            <a:pPr algn="ctr"/>
            <a:r>
              <a:rPr lang="en-US" sz="1400" dirty="0">
                <a:solidFill>
                  <a:schemeClr val="bg2">
                    <a:lumMod val="10000"/>
                  </a:schemeClr>
                </a:solidFill>
              </a:rPr>
              <a:t>328</a:t>
            </a:r>
          </a:p>
        </p:txBody>
      </p:sp>
      <p:sp>
        <p:nvSpPr>
          <p:cNvPr id="149" name="TextBox 148">
            <a:extLst>
              <a:ext uri="{FF2B5EF4-FFF2-40B4-BE49-F238E27FC236}">
                <a16:creationId xmlns:a16="http://schemas.microsoft.com/office/drawing/2014/main" id="{3C6609F3-B2D4-4863-8018-C4B52EB8B128}"/>
              </a:ext>
            </a:extLst>
          </p:cNvPr>
          <p:cNvSpPr txBox="1"/>
          <p:nvPr/>
        </p:nvSpPr>
        <p:spPr>
          <a:xfrm>
            <a:off x="7432473" y="468190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50" name="TextBox 149">
            <a:extLst>
              <a:ext uri="{FF2B5EF4-FFF2-40B4-BE49-F238E27FC236}">
                <a16:creationId xmlns:a16="http://schemas.microsoft.com/office/drawing/2014/main" id="{3B8E822B-0C8A-49E6-981C-95A0FDEF4E60}"/>
              </a:ext>
            </a:extLst>
          </p:cNvPr>
          <p:cNvSpPr txBox="1"/>
          <p:nvPr/>
        </p:nvSpPr>
        <p:spPr>
          <a:xfrm>
            <a:off x="7413377" y="5143857"/>
            <a:ext cx="594360" cy="307777"/>
          </a:xfrm>
          <a:prstGeom prst="rect">
            <a:avLst/>
          </a:prstGeom>
          <a:noFill/>
        </p:spPr>
        <p:txBody>
          <a:bodyPr wrap="square" rtlCol="0">
            <a:spAutoFit/>
          </a:bodyPr>
          <a:lstStyle/>
          <a:p>
            <a:pPr algn="ctr"/>
            <a:r>
              <a:rPr lang="en-US" sz="1400" dirty="0">
                <a:solidFill>
                  <a:schemeClr val="bg2">
                    <a:lumMod val="10000"/>
                  </a:schemeClr>
                </a:solidFill>
              </a:rPr>
              <a:t>298</a:t>
            </a:r>
          </a:p>
        </p:txBody>
      </p:sp>
      <p:sp>
        <p:nvSpPr>
          <p:cNvPr id="151" name="TextBox 150">
            <a:extLst>
              <a:ext uri="{FF2B5EF4-FFF2-40B4-BE49-F238E27FC236}">
                <a16:creationId xmlns:a16="http://schemas.microsoft.com/office/drawing/2014/main" id="{28882CA6-2F80-4311-AE81-258E64D64703}"/>
              </a:ext>
            </a:extLst>
          </p:cNvPr>
          <p:cNvSpPr txBox="1"/>
          <p:nvPr/>
        </p:nvSpPr>
        <p:spPr>
          <a:xfrm>
            <a:off x="7385885" y="5793203"/>
            <a:ext cx="682347" cy="292388"/>
          </a:xfrm>
          <a:prstGeom prst="rect">
            <a:avLst/>
          </a:prstGeom>
          <a:noFill/>
        </p:spPr>
        <p:txBody>
          <a:bodyPr wrap="square" rtlCol="0">
            <a:spAutoFit/>
          </a:bodyPr>
          <a:lstStyle/>
          <a:p>
            <a:pPr algn="ctr"/>
            <a:r>
              <a:rPr lang="en-US" sz="1300" dirty="0">
                <a:solidFill>
                  <a:schemeClr val="bg1"/>
                </a:solidFill>
              </a:rPr>
              <a:t>1,439</a:t>
            </a:r>
          </a:p>
        </p:txBody>
      </p:sp>
      <p:sp>
        <p:nvSpPr>
          <p:cNvPr id="153" name="TextBox 152">
            <a:extLst>
              <a:ext uri="{FF2B5EF4-FFF2-40B4-BE49-F238E27FC236}">
                <a16:creationId xmlns:a16="http://schemas.microsoft.com/office/drawing/2014/main" id="{8787188F-0801-48AB-B37F-E59F59E5BEAD}"/>
              </a:ext>
            </a:extLst>
          </p:cNvPr>
          <p:cNvSpPr txBox="1"/>
          <p:nvPr/>
        </p:nvSpPr>
        <p:spPr>
          <a:xfrm>
            <a:off x="8136672"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OCT</a:t>
            </a:r>
          </a:p>
        </p:txBody>
      </p:sp>
      <p:sp>
        <p:nvSpPr>
          <p:cNvPr id="154" name="TextBox 153">
            <a:extLst>
              <a:ext uri="{FF2B5EF4-FFF2-40B4-BE49-F238E27FC236}">
                <a16:creationId xmlns:a16="http://schemas.microsoft.com/office/drawing/2014/main" id="{2E2BAE1D-0A22-4310-8702-6D90B2F70F7D}"/>
              </a:ext>
            </a:extLst>
          </p:cNvPr>
          <p:cNvSpPr txBox="1"/>
          <p:nvPr/>
        </p:nvSpPr>
        <p:spPr>
          <a:xfrm>
            <a:off x="8137845" y="276278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5" name="TextBox 154">
            <a:extLst>
              <a:ext uri="{FF2B5EF4-FFF2-40B4-BE49-F238E27FC236}">
                <a16:creationId xmlns:a16="http://schemas.microsoft.com/office/drawing/2014/main" id="{B2A8C71C-23E3-40A4-AF24-ABB34042FBA4}"/>
              </a:ext>
            </a:extLst>
          </p:cNvPr>
          <p:cNvSpPr txBox="1"/>
          <p:nvPr/>
        </p:nvSpPr>
        <p:spPr>
          <a:xfrm>
            <a:off x="8129105" y="3249010"/>
            <a:ext cx="594360" cy="307777"/>
          </a:xfrm>
          <a:prstGeom prst="rect">
            <a:avLst/>
          </a:prstGeom>
          <a:noFill/>
        </p:spPr>
        <p:txBody>
          <a:bodyPr wrap="square" rtlCol="0">
            <a:spAutoFit/>
          </a:bodyPr>
          <a:lstStyle/>
          <a:p>
            <a:pPr algn="ctr"/>
            <a:r>
              <a:rPr lang="en-US" sz="1400" dirty="0">
                <a:solidFill>
                  <a:schemeClr val="bg2">
                    <a:lumMod val="10000"/>
                  </a:schemeClr>
                </a:solidFill>
              </a:rPr>
              <a:t>354</a:t>
            </a:r>
          </a:p>
        </p:txBody>
      </p:sp>
      <p:sp>
        <p:nvSpPr>
          <p:cNvPr id="156" name="TextBox 155">
            <a:extLst>
              <a:ext uri="{FF2B5EF4-FFF2-40B4-BE49-F238E27FC236}">
                <a16:creationId xmlns:a16="http://schemas.microsoft.com/office/drawing/2014/main" id="{6C3EC497-8E49-4C4C-8940-790513C3C4C3}"/>
              </a:ext>
            </a:extLst>
          </p:cNvPr>
          <p:cNvSpPr txBox="1"/>
          <p:nvPr/>
        </p:nvSpPr>
        <p:spPr>
          <a:xfrm>
            <a:off x="8110009" y="3710960"/>
            <a:ext cx="594360" cy="307777"/>
          </a:xfrm>
          <a:prstGeom prst="rect">
            <a:avLst/>
          </a:prstGeom>
          <a:noFill/>
        </p:spPr>
        <p:txBody>
          <a:bodyPr wrap="square" rtlCol="0">
            <a:spAutoFit/>
          </a:bodyPr>
          <a:lstStyle/>
          <a:p>
            <a:pPr algn="ctr"/>
            <a:r>
              <a:rPr lang="en-US" sz="1400" dirty="0">
                <a:solidFill>
                  <a:schemeClr val="bg2">
                    <a:lumMod val="10000"/>
                  </a:schemeClr>
                </a:solidFill>
              </a:rPr>
              <a:t>149</a:t>
            </a:r>
          </a:p>
        </p:txBody>
      </p:sp>
      <p:sp>
        <p:nvSpPr>
          <p:cNvPr id="157" name="TextBox 156">
            <a:extLst>
              <a:ext uri="{FF2B5EF4-FFF2-40B4-BE49-F238E27FC236}">
                <a16:creationId xmlns:a16="http://schemas.microsoft.com/office/drawing/2014/main" id="{15D5834F-314C-4B3E-BAE5-4E56AF368CFA}"/>
              </a:ext>
            </a:extLst>
          </p:cNvPr>
          <p:cNvSpPr txBox="1"/>
          <p:nvPr/>
        </p:nvSpPr>
        <p:spPr>
          <a:xfrm>
            <a:off x="8118498" y="4195684"/>
            <a:ext cx="594360" cy="307777"/>
          </a:xfrm>
          <a:prstGeom prst="rect">
            <a:avLst/>
          </a:prstGeom>
          <a:noFill/>
        </p:spPr>
        <p:txBody>
          <a:bodyPr wrap="square" rtlCol="0">
            <a:spAutoFit/>
          </a:bodyPr>
          <a:lstStyle/>
          <a:p>
            <a:pPr algn="ctr"/>
            <a:r>
              <a:rPr lang="en-US" sz="1400" dirty="0">
                <a:solidFill>
                  <a:schemeClr val="bg2">
                    <a:lumMod val="10000"/>
                  </a:schemeClr>
                </a:solidFill>
              </a:rPr>
              <a:t>173</a:t>
            </a:r>
          </a:p>
        </p:txBody>
      </p:sp>
      <p:sp>
        <p:nvSpPr>
          <p:cNvPr id="158" name="TextBox 157">
            <a:extLst>
              <a:ext uri="{FF2B5EF4-FFF2-40B4-BE49-F238E27FC236}">
                <a16:creationId xmlns:a16="http://schemas.microsoft.com/office/drawing/2014/main" id="{A74D9B66-DC16-4CA0-A368-FB14B87DC4D6}"/>
              </a:ext>
            </a:extLst>
          </p:cNvPr>
          <p:cNvSpPr txBox="1"/>
          <p:nvPr/>
        </p:nvSpPr>
        <p:spPr>
          <a:xfrm>
            <a:off x="8109758" y="4681907"/>
            <a:ext cx="594360" cy="307777"/>
          </a:xfrm>
          <a:prstGeom prst="rect">
            <a:avLst/>
          </a:prstGeom>
          <a:noFill/>
        </p:spPr>
        <p:txBody>
          <a:bodyPr wrap="square" rtlCol="0">
            <a:spAutoFit/>
          </a:bodyPr>
          <a:lstStyle/>
          <a:p>
            <a:pPr algn="ctr"/>
            <a:r>
              <a:rPr lang="en-US" sz="1400" dirty="0">
                <a:solidFill>
                  <a:schemeClr val="bg2">
                    <a:lumMod val="10000"/>
                  </a:schemeClr>
                </a:solidFill>
              </a:rPr>
              <a:t>249</a:t>
            </a:r>
          </a:p>
        </p:txBody>
      </p:sp>
      <p:sp>
        <p:nvSpPr>
          <p:cNvPr id="159" name="TextBox 158">
            <a:extLst>
              <a:ext uri="{FF2B5EF4-FFF2-40B4-BE49-F238E27FC236}">
                <a16:creationId xmlns:a16="http://schemas.microsoft.com/office/drawing/2014/main" id="{9F54093E-D2A8-43A9-B55E-DFFF2DF129C0}"/>
              </a:ext>
            </a:extLst>
          </p:cNvPr>
          <p:cNvSpPr txBox="1"/>
          <p:nvPr/>
        </p:nvSpPr>
        <p:spPr>
          <a:xfrm>
            <a:off x="8090662" y="5143857"/>
            <a:ext cx="594360" cy="307777"/>
          </a:xfrm>
          <a:prstGeom prst="rect">
            <a:avLst/>
          </a:prstGeom>
          <a:noFill/>
        </p:spPr>
        <p:txBody>
          <a:bodyPr wrap="square" rtlCol="0">
            <a:spAutoFit/>
          </a:bodyPr>
          <a:lstStyle/>
          <a:p>
            <a:pPr algn="ctr"/>
            <a:r>
              <a:rPr lang="en-US" sz="1400" dirty="0">
                <a:solidFill>
                  <a:schemeClr val="bg2">
                    <a:lumMod val="10000"/>
                  </a:schemeClr>
                </a:solidFill>
              </a:rPr>
              <a:t>127</a:t>
            </a:r>
          </a:p>
        </p:txBody>
      </p:sp>
      <p:sp>
        <p:nvSpPr>
          <p:cNvPr id="160" name="TextBox 159">
            <a:extLst>
              <a:ext uri="{FF2B5EF4-FFF2-40B4-BE49-F238E27FC236}">
                <a16:creationId xmlns:a16="http://schemas.microsoft.com/office/drawing/2014/main" id="{39B46DB2-E391-4942-B8F9-9DEB3FDE7E72}"/>
              </a:ext>
            </a:extLst>
          </p:cNvPr>
          <p:cNvSpPr txBox="1"/>
          <p:nvPr/>
        </p:nvSpPr>
        <p:spPr>
          <a:xfrm>
            <a:off x="8063170" y="5793203"/>
            <a:ext cx="682347" cy="292388"/>
          </a:xfrm>
          <a:prstGeom prst="rect">
            <a:avLst/>
          </a:prstGeom>
          <a:noFill/>
        </p:spPr>
        <p:txBody>
          <a:bodyPr wrap="square" rtlCol="0">
            <a:spAutoFit/>
          </a:bodyPr>
          <a:lstStyle/>
          <a:p>
            <a:pPr algn="ctr"/>
            <a:r>
              <a:rPr lang="en-US" sz="1300" dirty="0">
                <a:solidFill>
                  <a:schemeClr val="bg1"/>
                </a:solidFill>
              </a:rPr>
              <a:t>1,274</a:t>
            </a:r>
          </a:p>
        </p:txBody>
      </p:sp>
      <p:sp>
        <p:nvSpPr>
          <p:cNvPr id="162" name="TextBox 161">
            <a:extLst>
              <a:ext uri="{FF2B5EF4-FFF2-40B4-BE49-F238E27FC236}">
                <a16:creationId xmlns:a16="http://schemas.microsoft.com/office/drawing/2014/main" id="{9710D114-A85F-475E-A982-BDDBAF8F1C0E}"/>
              </a:ext>
            </a:extLst>
          </p:cNvPr>
          <p:cNvSpPr txBox="1"/>
          <p:nvPr/>
        </p:nvSpPr>
        <p:spPr>
          <a:xfrm>
            <a:off x="8832520"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NOV</a:t>
            </a:r>
          </a:p>
        </p:txBody>
      </p:sp>
      <p:sp>
        <p:nvSpPr>
          <p:cNvPr id="163" name="TextBox 162">
            <a:extLst>
              <a:ext uri="{FF2B5EF4-FFF2-40B4-BE49-F238E27FC236}">
                <a16:creationId xmlns:a16="http://schemas.microsoft.com/office/drawing/2014/main" id="{8A8858F3-7530-4F0F-8D28-7918D9D599BA}"/>
              </a:ext>
            </a:extLst>
          </p:cNvPr>
          <p:cNvSpPr txBox="1"/>
          <p:nvPr/>
        </p:nvSpPr>
        <p:spPr>
          <a:xfrm>
            <a:off x="8833693" y="2762787"/>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64" name="TextBox 163">
            <a:extLst>
              <a:ext uri="{FF2B5EF4-FFF2-40B4-BE49-F238E27FC236}">
                <a16:creationId xmlns:a16="http://schemas.microsoft.com/office/drawing/2014/main" id="{D25997D1-A0A9-490F-92FF-73D990135CC7}"/>
              </a:ext>
            </a:extLst>
          </p:cNvPr>
          <p:cNvSpPr txBox="1"/>
          <p:nvPr/>
        </p:nvSpPr>
        <p:spPr>
          <a:xfrm>
            <a:off x="8824953" y="3249010"/>
            <a:ext cx="594360" cy="307777"/>
          </a:xfrm>
          <a:prstGeom prst="rect">
            <a:avLst/>
          </a:prstGeom>
          <a:noFill/>
        </p:spPr>
        <p:txBody>
          <a:bodyPr wrap="square" rtlCol="0">
            <a:spAutoFit/>
          </a:bodyPr>
          <a:lstStyle/>
          <a:p>
            <a:pPr algn="ctr"/>
            <a:r>
              <a:rPr lang="en-US" sz="1400" dirty="0">
                <a:solidFill>
                  <a:schemeClr val="bg2">
                    <a:lumMod val="10000"/>
                  </a:schemeClr>
                </a:solidFill>
              </a:rPr>
              <a:t>314</a:t>
            </a:r>
          </a:p>
        </p:txBody>
      </p:sp>
      <p:sp>
        <p:nvSpPr>
          <p:cNvPr id="165" name="TextBox 164">
            <a:extLst>
              <a:ext uri="{FF2B5EF4-FFF2-40B4-BE49-F238E27FC236}">
                <a16:creationId xmlns:a16="http://schemas.microsoft.com/office/drawing/2014/main" id="{CBE1CAAE-5384-4801-A4BC-BF97F8D01957}"/>
              </a:ext>
            </a:extLst>
          </p:cNvPr>
          <p:cNvSpPr txBox="1"/>
          <p:nvPr/>
        </p:nvSpPr>
        <p:spPr>
          <a:xfrm>
            <a:off x="8805857" y="3710960"/>
            <a:ext cx="594360" cy="307777"/>
          </a:xfrm>
          <a:prstGeom prst="rect">
            <a:avLst/>
          </a:prstGeom>
          <a:noFill/>
        </p:spPr>
        <p:txBody>
          <a:bodyPr wrap="square" rtlCol="0">
            <a:spAutoFit/>
          </a:bodyPr>
          <a:lstStyle/>
          <a:p>
            <a:pPr algn="ctr"/>
            <a:r>
              <a:rPr lang="en-US" sz="1400" dirty="0">
                <a:solidFill>
                  <a:schemeClr val="bg2">
                    <a:lumMod val="10000"/>
                  </a:schemeClr>
                </a:solidFill>
              </a:rPr>
              <a:t>458</a:t>
            </a:r>
          </a:p>
        </p:txBody>
      </p:sp>
      <p:sp>
        <p:nvSpPr>
          <p:cNvPr id="166" name="TextBox 165">
            <a:extLst>
              <a:ext uri="{FF2B5EF4-FFF2-40B4-BE49-F238E27FC236}">
                <a16:creationId xmlns:a16="http://schemas.microsoft.com/office/drawing/2014/main" id="{8E18C8BD-F42D-4C39-9074-9BF30D955BB2}"/>
              </a:ext>
            </a:extLst>
          </p:cNvPr>
          <p:cNvSpPr txBox="1"/>
          <p:nvPr/>
        </p:nvSpPr>
        <p:spPr>
          <a:xfrm>
            <a:off x="8814346" y="4195684"/>
            <a:ext cx="594360" cy="307777"/>
          </a:xfrm>
          <a:prstGeom prst="rect">
            <a:avLst/>
          </a:prstGeom>
          <a:noFill/>
        </p:spPr>
        <p:txBody>
          <a:bodyPr wrap="square" rtlCol="0">
            <a:spAutoFit/>
          </a:bodyPr>
          <a:lstStyle/>
          <a:p>
            <a:pPr algn="ctr"/>
            <a:r>
              <a:rPr lang="en-US" sz="1400" dirty="0">
                <a:solidFill>
                  <a:schemeClr val="bg2">
                    <a:lumMod val="10000"/>
                  </a:schemeClr>
                </a:solidFill>
              </a:rPr>
              <a:t>247</a:t>
            </a:r>
          </a:p>
        </p:txBody>
      </p:sp>
      <p:sp>
        <p:nvSpPr>
          <p:cNvPr id="167" name="TextBox 166">
            <a:extLst>
              <a:ext uri="{FF2B5EF4-FFF2-40B4-BE49-F238E27FC236}">
                <a16:creationId xmlns:a16="http://schemas.microsoft.com/office/drawing/2014/main" id="{A5AD4507-3F84-4BA7-B70F-5F737E8EF1F5}"/>
              </a:ext>
            </a:extLst>
          </p:cNvPr>
          <p:cNvSpPr txBox="1"/>
          <p:nvPr/>
        </p:nvSpPr>
        <p:spPr>
          <a:xfrm>
            <a:off x="8805606" y="4681907"/>
            <a:ext cx="594360" cy="307777"/>
          </a:xfrm>
          <a:prstGeom prst="rect">
            <a:avLst/>
          </a:prstGeom>
          <a:noFill/>
        </p:spPr>
        <p:txBody>
          <a:bodyPr wrap="square" rtlCol="0">
            <a:spAutoFit/>
          </a:bodyPr>
          <a:lstStyle/>
          <a:p>
            <a:pPr algn="ctr"/>
            <a:r>
              <a:rPr lang="en-US" sz="1400" dirty="0">
                <a:solidFill>
                  <a:schemeClr val="bg2">
                    <a:lumMod val="10000"/>
                  </a:schemeClr>
                </a:solidFill>
              </a:rPr>
              <a:t>196</a:t>
            </a:r>
          </a:p>
        </p:txBody>
      </p:sp>
      <p:sp>
        <p:nvSpPr>
          <p:cNvPr id="168" name="TextBox 167">
            <a:extLst>
              <a:ext uri="{FF2B5EF4-FFF2-40B4-BE49-F238E27FC236}">
                <a16:creationId xmlns:a16="http://schemas.microsoft.com/office/drawing/2014/main" id="{ED80CD15-FDF2-4839-8BCA-F042E491F0E6}"/>
              </a:ext>
            </a:extLst>
          </p:cNvPr>
          <p:cNvSpPr txBox="1"/>
          <p:nvPr/>
        </p:nvSpPr>
        <p:spPr>
          <a:xfrm>
            <a:off x="8786510" y="5143857"/>
            <a:ext cx="594360" cy="307777"/>
          </a:xfrm>
          <a:prstGeom prst="rect">
            <a:avLst/>
          </a:prstGeom>
          <a:noFill/>
        </p:spPr>
        <p:txBody>
          <a:bodyPr wrap="square" rtlCol="0">
            <a:spAutoFit/>
          </a:bodyPr>
          <a:lstStyle/>
          <a:p>
            <a:pPr algn="ctr"/>
            <a:r>
              <a:rPr lang="en-US" sz="1400" dirty="0">
                <a:solidFill>
                  <a:schemeClr val="bg2">
                    <a:lumMod val="10000"/>
                  </a:schemeClr>
                </a:solidFill>
              </a:rPr>
              <a:t>145</a:t>
            </a:r>
          </a:p>
        </p:txBody>
      </p:sp>
      <p:sp>
        <p:nvSpPr>
          <p:cNvPr id="169" name="TextBox 168">
            <a:extLst>
              <a:ext uri="{FF2B5EF4-FFF2-40B4-BE49-F238E27FC236}">
                <a16:creationId xmlns:a16="http://schemas.microsoft.com/office/drawing/2014/main" id="{480200E1-B3ED-487B-B2FA-7B06079FB594}"/>
              </a:ext>
            </a:extLst>
          </p:cNvPr>
          <p:cNvSpPr txBox="1"/>
          <p:nvPr/>
        </p:nvSpPr>
        <p:spPr>
          <a:xfrm>
            <a:off x="8759018" y="5793203"/>
            <a:ext cx="682347" cy="292388"/>
          </a:xfrm>
          <a:prstGeom prst="rect">
            <a:avLst/>
          </a:prstGeom>
          <a:noFill/>
        </p:spPr>
        <p:txBody>
          <a:bodyPr wrap="square" rtlCol="0">
            <a:spAutoFit/>
          </a:bodyPr>
          <a:lstStyle/>
          <a:p>
            <a:pPr algn="ctr"/>
            <a:r>
              <a:rPr lang="en-US" sz="1300" dirty="0">
                <a:solidFill>
                  <a:schemeClr val="bg1"/>
                </a:solidFill>
              </a:rPr>
              <a:t>1,432</a:t>
            </a:r>
          </a:p>
        </p:txBody>
      </p:sp>
      <p:sp>
        <p:nvSpPr>
          <p:cNvPr id="171" name="TextBox 170">
            <a:extLst>
              <a:ext uri="{FF2B5EF4-FFF2-40B4-BE49-F238E27FC236}">
                <a16:creationId xmlns:a16="http://schemas.microsoft.com/office/drawing/2014/main" id="{B25BB01B-80E7-4EF7-92A9-F162B6C613CA}"/>
              </a:ext>
            </a:extLst>
          </p:cNvPr>
          <p:cNvSpPr txBox="1"/>
          <p:nvPr/>
        </p:nvSpPr>
        <p:spPr>
          <a:xfrm>
            <a:off x="9481158" y="2160910"/>
            <a:ext cx="59436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DEC</a:t>
            </a:r>
          </a:p>
        </p:txBody>
      </p:sp>
      <p:sp>
        <p:nvSpPr>
          <p:cNvPr id="172" name="TextBox 171">
            <a:extLst>
              <a:ext uri="{FF2B5EF4-FFF2-40B4-BE49-F238E27FC236}">
                <a16:creationId xmlns:a16="http://schemas.microsoft.com/office/drawing/2014/main" id="{3890F57C-75D5-4350-B426-B2ACB5F14F87}"/>
              </a:ext>
            </a:extLst>
          </p:cNvPr>
          <p:cNvSpPr txBox="1"/>
          <p:nvPr/>
        </p:nvSpPr>
        <p:spPr>
          <a:xfrm>
            <a:off x="9482331" y="2762787"/>
            <a:ext cx="594360" cy="307777"/>
          </a:xfrm>
          <a:prstGeom prst="rect">
            <a:avLst/>
          </a:prstGeom>
          <a:noFill/>
        </p:spPr>
        <p:txBody>
          <a:bodyPr wrap="square" rtlCol="0">
            <a:spAutoFit/>
          </a:bodyPr>
          <a:lstStyle/>
          <a:p>
            <a:pPr algn="ctr"/>
            <a:r>
              <a:rPr lang="en-US" sz="1400" dirty="0">
                <a:solidFill>
                  <a:schemeClr val="bg2">
                    <a:lumMod val="10000"/>
                  </a:schemeClr>
                </a:solidFill>
              </a:rPr>
              <a:t>547</a:t>
            </a:r>
          </a:p>
        </p:txBody>
      </p:sp>
      <p:sp>
        <p:nvSpPr>
          <p:cNvPr id="173" name="TextBox 172">
            <a:extLst>
              <a:ext uri="{FF2B5EF4-FFF2-40B4-BE49-F238E27FC236}">
                <a16:creationId xmlns:a16="http://schemas.microsoft.com/office/drawing/2014/main" id="{8D73CBA4-F2FB-4D96-9F27-6A61EAC88797}"/>
              </a:ext>
            </a:extLst>
          </p:cNvPr>
          <p:cNvSpPr txBox="1"/>
          <p:nvPr/>
        </p:nvSpPr>
        <p:spPr>
          <a:xfrm>
            <a:off x="9473591" y="3249010"/>
            <a:ext cx="594360" cy="307777"/>
          </a:xfrm>
          <a:prstGeom prst="rect">
            <a:avLst/>
          </a:prstGeom>
          <a:noFill/>
        </p:spPr>
        <p:txBody>
          <a:bodyPr wrap="square" rtlCol="0">
            <a:spAutoFit/>
          </a:bodyPr>
          <a:lstStyle/>
          <a:p>
            <a:pPr algn="ctr"/>
            <a:r>
              <a:rPr lang="en-US" sz="1400" dirty="0">
                <a:solidFill>
                  <a:schemeClr val="bg2">
                    <a:lumMod val="10000"/>
                  </a:schemeClr>
                </a:solidFill>
              </a:rPr>
              <a:t>359</a:t>
            </a:r>
          </a:p>
        </p:txBody>
      </p:sp>
      <p:sp>
        <p:nvSpPr>
          <p:cNvPr id="174" name="TextBox 173">
            <a:extLst>
              <a:ext uri="{FF2B5EF4-FFF2-40B4-BE49-F238E27FC236}">
                <a16:creationId xmlns:a16="http://schemas.microsoft.com/office/drawing/2014/main" id="{151CA546-7561-4F36-8205-FAF850128138}"/>
              </a:ext>
            </a:extLst>
          </p:cNvPr>
          <p:cNvSpPr txBox="1"/>
          <p:nvPr/>
        </p:nvSpPr>
        <p:spPr>
          <a:xfrm>
            <a:off x="9454495" y="3710960"/>
            <a:ext cx="594360" cy="307777"/>
          </a:xfrm>
          <a:prstGeom prst="rect">
            <a:avLst/>
          </a:prstGeom>
          <a:noFill/>
        </p:spPr>
        <p:txBody>
          <a:bodyPr wrap="square" rtlCol="0">
            <a:spAutoFit/>
          </a:bodyPr>
          <a:lstStyle/>
          <a:p>
            <a:pPr algn="ctr"/>
            <a:r>
              <a:rPr lang="en-US" sz="1400" dirty="0">
                <a:solidFill>
                  <a:schemeClr val="bg2">
                    <a:lumMod val="10000"/>
                  </a:schemeClr>
                </a:solidFill>
              </a:rPr>
              <a:t>412</a:t>
            </a:r>
          </a:p>
        </p:txBody>
      </p:sp>
      <p:sp>
        <p:nvSpPr>
          <p:cNvPr id="175" name="TextBox 174">
            <a:extLst>
              <a:ext uri="{FF2B5EF4-FFF2-40B4-BE49-F238E27FC236}">
                <a16:creationId xmlns:a16="http://schemas.microsoft.com/office/drawing/2014/main" id="{C991C2E9-8A29-4F1F-9D69-3FE761A8BD68}"/>
              </a:ext>
            </a:extLst>
          </p:cNvPr>
          <p:cNvSpPr txBox="1"/>
          <p:nvPr/>
        </p:nvSpPr>
        <p:spPr>
          <a:xfrm>
            <a:off x="9462984" y="4195684"/>
            <a:ext cx="594360" cy="307777"/>
          </a:xfrm>
          <a:prstGeom prst="rect">
            <a:avLst/>
          </a:prstGeom>
          <a:noFill/>
        </p:spPr>
        <p:txBody>
          <a:bodyPr wrap="square" rtlCol="0">
            <a:spAutoFit/>
          </a:bodyPr>
          <a:lstStyle/>
          <a:p>
            <a:pPr algn="ctr"/>
            <a:r>
              <a:rPr lang="en-US" sz="1400" dirty="0">
                <a:solidFill>
                  <a:schemeClr val="bg2">
                    <a:lumMod val="10000"/>
                  </a:schemeClr>
                </a:solidFill>
              </a:rPr>
              <a:t>218</a:t>
            </a:r>
          </a:p>
        </p:txBody>
      </p:sp>
      <p:sp>
        <p:nvSpPr>
          <p:cNvPr id="176" name="TextBox 175">
            <a:extLst>
              <a:ext uri="{FF2B5EF4-FFF2-40B4-BE49-F238E27FC236}">
                <a16:creationId xmlns:a16="http://schemas.microsoft.com/office/drawing/2014/main" id="{40725FBE-406C-48E2-89CF-292374A97997}"/>
              </a:ext>
            </a:extLst>
          </p:cNvPr>
          <p:cNvSpPr txBox="1"/>
          <p:nvPr/>
        </p:nvSpPr>
        <p:spPr>
          <a:xfrm>
            <a:off x="9454244" y="4681907"/>
            <a:ext cx="594360" cy="307777"/>
          </a:xfrm>
          <a:prstGeom prst="rect">
            <a:avLst/>
          </a:prstGeom>
          <a:noFill/>
        </p:spPr>
        <p:txBody>
          <a:bodyPr wrap="square" rtlCol="0">
            <a:spAutoFit/>
          </a:bodyPr>
          <a:lstStyle/>
          <a:p>
            <a:pPr algn="ctr"/>
            <a:r>
              <a:rPr lang="en-US" sz="1400" dirty="0">
                <a:solidFill>
                  <a:schemeClr val="bg2">
                    <a:lumMod val="10000"/>
                  </a:schemeClr>
                </a:solidFill>
              </a:rPr>
              <a:t>426</a:t>
            </a:r>
          </a:p>
        </p:txBody>
      </p:sp>
      <p:sp>
        <p:nvSpPr>
          <p:cNvPr id="177" name="TextBox 176">
            <a:extLst>
              <a:ext uri="{FF2B5EF4-FFF2-40B4-BE49-F238E27FC236}">
                <a16:creationId xmlns:a16="http://schemas.microsoft.com/office/drawing/2014/main" id="{FFF1EA95-133E-46D5-836A-1AB5488922C3}"/>
              </a:ext>
            </a:extLst>
          </p:cNvPr>
          <p:cNvSpPr txBox="1"/>
          <p:nvPr/>
        </p:nvSpPr>
        <p:spPr>
          <a:xfrm>
            <a:off x="9435148" y="5143857"/>
            <a:ext cx="594360" cy="307777"/>
          </a:xfrm>
          <a:prstGeom prst="rect">
            <a:avLst/>
          </a:prstGeom>
          <a:noFill/>
        </p:spPr>
        <p:txBody>
          <a:bodyPr wrap="square" rtlCol="0">
            <a:spAutoFit/>
          </a:bodyPr>
          <a:lstStyle/>
          <a:p>
            <a:pPr algn="ctr"/>
            <a:r>
              <a:rPr lang="en-US" sz="1400" dirty="0">
                <a:solidFill>
                  <a:schemeClr val="bg2">
                    <a:lumMod val="10000"/>
                  </a:schemeClr>
                </a:solidFill>
              </a:rPr>
              <a:t>248</a:t>
            </a:r>
          </a:p>
        </p:txBody>
      </p:sp>
      <p:sp>
        <p:nvSpPr>
          <p:cNvPr id="178" name="TextBox 177">
            <a:extLst>
              <a:ext uri="{FF2B5EF4-FFF2-40B4-BE49-F238E27FC236}">
                <a16:creationId xmlns:a16="http://schemas.microsoft.com/office/drawing/2014/main" id="{4CEB1662-A5B7-4633-8DB5-0CCFE1DCA22E}"/>
              </a:ext>
            </a:extLst>
          </p:cNvPr>
          <p:cNvSpPr txBox="1"/>
          <p:nvPr/>
        </p:nvSpPr>
        <p:spPr>
          <a:xfrm>
            <a:off x="9407656" y="5793203"/>
            <a:ext cx="682347" cy="292388"/>
          </a:xfrm>
          <a:prstGeom prst="rect">
            <a:avLst/>
          </a:prstGeom>
          <a:noFill/>
        </p:spPr>
        <p:txBody>
          <a:bodyPr wrap="square" rtlCol="0">
            <a:spAutoFit/>
          </a:bodyPr>
          <a:lstStyle/>
          <a:p>
            <a:pPr algn="ctr"/>
            <a:r>
              <a:rPr lang="en-US" sz="1300" dirty="0">
                <a:solidFill>
                  <a:schemeClr val="bg1"/>
                </a:solidFill>
              </a:rPr>
              <a:t>1,723</a:t>
            </a:r>
          </a:p>
        </p:txBody>
      </p:sp>
      <p:grpSp>
        <p:nvGrpSpPr>
          <p:cNvPr id="188" name="Group 187">
            <a:extLst>
              <a:ext uri="{FF2B5EF4-FFF2-40B4-BE49-F238E27FC236}">
                <a16:creationId xmlns:a16="http://schemas.microsoft.com/office/drawing/2014/main" id="{D8BB6041-B32C-4CDB-8773-A17454E2E7B9}"/>
              </a:ext>
            </a:extLst>
          </p:cNvPr>
          <p:cNvGrpSpPr/>
          <p:nvPr/>
        </p:nvGrpSpPr>
        <p:grpSpPr>
          <a:xfrm>
            <a:off x="398032" y="2726253"/>
            <a:ext cx="1613647" cy="393466"/>
            <a:chOff x="398032" y="2726253"/>
            <a:chExt cx="1613647" cy="393466"/>
          </a:xfrm>
        </p:grpSpPr>
        <p:sp>
          <p:nvSpPr>
            <p:cNvPr id="7" name="Rectangle 6">
              <a:extLst>
                <a:ext uri="{FF2B5EF4-FFF2-40B4-BE49-F238E27FC236}">
                  <a16:creationId xmlns:a16="http://schemas.microsoft.com/office/drawing/2014/main" id="{635539B2-78EC-4E3D-926F-0F1ABBC9125D}"/>
                </a:ext>
              </a:extLst>
            </p:cNvPr>
            <p:cNvSpPr/>
            <p:nvPr/>
          </p:nvSpPr>
          <p:spPr>
            <a:xfrm>
              <a:off x="398032" y="2726253"/>
              <a:ext cx="1613647" cy="393466"/>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TextBox 178">
              <a:extLst>
                <a:ext uri="{FF2B5EF4-FFF2-40B4-BE49-F238E27FC236}">
                  <a16:creationId xmlns:a16="http://schemas.microsoft.com/office/drawing/2014/main" id="{D4E97E0B-69A2-4F11-94A2-6DE5D7153E68}"/>
                </a:ext>
              </a:extLst>
            </p:cNvPr>
            <p:cNvSpPr txBox="1"/>
            <p:nvPr/>
          </p:nvSpPr>
          <p:spPr>
            <a:xfrm>
              <a:off x="420070" y="274961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9" name="Group 188">
            <a:extLst>
              <a:ext uri="{FF2B5EF4-FFF2-40B4-BE49-F238E27FC236}">
                <a16:creationId xmlns:a16="http://schemas.microsoft.com/office/drawing/2014/main" id="{222EA786-AC9F-41B3-8B59-DE43FC8B716B}"/>
              </a:ext>
            </a:extLst>
          </p:cNvPr>
          <p:cNvGrpSpPr/>
          <p:nvPr/>
        </p:nvGrpSpPr>
        <p:grpSpPr>
          <a:xfrm>
            <a:off x="398032" y="3199590"/>
            <a:ext cx="1613647" cy="393466"/>
            <a:chOff x="398032" y="3199590"/>
            <a:chExt cx="1613647" cy="393466"/>
          </a:xfrm>
        </p:grpSpPr>
        <p:sp>
          <p:nvSpPr>
            <p:cNvPr id="9" name="Rectangle 8">
              <a:extLst>
                <a:ext uri="{FF2B5EF4-FFF2-40B4-BE49-F238E27FC236}">
                  <a16:creationId xmlns:a16="http://schemas.microsoft.com/office/drawing/2014/main" id="{2C2535A7-7E55-4694-BE0B-7A7BEE283060}"/>
                </a:ext>
              </a:extLst>
            </p:cNvPr>
            <p:cNvSpPr/>
            <p:nvPr/>
          </p:nvSpPr>
          <p:spPr>
            <a:xfrm>
              <a:off x="398032" y="3199590"/>
              <a:ext cx="1613647" cy="393466"/>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TextBox 179">
              <a:extLst>
                <a:ext uri="{FF2B5EF4-FFF2-40B4-BE49-F238E27FC236}">
                  <a16:creationId xmlns:a16="http://schemas.microsoft.com/office/drawing/2014/main" id="{0D9E7776-F8DA-44F2-A2F8-1D0DB7364CF2}"/>
                </a:ext>
              </a:extLst>
            </p:cNvPr>
            <p:cNvSpPr txBox="1"/>
            <p:nvPr/>
          </p:nvSpPr>
          <p:spPr>
            <a:xfrm>
              <a:off x="422453" y="3224716"/>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0" name="Group 189">
            <a:extLst>
              <a:ext uri="{FF2B5EF4-FFF2-40B4-BE49-F238E27FC236}">
                <a16:creationId xmlns:a16="http://schemas.microsoft.com/office/drawing/2014/main" id="{12354F46-34CF-4E1B-8A2C-A738B6A72FB2}"/>
              </a:ext>
            </a:extLst>
          </p:cNvPr>
          <p:cNvGrpSpPr/>
          <p:nvPr/>
        </p:nvGrpSpPr>
        <p:grpSpPr>
          <a:xfrm>
            <a:off x="398031" y="3672927"/>
            <a:ext cx="1613647" cy="393466"/>
            <a:chOff x="398031" y="3672927"/>
            <a:chExt cx="1613647" cy="393466"/>
          </a:xfrm>
        </p:grpSpPr>
        <p:sp>
          <p:nvSpPr>
            <p:cNvPr id="10" name="Rectangle 9">
              <a:extLst>
                <a:ext uri="{FF2B5EF4-FFF2-40B4-BE49-F238E27FC236}">
                  <a16:creationId xmlns:a16="http://schemas.microsoft.com/office/drawing/2014/main" id="{73812282-9EF2-45BE-82D2-F29B711D7868}"/>
                </a:ext>
              </a:extLst>
            </p:cNvPr>
            <p:cNvSpPr/>
            <p:nvPr/>
          </p:nvSpPr>
          <p:spPr>
            <a:xfrm>
              <a:off x="398031" y="3672927"/>
              <a:ext cx="1613647" cy="393466"/>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1" name="TextBox 180">
              <a:extLst>
                <a:ext uri="{FF2B5EF4-FFF2-40B4-BE49-F238E27FC236}">
                  <a16:creationId xmlns:a16="http://schemas.microsoft.com/office/drawing/2014/main" id="{6F5856BA-2BE7-4D95-902A-4A4809D87710}"/>
                </a:ext>
              </a:extLst>
            </p:cNvPr>
            <p:cNvSpPr txBox="1"/>
            <p:nvPr/>
          </p:nvSpPr>
          <p:spPr>
            <a:xfrm>
              <a:off x="433628" y="370766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1" name="Group 190">
            <a:extLst>
              <a:ext uri="{FF2B5EF4-FFF2-40B4-BE49-F238E27FC236}">
                <a16:creationId xmlns:a16="http://schemas.microsoft.com/office/drawing/2014/main" id="{75CB42CF-2664-4822-9F7E-3C487D4C50B8}"/>
              </a:ext>
            </a:extLst>
          </p:cNvPr>
          <p:cNvGrpSpPr/>
          <p:nvPr/>
        </p:nvGrpSpPr>
        <p:grpSpPr>
          <a:xfrm>
            <a:off x="398031" y="4146264"/>
            <a:ext cx="1613647" cy="393466"/>
            <a:chOff x="398031" y="4146264"/>
            <a:chExt cx="1613647" cy="393466"/>
          </a:xfrm>
        </p:grpSpPr>
        <p:sp>
          <p:nvSpPr>
            <p:cNvPr id="11" name="Rectangle 10">
              <a:extLst>
                <a:ext uri="{FF2B5EF4-FFF2-40B4-BE49-F238E27FC236}">
                  <a16:creationId xmlns:a16="http://schemas.microsoft.com/office/drawing/2014/main" id="{EBE8531F-38C5-4C2C-90E9-4D29BBFA4944}"/>
                </a:ext>
              </a:extLst>
            </p:cNvPr>
            <p:cNvSpPr/>
            <p:nvPr/>
          </p:nvSpPr>
          <p:spPr>
            <a:xfrm>
              <a:off x="398031" y="4146264"/>
              <a:ext cx="1613647" cy="393466"/>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2" name="TextBox 181">
              <a:extLst>
                <a:ext uri="{FF2B5EF4-FFF2-40B4-BE49-F238E27FC236}">
                  <a16:creationId xmlns:a16="http://schemas.microsoft.com/office/drawing/2014/main" id="{928BE34A-1BAB-470D-A6A1-7AF884194E2B}"/>
                </a:ext>
              </a:extLst>
            </p:cNvPr>
            <p:cNvSpPr txBox="1"/>
            <p:nvPr/>
          </p:nvSpPr>
          <p:spPr>
            <a:xfrm>
              <a:off x="442117" y="4160072"/>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2" name="Group 191">
            <a:extLst>
              <a:ext uri="{FF2B5EF4-FFF2-40B4-BE49-F238E27FC236}">
                <a16:creationId xmlns:a16="http://schemas.microsoft.com/office/drawing/2014/main" id="{CA8DCEAE-A162-40BF-833A-DDC95D63DF36}"/>
              </a:ext>
            </a:extLst>
          </p:cNvPr>
          <p:cNvGrpSpPr/>
          <p:nvPr/>
        </p:nvGrpSpPr>
        <p:grpSpPr>
          <a:xfrm>
            <a:off x="398031" y="4619601"/>
            <a:ext cx="1613647" cy="393466"/>
            <a:chOff x="398031" y="4619601"/>
            <a:chExt cx="1613647" cy="393466"/>
          </a:xfrm>
        </p:grpSpPr>
        <p:sp>
          <p:nvSpPr>
            <p:cNvPr id="12" name="Rectangle 11">
              <a:extLst>
                <a:ext uri="{FF2B5EF4-FFF2-40B4-BE49-F238E27FC236}">
                  <a16:creationId xmlns:a16="http://schemas.microsoft.com/office/drawing/2014/main" id="{512C2827-394E-401F-98E3-545A7B1F73C6}"/>
                </a:ext>
              </a:extLst>
            </p:cNvPr>
            <p:cNvSpPr/>
            <p:nvPr/>
          </p:nvSpPr>
          <p:spPr>
            <a:xfrm>
              <a:off x="398031" y="4619601"/>
              <a:ext cx="1613647" cy="393466"/>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3" name="TextBox 182">
              <a:extLst>
                <a:ext uri="{FF2B5EF4-FFF2-40B4-BE49-F238E27FC236}">
                  <a16:creationId xmlns:a16="http://schemas.microsoft.com/office/drawing/2014/main" id="{10DAC417-9B78-46A2-A011-D146345D51D3}"/>
                </a:ext>
              </a:extLst>
            </p:cNvPr>
            <p:cNvSpPr txBox="1"/>
            <p:nvPr/>
          </p:nvSpPr>
          <p:spPr>
            <a:xfrm>
              <a:off x="442117" y="4644371"/>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93" name="Group 192">
            <a:extLst>
              <a:ext uri="{FF2B5EF4-FFF2-40B4-BE49-F238E27FC236}">
                <a16:creationId xmlns:a16="http://schemas.microsoft.com/office/drawing/2014/main" id="{119617A4-DAA1-4EC8-90AF-07A31B81C7F7}"/>
              </a:ext>
            </a:extLst>
          </p:cNvPr>
          <p:cNvGrpSpPr/>
          <p:nvPr/>
        </p:nvGrpSpPr>
        <p:grpSpPr>
          <a:xfrm>
            <a:off x="398030" y="5092938"/>
            <a:ext cx="1613647" cy="393466"/>
            <a:chOff x="398030" y="5092938"/>
            <a:chExt cx="1613647" cy="393466"/>
          </a:xfrm>
        </p:grpSpPr>
        <p:sp>
          <p:nvSpPr>
            <p:cNvPr id="13" name="Rectangle 12">
              <a:extLst>
                <a:ext uri="{FF2B5EF4-FFF2-40B4-BE49-F238E27FC236}">
                  <a16:creationId xmlns:a16="http://schemas.microsoft.com/office/drawing/2014/main" id="{91D40D4E-DAE7-4E2C-9AE2-BDAA37275B4A}"/>
                </a:ext>
              </a:extLst>
            </p:cNvPr>
            <p:cNvSpPr/>
            <p:nvPr/>
          </p:nvSpPr>
          <p:spPr>
            <a:xfrm>
              <a:off x="398030" y="5092938"/>
              <a:ext cx="1613647" cy="393466"/>
            </a:xfrm>
            <a:prstGeom prst="rect">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TextBox 183">
              <a:extLst>
                <a:ext uri="{FF2B5EF4-FFF2-40B4-BE49-F238E27FC236}">
                  <a16:creationId xmlns:a16="http://schemas.microsoft.com/office/drawing/2014/main" id="{A8EDBB49-F711-4E45-90E7-74FCB740BD58}"/>
                </a:ext>
              </a:extLst>
            </p:cNvPr>
            <p:cNvSpPr txBox="1"/>
            <p:nvPr/>
          </p:nvSpPr>
          <p:spPr>
            <a:xfrm>
              <a:off x="449214" y="5094894"/>
              <a:ext cx="1351354"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a:t>
              </a:r>
            </a:p>
          </p:txBody>
        </p:sp>
      </p:grpSp>
      <p:grpSp>
        <p:nvGrpSpPr>
          <p:cNvPr id="187" name="Group 186">
            <a:extLst>
              <a:ext uri="{FF2B5EF4-FFF2-40B4-BE49-F238E27FC236}">
                <a16:creationId xmlns:a16="http://schemas.microsoft.com/office/drawing/2014/main" id="{84784549-DCE0-4A6F-8100-96955BB5F94C}"/>
              </a:ext>
            </a:extLst>
          </p:cNvPr>
          <p:cNvGrpSpPr/>
          <p:nvPr/>
        </p:nvGrpSpPr>
        <p:grpSpPr>
          <a:xfrm>
            <a:off x="361787" y="2086984"/>
            <a:ext cx="1649892" cy="559398"/>
            <a:chOff x="361787" y="2086984"/>
            <a:chExt cx="1649892" cy="559398"/>
          </a:xfrm>
        </p:grpSpPr>
        <p:sp>
          <p:nvSpPr>
            <p:cNvPr id="2" name="Rectangle 1">
              <a:extLst>
                <a:ext uri="{FF2B5EF4-FFF2-40B4-BE49-F238E27FC236}">
                  <a16:creationId xmlns:a16="http://schemas.microsoft.com/office/drawing/2014/main" id="{8DD81B59-8ACC-4E0F-92D0-F972184B8D90}"/>
                </a:ext>
              </a:extLst>
            </p:cNvPr>
            <p:cNvSpPr/>
            <p:nvPr/>
          </p:nvSpPr>
          <p:spPr>
            <a:xfrm>
              <a:off x="398032" y="2086984"/>
              <a:ext cx="1613647" cy="559398"/>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TextBox 184">
              <a:extLst>
                <a:ext uri="{FF2B5EF4-FFF2-40B4-BE49-F238E27FC236}">
                  <a16:creationId xmlns:a16="http://schemas.microsoft.com/office/drawing/2014/main" id="{12A37DC2-B457-43F0-8C28-54E7C50CFFB9}"/>
                </a:ext>
              </a:extLst>
            </p:cNvPr>
            <p:cNvSpPr txBox="1"/>
            <p:nvPr/>
          </p:nvSpPr>
          <p:spPr>
            <a:xfrm>
              <a:off x="361787" y="2199573"/>
              <a:ext cx="1465342"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TABLE NAME</a:t>
              </a:r>
            </a:p>
          </p:txBody>
        </p:sp>
      </p:grpSp>
      <p:sp>
        <p:nvSpPr>
          <p:cNvPr id="186" name="TextBox 185">
            <a:extLst>
              <a:ext uri="{FF2B5EF4-FFF2-40B4-BE49-F238E27FC236}">
                <a16:creationId xmlns:a16="http://schemas.microsoft.com/office/drawing/2014/main" id="{0B32BCDC-9B09-4E75-9814-4800B253DB7D}"/>
              </a:ext>
            </a:extLst>
          </p:cNvPr>
          <p:cNvSpPr txBox="1"/>
          <p:nvPr/>
        </p:nvSpPr>
        <p:spPr>
          <a:xfrm>
            <a:off x="10440286" y="5753353"/>
            <a:ext cx="1020187" cy="384721"/>
          </a:xfrm>
          <a:prstGeom prst="rect">
            <a:avLst/>
          </a:prstGeom>
          <a:noFill/>
        </p:spPr>
        <p:txBody>
          <a:bodyPr wrap="square" rtlCol="0">
            <a:spAutoFit/>
          </a:bodyPr>
          <a:lstStyle/>
          <a:p>
            <a:pPr algn="ctr"/>
            <a:r>
              <a:rPr lang="en-US" sz="1900" b="1" dirty="0">
                <a:solidFill>
                  <a:schemeClr val="bg1"/>
                </a:solidFill>
              </a:rPr>
              <a:t>$13,564</a:t>
            </a:r>
          </a:p>
        </p:txBody>
      </p:sp>
    </p:spTree>
    <p:extLst>
      <p:ext uri="{BB962C8B-B14F-4D97-AF65-F5344CB8AC3E}">
        <p14:creationId xmlns:p14="http://schemas.microsoft.com/office/powerpoint/2010/main" val="1631508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p:cTn id="11" dur="500" fill="hold"/>
                                        <p:tgtEl>
                                          <p:spTgt spid="187"/>
                                        </p:tgtEl>
                                        <p:attrNameLst>
                                          <p:attrName>ppt_w</p:attrName>
                                        </p:attrNameLst>
                                      </p:cBhvr>
                                      <p:tavLst>
                                        <p:tav tm="0">
                                          <p:val>
                                            <p:fltVal val="0"/>
                                          </p:val>
                                        </p:tav>
                                        <p:tav tm="100000">
                                          <p:val>
                                            <p:strVal val="#ppt_w"/>
                                          </p:val>
                                        </p:tav>
                                      </p:tavLst>
                                    </p:anim>
                                    <p:anim calcmode="lin" valueType="num">
                                      <p:cBhvr>
                                        <p:cTn id="12" dur="500" fill="hold"/>
                                        <p:tgtEl>
                                          <p:spTgt spid="187"/>
                                        </p:tgtEl>
                                        <p:attrNameLst>
                                          <p:attrName>ppt_h</p:attrName>
                                        </p:attrNameLst>
                                      </p:cBhvr>
                                      <p:tavLst>
                                        <p:tav tm="0">
                                          <p:val>
                                            <p:fltVal val="0"/>
                                          </p:val>
                                        </p:tav>
                                        <p:tav tm="100000">
                                          <p:val>
                                            <p:strVal val="#ppt_h"/>
                                          </p:val>
                                        </p:tav>
                                      </p:tavLst>
                                    </p:anim>
                                    <p:animEffect transition="in" filter="fade">
                                      <p:cBhvr>
                                        <p:cTn id="13" dur="500"/>
                                        <p:tgtEl>
                                          <p:spTgt spid="187"/>
                                        </p:tgtEl>
                                      </p:cBhvr>
                                    </p:animEffect>
                                    <p:anim calcmode="lin" valueType="num">
                                      <p:cBhvr>
                                        <p:cTn id="14" dur="500" fill="hold"/>
                                        <p:tgtEl>
                                          <p:spTgt spid="187"/>
                                        </p:tgtEl>
                                        <p:attrNameLst>
                                          <p:attrName>ppt_x</p:attrName>
                                        </p:attrNameLst>
                                      </p:cBhvr>
                                      <p:tavLst>
                                        <p:tav tm="0">
                                          <p:val>
                                            <p:fltVal val="0.5"/>
                                          </p:val>
                                        </p:tav>
                                        <p:tav tm="100000">
                                          <p:val>
                                            <p:strVal val="#ppt_x"/>
                                          </p:val>
                                        </p:tav>
                                      </p:tavLst>
                                    </p:anim>
                                    <p:anim calcmode="lin" valueType="num">
                                      <p:cBhvr>
                                        <p:cTn id="15" dur="500" fill="hold"/>
                                        <p:tgtEl>
                                          <p:spTgt spid="187"/>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188"/>
                                        </p:tgtEl>
                                        <p:attrNameLst>
                                          <p:attrName>style.visibility</p:attrName>
                                        </p:attrNameLst>
                                      </p:cBhvr>
                                      <p:to>
                                        <p:strVal val="visible"/>
                                      </p:to>
                                    </p:set>
                                    <p:anim calcmode="lin" valueType="num">
                                      <p:cBhvr>
                                        <p:cTn id="18" dur="500" fill="hold"/>
                                        <p:tgtEl>
                                          <p:spTgt spid="188"/>
                                        </p:tgtEl>
                                        <p:attrNameLst>
                                          <p:attrName>ppt_w</p:attrName>
                                        </p:attrNameLst>
                                      </p:cBhvr>
                                      <p:tavLst>
                                        <p:tav tm="0">
                                          <p:val>
                                            <p:fltVal val="0"/>
                                          </p:val>
                                        </p:tav>
                                        <p:tav tm="100000">
                                          <p:val>
                                            <p:strVal val="#ppt_w"/>
                                          </p:val>
                                        </p:tav>
                                      </p:tavLst>
                                    </p:anim>
                                    <p:anim calcmode="lin" valueType="num">
                                      <p:cBhvr>
                                        <p:cTn id="19" dur="500" fill="hold"/>
                                        <p:tgtEl>
                                          <p:spTgt spid="188"/>
                                        </p:tgtEl>
                                        <p:attrNameLst>
                                          <p:attrName>ppt_h</p:attrName>
                                        </p:attrNameLst>
                                      </p:cBhvr>
                                      <p:tavLst>
                                        <p:tav tm="0">
                                          <p:val>
                                            <p:fltVal val="0"/>
                                          </p:val>
                                        </p:tav>
                                        <p:tav tm="100000">
                                          <p:val>
                                            <p:strVal val="#ppt_h"/>
                                          </p:val>
                                        </p:tav>
                                      </p:tavLst>
                                    </p:anim>
                                    <p:animEffect transition="in" filter="fade">
                                      <p:cBhvr>
                                        <p:cTn id="20" dur="500"/>
                                        <p:tgtEl>
                                          <p:spTgt spid="188"/>
                                        </p:tgtEl>
                                      </p:cBhvr>
                                    </p:animEffect>
                                    <p:anim calcmode="lin" valueType="num">
                                      <p:cBhvr>
                                        <p:cTn id="21" dur="500" fill="hold"/>
                                        <p:tgtEl>
                                          <p:spTgt spid="188"/>
                                        </p:tgtEl>
                                        <p:attrNameLst>
                                          <p:attrName>ppt_x</p:attrName>
                                        </p:attrNameLst>
                                      </p:cBhvr>
                                      <p:tavLst>
                                        <p:tav tm="0">
                                          <p:val>
                                            <p:fltVal val="0.5"/>
                                          </p:val>
                                        </p:tav>
                                        <p:tav tm="100000">
                                          <p:val>
                                            <p:strVal val="#ppt_x"/>
                                          </p:val>
                                        </p:tav>
                                      </p:tavLst>
                                    </p:anim>
                                    <p:anim calcmode="lin" valueType="num">
                                      <p:cBhvr>
                                        <p:cTn id="22" dur="500" fill="hold"/>
                                        <p:tgtEl>
                                          <p:spTgt spid="188"/>
                                        </p:tgtEl>
                                        <p:attrNameLst>
                                          <p:attrName>ppt_y</p:attrName>
                                        </p:attrNameLst>
                                      </p:cBhvr>
                                      <p:tavLst>
                                        <p:tav tm="0">
                                          <p:val>
                                            <p:fltVal val="0.5"/>
                                          </p:val>
                                        </p:tav>
                                        <p:tav tm="100000">
                                          <p:val>
                                            <p:strVal val="#ppt_y"/>
                                          </p:val>
                                        </p:tav>
                                      </p:tavLst>
                                    </p:anim>
                                  </p:childTnLst>
                                </p:cTn>
                              </p:par>
                              <p:par>
                                <p:cTn id="23" presetID="53" presetClass="entr" presetSubtype="528" fill="hold" nodeType="withEffect">
                                  <p:stCondLst>
                                    <p:cond delay="0"/>
                                  </p:stCondLst>
                                  <p:childTnLst>
                                    <p:set>
                                      <p:cBhvr>
                                        <p:cTn id="24" dur="1" fill="hold">
                                          <p:stCondLst>
                                            <p:cond delay="0"/>
                                          </p:stCondLst>
                                        </p:cTn>
                                        <p:tgtEl>
                                          <p:spTgt spid="189"/>
                                        </p:tgtEl>
                                        <p:attrNameLst>
                                          <p:attrName>style.visibility</p:attrName>
                                        </p:attrNameLst>
                                      </p:cBhvr>
                                      <p:to>
                                        <p:strVal val="visible"/>
                                      </p:to>
                                    </p:set>
                                    <p:anim calcmode="lin" valueType="num">
                                      <p:cBhvr>
                                        <p:cTn id="25" dur="500" fill="hold"/>
                                        <p:tgtEl>
                                          <p:spTgt spid="189"/>
                                        </p:tgtEl>
                                        <p:attrNameLst>
                                          <p:attrName>ppt_w</p:attrName>
                                        </p:attrNameLst>
                                      </p:cBhvr>
                                      <p:tavLst>
                                        <p:tav tm="0">
                                          <p:val>
                                            <p:fltVal val="0"/>
                                          </p:val>
                                        </p:tav>
                                        <p:tav tm="100000">
                                          <p:val>
                                            <p:strVal val="#ppt_w"/>
                                          </p:val>
                                        </p:tav>
                                      </p:tavLst>
                                    </p:anim>
                                    <p:anim calcmode="lin" valueType="num">
                                      <p:cBhvr>
                                        <p:cTn id="26" dur="500" fill="hold"/>
                                        <p:tgtEl>
                                          <p:spTgt spid="189"/>
                                        </p:tgtEl>
                                        <p:attrNameLst>
                                          <p:attrName>ppt_h</p:attrName>
                                        </p:attrNameLst>
                                      </p:cBhvr>
                                      <p:tavLst>
                                        <p:tav tm="0">
                                          <p:val>
                                            <p:fltVal val="0"/>
                                          </p:val>
                                        </p:tav>
                                        <p:tav tm="100000">
                                          <p:val>
                                            <p:strVal val="#ppt_h"/>
                                          </p:val>
                                        </p:tav>
                                      </p:tavLst>
                                    </p:anim>
                                    <p:animEffect transition="in" filter="fade">
                                      <p:cBhvr>
                                        <p:cTn id="27" dur="500"/>
                                        <p:tgtEl>
                                          <p:spTgt spid="189"/>
                                        </p:tgtEl>
                                      </p:cBhvr>
                                    </p:animEffect>
                                    <p:anim calcmode="lin" valueType="num">
                                      <p:cBhvr>
                                        <p:cTn id="28" dur="500" fill="hold"/>
                                        <p:tgtEl>
                                          <p:spTgt spid="189"/>
                                        </p:tgtEl>
                                        <p:attrNameLst>
                                          <p:attrName>ppt_x</p:attrName>
                                        </p:attrNameLst>
                                      </p:cBhvr>
                                      <p:tavLst>
                                        <p:tav tm="0">
                                          <p:val>
                                            <p:fltVal val="0.5"/>
                                          </p:val>
                                        </p:tav>
                                        <p:tav tm="100000">
                                          <p:val>
                                            <p:strVal val="#ppt_x"/>
                                          </p:val>
                                        </p:tav>
                                      </p:tavLst>
                                    </p:anim>
                                    <p:anim calcmode="lin" valueType="num">
                                      <p:cBhvr>
                                        <p:cTn id="29" dur="500" fill="hold"/>
                                        <p:tgtEl>
                                          <p:spTgt spid="189"/>
                                        </p:tgtEl>
                                        <p:attrNameLst>
                                          <p:attrName>ppt_y</p:attrName>
                                        </p:attrNameLst>
                                      </p:cBhvr>
                                      <p:tavLst>
                                        <p:tav tm="0">
                                          <p:val>
                                            <p:fltVal val="0.5"/>
                                          </p:val>
                                        </p:tav>
                                        <p:tav tm="100000">
                                          <p:val>
                                            <p:strVal val="#ppt_y"/>
                                          </p:val>
                                        </p:tav>
                                      </p:tavLst>
                                    </p:anim>
                                  </p:childTnLst>
                                </p:cTn>
                              </p:par>
                              <p:par>
                                <p:cTn id="30" presetID="53" presetClass="entr" presetSubtype="528" fill="hold" nodeType="withEffect">
                                  <p:stCondLst>
                                    <p:cond delay="0"/>
                                  </p:stCondLst>
                                  <p:childTnLst>
                                    <p:set>
                                      <p:cBhvr>
                                        <p:cTn id="31" dur="1" fill="hold">
                                          <p:stCondLst>
                                            <p:cond delay="0"/>
                                          </p:stCondLst>
                                        </p:cTn>
                                        <p:tgtEl>
                                          <p:spTgt spid="190"/>
                                        </p:tgtEl>
                                        <p:attrNameLst>
                                          <p:attrName>style.visibility</p:attrName>
                                        </p:attrNameLst>
                                      </p:cBhvr>
                                      <p:to>
                                        <p:strVal val="visible"/>
                                      </p:to>
                                    </p:set>
                                    <p:anim calcmode="lin" valueType="num">
                                      <p:cBhvr>
                                        <p:cTn id="32" dur="500" fill="hold"/>
                                        <p:tgtEl>
                                          <p:spTgt spid="190"/>
                                        </p:tgtEl>
                                        <p:attrNameLst>
                                          <p:attrName>ppt_w</p:attrName>
                                        </p:attrNameLst>
                                      </p:cBhvr>
                                      <p:tavLst>
                                        <p:tav tm="0">
                                          <p:val>
                                            <p:fltVal val="0"/>
                                          </p:val>
                                        </p:tav>
                                        <p:tav tm="100000">
                                          <p:val>
                                            <p:strVal val="#ppt_w"/>
                                          </p:val>
                                        </p:tav>
                                      </p:tavLst>
                                    </p:anim>
                                    <p:anim calcmode="lin" valueType="num">
                                      <p:cBhvr>
                                        <p:cTn id="33" dur="500" fill="hold"/>
                                        <p:tgtEl>
                                          <p:spTgt spid="190"/>
                                        </p:tgtEl>
                                        <p:attrNameLst>
                                          <p:attrName>ppt_h</p:attrName>
                                        </p:attrNameLst>
                                      </p:cBhvr>
                                      <p:tavLst>
                                        <p:tav tm="0">
                                          <p:val>
                                            <p:fltVal val="0"/>
                                          </p:val>
                                        </p:tav>
                                        <p:tav tm="100000">
                                          <p:val>
                                            <p:strVal val="#ppt_h"/>
                                          </p:val>
                                        </p:tav>
                                      </p:tavLst>
                                    </p:anim>
                                    <p:animEffect transition="in" filter="fade">
                                      <p:cBhvr>
                                        <p:cTn id="34" dur="500"/>
                                        <p:tgtEl>
                                          <p:spTgt spid="190"/>
                                        </p:tgtEl>
                                      </p:cBhvr>
                                    </p:animEffect>
                                    <p:anim calcmode="lin" valueType="num">
                                      <p:cBhvr>
                                        <p:cTn id="35" dur="500" fill="hold"/>
                                        <p:tgtEl>
                                          <p:spTgt spid="190"/>
                                        </p:tgtEl>
                                        <p:attrNameLst>
                                          <p:attrName>ppt_x</p:attrName>
                                        </p:attrNameLst>
                                      </p:cBhvr>
                                      <p:tavLst>
                                        <p:tav tm="0">
                                          <p:val>
                                            <p:fltVal val="0.5"/>
                                          </p:val>
                                        </p:tav>
                                        <p:tav tm="100000">
                                          <p:val>
                                            <p:strVal val="#ppt_x"/>
                                          </p:val>
                                        </p:tav>
                                      </p:tavLst>
                                    </p:anim>
                                    <p:anim calcmode="lin" valueType="num">
                                      <p:cBhvr>
                                        <p:cTn id="36" dur="500" fill="hold"/>
                                        <p:tgtEl>
                                          <p:spTgt spid="190"/>
                                        </p:tgtEl>
                                        <p:attrNameLst>
                                          <p:attrName>ppt_y</p:attrName>
                                        </p:attrNameLst>
                                      </p:cBhvr>
                                      <p:tavLst>
                                        <p:tav tm="0">
                                          <p:val>
                                            <p:fltVal val="0.5"/>
                                          </p:val>
                                        </p:tav>
                                        <p:tav tm="100000">
                                          <p:val>
                                            <p:strVal val="#ppt_y"/>
                                          </p:val>
                                        </p:tav>
                                      </p:tavLst>
                                    </p:anim>
                                  </p:childTnLst>
                                </p:cTn>
                              </p:par>
                              <p:par>
                                <p:cTn id="37" presetID="53" presetClass="entr" presetSubtype="528" fill="hold" nodeType="withEffect">
                                  <p:stCondLst>
                                    <p:cond delay="0"/>
                                  </p:stCondLst>
                                  <p:childTnLst>
                                    <p:set>
                                      <p:cBhvr>
                                        <p:cTn id="38" dur="1" fill="hold">
                                          <p:stCondLst>
                                            <p:cond delay="0"/>
                                          </p:stCondLst>
                                        </p:cTn>
                                        <p:tgtEl>
                                          <p:spTgt spid="191"/>
                                        </p:tgtEl>
                                        <p:attrNameLst>
                                          <p:attrName>style.visibility</p:attrName>
                                        </p:attrNameLst>
                                      </p:cBhvr>
                                      <p:to>
                                        <p:strVal val="visible"/>
                                      </p:to>
                                    </p:set>
                                    <p:anim calcmode="lin" valueType="num">
                                      <p:cBhvr>
                                        <p:cTn id="39" dur="500" fill="hold"/>
                                        <p:tgtEl>
                                          <p:spTgt spid="191"/>
                                        </p:tgtEl>
                                        <p:attrNameLst>
                                          <p:attrName>ppt_w</p:attrName>
                                        </p:attrNameLst>
                                      </p:cBhvr>
                                      <p:tavLst>
                                        <p:tav tm="0">
                                          <p:val>
                                            <p:fltVal val="0"/>
                                          </p:val>
                                        </p:tav>
                                        <p:tav tm="100000">
                                          <p:val>
                                            <p:strVal val="#ppt_w"/>
                                          </p:val>
                                        </p:tav>
                                      </p:tavLst>
                                    </p:anim>
                                    <p:anim calcmode="lin" valueType="num">
                                      <p:cBhvr>
                                        <p:cTn id="40" dur="500" fill="hold"/>
                                        <p:tgtEl>
                                          <p:spTgt spid="191"/>
                                        </p:tgtEl>
                                        <p:attrNameLst>
                                          <p:attrName>ppt_h</p:attrName>
                                        </p:attrNameLst>
                                      </p:cBhvr>
                                      <p:tavLst>
                                        <p:tav tm="0">
                                          <p:val>
                                            <p:fltVal val="0"/>
                                          </p:val>
                                        </p:tav>
                                        <p:tav tm="100000">
                                          <p:val>
                                            <p:strVal val="#ppt_h"/>
                                          </p:val>
                                        </p:tav>
                                      </p:tavLst>
                                    </p:anim>
                                    <p:animEffect transition="in" filter="fade">
                                      <p:cBhvr>
                                        <p:cTn id="41" dur="500"/>
                                        <p:tgtEl>
                                          <p:spTgt spid="191"/>
                                        </p:tgtEl>
                                      </p:cBhvr>
                                    </p:animEffect>
                                    <p:anim calcmode="lin" valueType="num">
                                      <p:cBhvr>
                                        <p:cTn id="42" dur="500" fill="hold"/>
                                        <p:tgtEl>
                                          <p:spTgt spid="191"/>
                                        </p:tgtEl>
                                        <p:attrNameLst>
                                          <p:attrName>ppt_x</p:attrName>
                                        </p:attrNameLst>
                                      </p:cBhvr>
                                      <p:tavLst>
                                        <p:tav tm="0">
                                          <p:val>
                                            <p:fltVal val="0.5"/>
                                          </p:val>
                                        </p:tav>
                                        <p:tav tm="100000">
                                          <p:val>
                                            <p:strVal val="#ppt_x"/>
                                          </p:val>
                                        </p:tav>
                                      </p:tavLst>
                                    </p:anim>
                                    <p:anim calcmode="lin" valueType="num">
                                      <p:cBhvr>
                                        <p:cTn id="43" dur="500" fill="hold"/>
                                        <p:tgtEl>
                                          <p:spTgt spid="191"/>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192"/>
                                        </p:tgtEl>
                                        <p:attrNameLst>
                                          <p:attrName>style.visibility</p:attrName>
                                        </p:attrNameLst>
                                      </p:cBhvr>
                                      <p:to>
                                        <p:strVal val="visible"/>
                                      </p:to>
                                    </p:set>
                                    <p:anim calcmode="lin" valueType="num">
                                      <p:cBhvr>
                                        <p:cTn id="46" dur="500" fill="hold"/>
                                        <p:tgtEl>
                                          <p:spTgt spid="192"/>
                                        </p:tgtEl>
                                        <p:attrNameLst>
                                          <p:attrName>ppt_w</p:attrName>
                                        </p:attrNameLst>
                                      </p:cBhvr>
                                      <p:tavLst>
                                        <p:tav tm="0">
                                          <p:val>
                                            <p:fltVal val="0"/>
                                          </p:val>
                                        </p:tav>
                                        <p:tav tm="100000">
                                          <p:val>
                                            <p:strVal val="#ppt_w"/>
                                          </p:val>
                                        </p:tav>
                                      </p:tavLst>
                                    </p:anim>
                                    <p:anim calcmode="lin" valueType="num">
                                      <p:cBhvr>
                                        <p:cTn id="47" dur="500" fill="hold"/>
                                        <p:tgtEl>
                                          <p:spTgt spid="192"/>
                                        </p:tgtEl>
                                        <p:attrNameLst>
                                          <p:attrName>ppt_h</p:attrName>
                                        </p:attrNameLst>
                                      </p:cBhvr>
                                      <p:tavLst>
                                        <p:tav tm="0">
                                          <p:val>
                                            <p:fltVal val="0"/>
                                          </p:val>
                                        </p:tav>
                                        <p:tav tm="100000">
                                          <p:val>
                                            <p:strVal val="#ppt_h"/>
                                          </p:val>
                                        </p:tav>
                                      </p:tavLst>
                                    </p:anim>
                                    <p:animEffect transition="in" filter="fade">
                                      <p:cBhvr>
                                        <p:cTn id="48" dur="500"/>
                                        <p:tgtEl>
                                          <p:spTgt spid="192"/>
                                        </p:tgtEl>
                                      </p:cBhvr>
                                    </p:animEffect>
                                    <p:anim calcmode="lin" valueType="num">
                                      <p:cBhvr>
                                        <p:cTn id="49" dur="500" fill="hold"/>
                                        <p:tgtEl>
                                          <p:spTgt spid="192"/>
                                        </p:tgtEl>
                                        <p:attrNameLst>
                                          <p:attrName>ppt_x</p:attrName>
                                        </p:attrNameLst>
                                      </p:cBhvr>
                                      <p:tavLst>
                                        <p:tav tm="0">
                                          <p:val>
                                            <p:fltVal val="0.5"/>
                                          </p:val>
                                        </p:tav>
                                        <p:tav tm="100000">
                                          <p:val>
                                            <p:strVal val="#ppt_x"/>
                                          </p:val>
                                        </p:tav>
                                      </p:tavLst>
                                    </p:anim>
                                    <p:anim calcmode="lin" valueType="num">
                                      <p:cBhvr>
                                        <p:cTn id="50" dur="500" fill="hold"/>
                                        <p:tgtEl>
                                          <p:spTgt spid="192"/>
                                        </p:tgtEl>
                                        <p:attrNameLst>
                                          <p:attrName>ppt_y</p:attrName>
                                        </p:attrNameLst>
                                      </p:cBhvr>
                                      <p:tavLst>
                                        <p:tav tm="0">
                                          <p:val>
                                            <p:fltVal val="0.5"/>
                                          </p:val>
                                        </p:tav>
                                        <p:tav tm="100000">
                                          <p:val>
                                            <p:strVal val="#ppt_y"/>
                                          </p:val>
                                        </p:tav>
                                      </p:tavLst>
                                    </p:anim>
                                  </p:childTnLst>
                                </p:cTn>
                              </p:par>
                              <p:par>
                                <p:cTn id="51" presetID="53" presetClass="entr" presetSubtype="528" fill="hold" nodeType="withEffect">
                                  <p:stCondLst>
                                    <p:cond delay="0"/>
                                  </p:stCondLst>
                                  <p:childTnLst>
                                    <p:set>
                                      <p:cBhvr>
                                        <p:cTn id="52" dur="1" fill="hold">
                                          <p:stCondLst>
                                            <p:cond delay="0"/>
                                          </p:stCondLst>
                                        </p:cTn>
                                        <p:tgtEl>
                                          <p:spTgt spid="193"/>
                                        </p:tgtEl>
                                        <p:attrNameLst>
                                          <p:attrName>style.visibility</p:attrName>
                                        </p:attrNameLst>
                                      </p:cBhvr>
                                      <p:to>
                                        <p:strVal val="visible"/>
                                      </p:to>
                                    </p:set>
                                    <p:anim calcmode="lin" valueType="num">
                                      <p:cBhvr>
                                        <p:cTn id="53" dur="500" fill="hold"/>
                                        <p:tgtEl>
                                          <p:spTgt spid="193"/>
                                        </p:tgtEl>
                                        <p:attrNameLst>
                                          <p:attrName>ppt_w</p:attrName>
                                        </p:attrNameLst>
                                      </p:cBhvr>
                                      <p:tavLst>
                                        <p:tav tm="0">
                                          <p:val>
                                            <p:fltVal val="0"/>
                                          </p:val>
                                        </p:tav>
                                        <p:tav tm="100000">
                                          <p:val>
                                            <p:strVal val="#ppt_w"/>
                                          </p:val>
                                        </p:tav>
                                      </p:tavLst>
                                    </p:anim>
                                    <p:anim calcmode="lin" valueType="num">
                                      <p:cBhvr>
                                        <p:cTn id="54" dur="500" fill="hold"/>
                                        <p:tgtEl>
                                          <p:spTgt spid="193"/>
                                        </p:tgtEl>
                                        <p:attrNameLst>
                                          <p:attrName>ppt_h</p:attrName>
                                        </p:attrNameLst>
                                      </p:cBhvr>
                                      <p:tavLst>
                                        <p:tav tm="0">
                                          <p:val>
                                            <p:fltVal val="0"/>
                                          </p:val>
                                        </p:tav>
                                        <p:tav tm="100000">
                                          <p:val>
                                            <p:strVal val="#ppt_h"/>
                                          </p:val>
                                        </p:tav>
                                      </p:tavLst>
                                    </p:anim>
                                    <p:animEffect transition="in" filter="fade">
                                      <p:cBhvr>
                                        <p:cTn id="55" dur="500"/>
                                        <p:tgtEl>
                                          <p:spTgt spid="193"/>
                                        </p:tgtEl>
                                      </p:cBhvr>
                                    </p:animEffect>
                                    <p:anim calcmode="lin" valueType="num">
                                      <p:cBhvr>
                                        <p:cTn id="56" dur="500" fill="hold"/>
                                        <p:tgtEl>
                                          <p:spTgt spid="193"/>
                                        </p:tgtEl>
                                        <p:attrNameLst>
                                          <p:attrName>ppt_x</p:attrName>
                                        </p:attrNameLst>
                                      </p:cBhvr>
                                      <p:tavLst>
                                        <p:tav tm="0">
                                          <p:val>
                                            <p:fltVal val="0.5"/>
                                          </p:val>
                                        </p:tav>
                                        <p:tav tm="100000">
                                          <p:val>
                                            <p:strVal val="#ppt_x"/>
                                          </p:val>
                                        </p:tav>
                                      </p:tavLst>
                                    </p:anim>
                                    <p:anim calcmode="lin" valueType="num">
                                      <p:cBhvr>
                                        <p:cTn id="57" dur="500" fill="hold"/>
                                        <p:tgtEl>
                                          <p:spTgt spid="193"/>
                                        </p:tgtEl>
                                        <p:attrNameLst>
                                          <p:attrName>ppt_y</p:attrName>
                                        </p:attrNameLst>
                                      </p:cBhvr>
                                      <p:tavLst>
                                        <p:tav tm="0">
                                          <p:val>
                                            <p:fltVal val="0.5"/>
                                          </p:val>
                                        </p:tav>
                                        <p:tav tm="100000">
                                          <p:val>
                                            <p:strVal val="#ppt_y"/>
                                          </p:val>
                                        </p:tav>
                                      </p:tavLst>
                                    </p:anim>
                                  </p:childTnLst>
                                </p:cTn>
                              </p:par>
                              <p:par>
                                <p:cTn id="58" presetID="53" presetClass="entr" presetSubtype="528" fill="hold" nodeType="withEffect">
                                  <p:stCondLst>
                                    <p:cond delay="0"/>
                                  </p:stCondLst>
                                  <p:childTnLst>
                                    <p:set>
                                      <p:cBhvr>
                                        <p:cTn id="59" dur="1" fill="hold">
                                          <p:stCondLst>
                                            <p:cond delay="0"/>
                                          </p:stCondLst>
                                        </p:cTn>
                                        <p:tgtEl>
                                          <p:spTgt spid="194"/>
                                        </p:tgtEl>
                                        <p:attrNameLst>
                                          <p:attrName>style.visibility</p:attrName>
                                        </p:attrNameLst>
                                      </p:cBhvr>
                                      <p:to>
                                        <p:strVal val="visible"/>
                                      </p:to>
                                    </p:set>
                                    <p:anim calcmode="lin" valueType="num">
                                      <p:cBhvr>
                                        <p:cTn id="60" dur="500" fill="hold"/>
                                        <p:tgtEl>
                                          <p:spTgt spid="194"/>
                                        </p:tgtEl>
                                        <p:attrNameLst>
                                          <p:attrName>ppt_w</p:attrName>
                                        </p:attrNameLst>
                                      </p:cBhvr>
                                      <p:tavLst>
                                        <p:tav tm="0">
                                          <p:val>
                                            <p:fltVal val="0"/>
                                          </p:val>
                                        </p:tav>
                                        <p:tav tm="100000">
                                          <p:val>
                                            <p:strVal val="#ppt_w"/>
                                          </p:val>
                                        </p:tav>
                                      </p:tavLst>
                                    </p:anim>
                                    <p:anim calcmode="lin" valueType="num">
                                      <p:cBhvr>
                                        <p:cTn id="61" dur="500" fill="hold"/>
                                        <p:tgtEl>
                                          <p:spTgt spid="194"/>
                                        </p:tgtEl>
                                        <p:attrNameLst>
                                          <p:attrName>ppt_h</p:attrName>
                                        </p:attrNameLst>
                                      </p:cBhvr>
                                      <p:tavLst>
                                        <p:tav tm="0">
                                          <p:val>
                                            <p:fltVal val="0"/>
                                          </p:val>
                                        </p:tav>
                                        <p:tav tm="100000">
                                          <p:val>
                                            <p:strVal val="#ppt_h"/>
                                          </p:val>
                                        </p:tav>
                                      </p:tavLst>
                                    </p:anim>
                                    <p:animEffect transition="in" filter="fade">
                                      <p:cBhvr>
                                        <p:cTn id="62" dur="500"/>
                                        <p:tgtEl>
                                          <p:spTgt spid="194"/>
                                        </p:tgtEl>
                                      </p:cBhvr>
                                    </p:animEffect>
                                    <p:anim calcmode="lin" valueType="num">
                                      <p:cBhvr>
                                        <p:cTn id="63" dur="500" fill="hold"/>
                                        <p:tgtEl>
                                          <p:spTgt spid="194"/>
                                        </p:tgtEl>
                                        <p:attrNameLst>
                                          <p:attrName>ppt_x</p:attrName>
                                        </p:attrNameLst>
                                      </p:cBhvr>
                                      <p:tavLst>
                                        <p:tav tm="0">
                                          <p:val>
                                            <p:fltVal val="0.5"/>
                                          </p:val>
                                        </p:tav>
                                        <p:tav tm="100000">
                                          <p:val>
                                            <p:strVal val="#ppt_x"/>
                                          </p:val>
                                        </p:tav>
                                      </p:tavLst>
                                    </p:anim>
                                    <p:anim calcmode="lin" valueType="num">
                                      <p:cBhvr>
                                        <p:cTn id="64" dur="500" fill="hold"/>
                                        <p:tgtEl>
                                          <p:spTgt spid="194"/>
                                        </p:tgtEl>
                                        <p:attrNameLst>
                                          <p:attrName>ppt_y</p:attrName>
                                        </p:attrNameLst>
                                      </p:cBhvr>
                                      <p:tavLst>
                                        <p:tav tm="0">
                                          <p:val>
                                            <p:fltVal val="0.5"/>
                                          </p:val>
                                        </p:tav>
                                        <p:tav tm="100000">
                                          <p:val>
                                            <p:strVal val="#ppt_y"/>
                                          </p:val>
                                        </p:tav>
                                      </p:tavLst>
                                    </p:anim>
                                  </p:childTnLst>
                                </p:cTn>
                              </p:par>
                              <p:par>
                                <p:cTn id="65" presetID="53" presetClass="entr" presetSubtype="528" fill="hold" grpId="0" nodeType="with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fltVal val="0"/>
                                          </p:val>
                                        </p:tav>
                                        <p:tav tm="100000">
                                          <p:val>
                                            <p:strVal val="#ppt_w"/>
                                          </p:val>
                                        </p:tav>
                                      </p:tavLst>
                                    </p:anim>
                                    <p:anim calcmode="lin" valueType="num">
                                      <p:cBhvr>
                                        <p:cTn id="68" dur="500" fill="hold"/>
                                        <p:tgtEl>
                                          <p:spTgt spid="23"/>
                                        </p:tgtEl>
                                        <p:attrNameLst>
                                          <p:attrName>ppt_h</p:attrName>
                                        </p:attrNameLst>
                                      </p:cBhvr>
                                      <p:tavLst>
                                        <p:tav tm="0">
                                          <p:val>
                                            <p:fltVal val="0"/>
                                          </p:val>
                                        </p:tav>
                                        <p:tav tm="100000">
                                          <p:val>
                                            <p:strVal val="#ppt_h"/>
                                          </p:val>
                                        </p:tav>
                                      </p:tavLst>
                                    </p:anim>
                                    <p:animEffect transition="in" filter="fade">
                                      <p:cBhvr>
                                        <p:cTn id="69" dur="500"/>
                                        <p:tgtEl>
                                          <p:spTgt spid="23"/>
                                        </p:tgtEl>
                                      </p:cBhvr>
                                    </p:animEffect>
                                    <p:anim calcmode="lin" valueType="num">
                                      <p:cBhvr>
                                        <p:cTn id="70" dur="500" fill="hold"/>
                                        <p:tgtEl>
                                          <p:spTgt spid="23"/>
                                        </p:tgtEl>
                                        <p:attrNameLst>
                                          <p:attrName>ppt_x</p:attrName>
                                        </p:attrNameLst>
                                      </p:cBhvr>
                                      <p:tavLst>
                                        <p:tav tm="0">
                                          <p:val>
                                            <p:fltVal val="0.5"/>
                                          </p:val>
                                        </p:tav>
                                        <p:tav tm="100000">
                                          <p:val>
                                            <p:strVal val="#ppt_x"/>
                                          </p:val>
                                        </p:tav>
                                      </p:tavLst>
                                    </p:anim>
                                    <p:anim calcmode="lin" valueType="num">
                                      <p:cBhvr>
                                        <p:cTn id="71" dur="500" fill="hold"/>
                                        <p:tgtEl>
                                          <p:spTgt spid="23"/>
                                        </p:tgtEl>
                                        <p:attrNameLst>
                                          <p:attrName>ppt_y</p:attrName>
                                        </p:attrNameLst>
                                      </p:cBhvr>
                                      <p:tavLst>
                                        <p:tav tm="0">
                                          <p:val>
                                            <p:fltVal val="0.5"/>
                                          </p:val>
                                        </p:tav>
                                        <p:tav tm="100000">
                                          <p:val>
                                            <p:strVal val="#ppt_y"/>
                                          </p:val>
                                        </p:tav>
                                      </p:tavLst>
                                    </p:anim>
                                  </p:childTnLst>
                                </p:cTn>
                              </p:par>
                              <p:par>
                                <p:cTn id="72" presetID="53" presetClass="entr" presetSubtype="528" fill="hold" grpId="0" nodeType="with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par>
                                <p:cTn id="79" presetID="53" presetClass="entr" presetSubtype="528" fill="hold" grpId="0" nodeType="with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p:cTn id="81" dur="500" fill="hold"/>
                                        <p:tgtEl>
                                          <p:spTgt spid="25"/>
                                        </p:tgtEl>
                                        <p:attrNameLst>
                                          <p:attrName>ppt_w</p:attrName>
                                        </p:attrNameLst>
                                      </p:cBhvr>
                                      <p:tavLst>
                                        <p:tav tm="0">
                                          <p:val>
                                            <p:fltVal val="0"/>
                                          </p:val>
                                        </p:tav>
                                        <p:tav tm="100000">
                                          <p:val>
                                            <p:strVal val="#ppt_w"/>
                                          </p:val>
                                        </p:tav>
                                      </p:tavLst>
                                    </p:anim>
                                    <p:anim calcmode="lin" valueType="num">
                                      <p:cBhvr>
                                        <p:cTn id="82" dur="500" fill="hold"/>
                                        <p:tgtEl>
                                          <p:spTgt spid="25"/>
                                        </p:tgtEl>
                                        <p:attrNameLst>
                                          <p:attrName>ppt_h</p:attrName>
                                        </p:attrNameLst>
                                      </p:cBhvr>
                                      <p:tavLst>
                                        <p:tav tm="0">
                                          <p:val>
                                            <p:fltVal val="0"/>
                                          </p:val>
                                        </p:tav>
                                        <p:tav tm="100000">
                                          <p:val>
                                            <p:strVal val="#ppt_h"/>
                                          </p:val>
                                        </p:tav>
                                      </p:tavLst>
                                    </p:anim>
                                    <p:animEffect transition="in" filter="fade">
                                      <p:cBhvr>
                                        <p:cTn id="83" dur="500"/>
                                        <p:tgtEl>
                                          <p:spTgt spid="25"/>
                                        </p:tgtEl>
                                      </p:cBhvr>
                                    </p:animEffect>
                                    <p:anim calcmode="lin" valueType="num">
                                      <p:cBhvr>
                                        <p:cTn id="84" dur="500" fill="hold"/>
                                        <p:tgtEl>
                                          <p:spTgt spid="25"/>
                                        </p:tgtEl>
                                        <p:attrNameLst>
                                          <p:attrName>ppt_x</p:attrName>
                                        </p:attrNameLst>
                                      </p:cBhvr>
                                      <p:tavLst>
                                        <p:tav tm="0">
                                          <p:val>
                                            <p:fltVal val="0.5"/>
                                          </p:val>
                                        </p:tav>
                                        <p:tav tm="100000">
                                          <p:val>
                                            <p:strVal val="#ppt_x"/>
                                          </p:val>
                                        </p:tav>
                                      </p:tavLst>
                                    </p:anim>
                                    <p:anim calcmode="lin" valueType="num">
                                      <p:cBhvr>
                                        <p:cTn id="85" dur="500" fill="hold"/>
                                        <p:tgtEl>
                                          <p:spTgt spid="25"/>
                                        </p:tgtEl>
                                        <p:attrNameLst>
                                          <p:attrName>ppt_y</p:attrName>
                                        </p:attrNameLst>
                                      </p:cBhvr>
                                      <p:tavLst>
                                        <p:tav tm="0">
                                          <p:val>
                                            <p:fltVal val="0.5"/>
                                          </p:val>
                                        </p:tav>
                                        <p:tav tm="100000">
                                          <p:val>
                                            <p:strVal val="#ppt_y"/>
                                          </p:val>
                                        </p:tav>
                                      </p:tavLst>
                                    </p:anim>
                                  </p:childTnLst>
                                </p:cTn>
                              </p:par>
                              <p:par>
                                <p:cTn id="86" presetID="53" presetClass="entr" presetSubtype="528" fill="hold" grpId="0" nodeType="withEffect">
                                  <p:stCondLst>
                                    <p:cond delay="0"/>
                                  </p:stCondLst>
                                  <p:childTnLst>
                                    <p:set>
                                      <p:cBhvr>
                                        <p:cTn id="87" dur="1" fill="hold">
                                          <p:stCondLst>
                                            <p:cond delay="0"/>
                                          </p:stCondLst>
                                        </p:cTn>
                                        <p:tgtEl>
                                          <p:spTgt spid="26"/>
                                        </p:tgtEl>
                                        <p:attrNameLst>
                                          <p:attrName>style.visibility</p:attrName>
                                        </p:attrNameLst>
                                      </p:cBhvr>
                                      <p:to>
                                        <p:strVal val="visible"/>
                                      </p:to>
                                    </p:set>
                                    <p:anim calcmode="lin" valueType="num">
                                      <p:cBhvr>
                                        <p:cTn id="88" dur="500" fill="hold"/>
                                        <p:tgtEl>
                                          <p:spTgt spid="26"/>
                                        </p:tgtEl>
                                        <p:attrNameLst>
                                          <p:attrName>ppt_w</p:attrName>
                                        </p:attrNameLst>
                                      </p:cBhvr>
                                      <p:tavLst>
                                        <p:tav tm="0">
                                          <p:val>
                                            <p:fltVal val="0"/>
                                          </p:val>
                                        </p:tav>
                                        <p:tav tm="100000">
                                          <p:val>
                                            <p:strVal val="#ppt_w"/>
                                          </p:val>
                                        </p:tav>
                                      </p:tavLst>
                                    </p:anim>
                                    <p:anim calcmode="lin" valueType="num">
                                      <p:cBhvr>
                                        <p:cTn id="89" dur="500" fill="hold"/>
                                        <p:tgtEl>
                                          <p:spTgt spid="26"/>
                                        </p:tgtEl>
                                        <p:attrNameLst>
                                          <p:attrName>ppt_h</p:attrName>
                                        </p:attrNameLst>
                                      </p:cBhvr>
                                      <p:tavLst>
                                        <p:tav tm="0">
                                          <p:val>
                                            <p:fltVal val="0"/>
                                          </p:val>
                                        </p:tav>
                                        <p:tav tm="100000">
                                          <p:val>
                                            <p:strVal val="#ppt_h"/>
                                          </p:val>
                                        </p:tav>
                                      </p:tavLst>
                                    </p:anim>
                                    <p:animEffect transition="in" filter="fade">
                                      <p:cBhvr>
                                        <p:cTn id="90" dur="500"/>
                                        <p:tgtEl>
                                          <p:spTgt spid="26"/>
                                        </p:tgtEl>
                                      </p:cBhvr>
                                    </p:animEffect>
                                    <p:anim calcmode="lin" valueType="num">
                                      <p:cBhvr>
                                        <p:cTn id="91" dur="500" fill="hold"/>
                                        <p:tgtEl>
                                          <p:spTgt spid="26"/>
                                        </p:tgtEl>
                                        <p:attrNameLst>
                                          <p:attrName>ppt_x</p:attrName>
                                        </p:attrNameLst>
                                      </p:cBhvr>
                                      <p:tavLst>
                                        <p:tav tm="0">
                                          <p:val>
                                            <p:fltVal val="0.5"/>
                                          </p:val>
                                        </p:tav>
                                        <p:tav tm="100000">
                                          <p:val>
                                            <p:strVal val="#ppt_x"/>
                                          </p:val>
                                        </p:tav>
                                      </p:tavLst>
                                    </p:anim>
                                    <p:anim calcmode="lin" valueType="num">
                                      <p:cBhvr>
                                        <p:cTn id="92" dur="500" fill="hold"/>
                                        <p:tgtEl>
                                          <p:spTgt spid="26"/>
                                        </p:tgtEl>
                                        <p:attrNameLst>
                                          <p:attrName>ppt_y</p:attrName>
                                        </p:attrNameLst>
                                      </p:cBhvr>
                                      <p:tavLst>
                                        <p:tav tm="0">
                                          <p:val>
                                            <p:fltVal val="0.5"/>
                                          </p:val>
                                        </p:tav>
                                        <p:tav tm="100000">
                                          <p:val>
                                            <p:strVal val="#ppt_y"/>
                                          </p:val>
                                        </p:tav>
                                      </p:tavLst>
                                    </p:anim>
                                  </p:childTnLst>
                                </p:cTn>
                              </p:par>
                              <p:par>
                                <p:cTn id="93" presetID="53" presetClass="entr" presetSubtype="528" fill="hold" grpId="0" nodeType="with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par>
                                <p:cTn id="100" presetID="53" presetClass="entr" presetSubtype="528" fill="hold" grpId="0" nodeType="with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500" fill="hold"/>
                                        <p:tgtEl>
                                          <p:spTgt spid="28"/>
                                        </p:tgtEl>
                                        <p:attrNameLst>
                                          <p:attrName>ppt_w</p:attrName>
                                        </p:attrNameLst>
                                      </p:cBhvr>
                                      <p:tavLst>
                                        <p:tav tm="0">
                                          <p:val>
                                            <p:fltVal val="0"/>
                                          </p:val>
                                        </p:tav>
                                        <p:tav tm="100000">
                                          <p:val>
                                            <p:strVal val="#ppt_w"/>
                                          </p:val>
                                        </p:tav>
                                      </p:tavLst>
                                    </p:anim>
                                    <p:anim calcmode="lin" valueType="num">
                                      <p:cBhvr>
                                        <p:cTn id="103" dur="500" fill="hold"/>
                                        <p:tgtEl>
                                          <p:spTgt spid="28"/>
                                        </p:tgtEl>
                                        <p:attrNameLst>
                                          <p:attrName>ppt_h</p:attrName>
                                        </p:attrNameLst>
                                      </p:cBhvr>
                                      <p:tavLst>
                                        <p:tav tm="0">
                                          <p:val>
                                            <p:fltVal val="0"/>
                                          </p:val>
                                        </p:tav>
                                        <p:tav tm="100000">
                                          <p:val>
                                            <p:strVal val="#ppt_h"/>
                                          </p:val>
                                        </p:tav>
                                      </p:tavLst>
                                    </p:anim>
                                    <p:animEffect transition="in" filter="fade">
                                      <p:cBhvr>
                                        <p:cTn id="104" dur="500"/>
                                        <p:tgtEl>
                                          <p:spTgt spid="28"/>
                                        </p:tgtEl>
                                      </p:cBhvr>
                                    </p:animEffect>
                                    <p:anim calcmode="lin" valueType="num">
                                      <p:cBhvr>
                                        <p:cTn id="105" dur="500" fill="hold"/>
                                        <p:tgtEl>
                                          <p:spTgt spid="28"/>
                                        </p:tgtEl>
                                        <p:attrNameLst>
                                          <p:attrName>ppt_x</p:attrName>
                                        </p:attrNameLst>
                                      </p:cBhvr>
                                      <p:tavLst>
                                        <p:tav tm="0">
                                          <p:val>
                                            <p:fltVal val="0.5"/>
                                          </p:val>
                                        </p:tav>
                                        <p:tav tm="100000">
                                          <p:val>
                                            <p:strVal val="#ppt_x"/>
                                          </p:val>
                                        </p:tav>
                                      </p:tavLst>
                                    </p:anim>
                                    <p:anim calcmode="lin" valueType="num">
                                      <p:cBhvr>
                                        <p:cTn id="106" dur="500" fill="hold"/>
                                        <p:tgtEl>
                                          <p:spTgt spid="28"/>
                                        </p:tgtEl>
                                        <p:attrNameLst>
                                          <p:attrName>ppt_y</p:attrName>
                                        </p:attrNameLst>
                                      </p:cBhvr>
                                      <p:tavLst>
                                        <p:tav tm="0">
                                          <p:val>
                                            <p:fltVal val="0.5"/>
                                          </p:val>
                                        </p:tav>
                                        <p:tav tm="100000">
                                          <p:val>
                                            <p:strVal val="#ppt_y"/>
                                          </p:val>
                                        </p:tav>
                                      </p:tavLst>
                                    </p:anim>
                                  </p:childTnLst>
                                </p:cTn>
                              </p:par>
                              <p:par>
                                <p:cTn id="107" presetID="53" presetClass="entr" presetSubtype="528" fill="hold" grpId="0" nodeType="withEffect">
                                  <p:stCondLst>
                                    <p:cond delay="0"/>
                                  </p:stCondLst>
                                  <p:childTnLst>
                                    <p:set>
                                      <p:cBhvr>
                                        <p:cTn id="108" dur="1" fill="hold">
                                          <p:stCondLst>
                                            <p:cond delay="0"/>
                                          </p:stCondLst>
                                        </p:cTn>
                                        <p:tgtEl>
                                          <p:spTgt spid="29"/>
                                        </p:tgtEl>
                                        <p:attrNameLst>
                                          <p:attrName>style.visibility</p:attrName>
                                        </p:attrNameLst>
                                      </p:cBhvr>
                                      <p:to>
                                        <p:strVal val="visible"/>
                                      </p:to>
                                    </p:set>
                                    <p:anim calcmode="lin" valueType="num">
                                      <p:cBhvr>
                                        <p:cTn id="109" dur="500" fill="hold"/>
                                        <p:tgtEl>
                                          <p:spTgt spid="29"/>
                                        </p:tgtEl>
                                        <p:attrNameLst>
                                          <p:attrName>ppt_w</p:attrName>
                                        </p:attrNameLst>
                                      </p:cBhvr>
                                      <p:tavLst>
                                        <p:tav tm="0">
                                          <p:val>
                                            <p:fltVal val="0"/>
                                          </p:val>
                                        </p:tav>
                                        <p:tav tm="100000">
                                          <p:val>
                                            <p:strVal val="#ppt_w"/>
                                          </p:val>
                                        </p:tav>
                                      </p:tavLst>
                                    </p:anim>
                                    <p:anim calcmode="lin" valueType="num">
                                      <p:cBhvr>
                                        <p:cTn id="110" dur="500" fill="hold"/>
                                        <p:tgtEl>
                                          <p:spTgt spid="29"/>
                                        </p:tgtEl>
                                        <p:attrNameLst>
                                          <p:attrName>ppt_h</p:attrName>
                                        </p:attrNameLst>
                                      </p:cBhvr>
                                      <p:tavLst>
                                        <p:tav tm="0">
                                          <p:val>
                                            <p:fltVal val="0"/>
                                          </p:val>
                                        </p:tav>
                                        <p:tav tm="100000">
                                          <p:val>
                                            <p:strVal val="#ppt_h"/>
                                          </p:val>
                                        </p:tav>
                                      </p:tavLst>
                                    </p:anim>
                                    <p:animEffect transition="in" filter="fade">
                                      <p:cBhvr>
                                        <p:cTn id="111" dur="500"/>
                                        <p:tgtEl>
                                          <p:spTgt spid="29"/>
                                        </p:tgtEl>
                                      </p:cBhvr>
                                    </p:animEffect>
                                    <p:anim calcmode="lin" valueType="num">
                                      <p:cBhvr>
                                        <p:cTn id="112" dur="500" fill="hold"/>
                                        <p:tgtEl>
                                          <p:spTgt spid="29"/>
                                        </p:tgtEl>
                                        <p:attrNameLst>
                                          <p:attrName>ppt_x</p:attrName>
                                        </p:attrNameLst>
                                      </p:cBhvr>
                                      <p:tavLst>
                                        <p:tav tm="0">
                                          <p:val>
                                            <p:fltVal val="0.5"/>
                                          </p:val>
                                        </p:tav>
                                        <p:tav tm="100000">
                                          <p:val>
                                            <p:strVal val="#ppt_x"/>
                                          </p:val>
                                        </p:tav>
                                      </p:tavLst>
                                    </p:anim>
                                    <p:anim calcmode="lin" valueType="num">
                                      <p:cBhvr>
                                        <p:cTn id="113" dur="500" fill="hold"/>
                                        <p:tgtEl>
                                          <p:spTgt spid="29"/>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30"/>
                                        </p:tgtEl>
                                        <p:attrNameLst>
                                          <p:attrName>style.visibility</p:attrName>
                                        </p:attrNameLst>
                                      </p:cBhvr>
                                      <p:to>
                                        <p:strVal val="visible"/>
                                      </p:to>
                                    </p:set>
                                    <p:anim calcmode="lin" valueType="num">
                                      <p:cBhvr>
                                        <p:cTn id="116" dur="500" fill="hold"/>
                                        <p:tgtEl>
                                          <p:spTgt spid="30"/>
                                        </p:tgtEl>
                                        <p:attrNameLst>
                                          <p:attrName>ppt_w</p:attrName>
                                        </p:attrNameLst>
                                      </p:cBhvr>
                                      <p:tavLst>
                                        <p:tav tm="0">
                                          <p:val>
                                            <p:fltVal val="0"/>
                                          </p:val>
                                        </p:tav>
                                        <p:tav tm="100000">
                                          <p:val>
                                            <p:strVal val="#ppt_w"/>
                                          </p:val>
                                        </p:tav>
                                      </p:tavLst>
                                    </p:anim>
                                    <p:anim calcmode="lin" valueType="num">
                                      <p:cBhvr>
                                        <p:cTn id="117" dur="500" fill="hold"/>
                                        <p:tgtEl>
                                          <p:spTgt spid="30"/>
                                        </p:tgtEl>
                                        <p:attrNameLst>
                                          <p:attrName>ppt_h</p:attrName>
                                        </p:attrNameLst>
                                      </p:cBhvr>
                                      <p:tavLst>
                                        <p:tav tm="0">
                                          <p:val>
                                            <p:fltVal val="0"/>
                                          </p:val>
                                        </p:tav>
                                        <p:tav tm="100000">
                                          <p:val>
                                            <p:strVal val="#ppt_h"/>
                                          </p:val>
                                        </p:tav>
                                      </p:tavLst>
                                    </p:anim>
                                    <p:animEffect transition="in" filter="fade">
                                      <p:cBhvr>
                                        <p:cTn id="118" dur="500"/>
                                        <p:tgtEl>
                                          <p:spTgt spid="30"/>
                                        </p:tgtEl>
                                      </p:cBhvr>
                                    </p:animEffect>
                                    <p:anim calcmode="lin" valueType="num">
                                      <p:cBhvr>
                                        <p:cTn id="119" dur="500" fill="hold"/>
                                        <p:tgtEl>
                                          <p:spTgt spid="30"/>
                                        </p:tgtEl>
                                        <p:attrNameLst>
                                          <p:attrName>ppt_x</p:attrName>
                                        </p:attrNameLst>
                                      </p:cBhvr>
                                      <p:tavLst>
                                        <p:tav tm="0">
                                          <p:val>
                                            <p:fltVal val="0.5"/>
                                          </p:val>
                                        </p:tav>
                                        <p:tav tm="100000">
                                          <p:val>
                                            <p:strVal val="#ppt_x"/>
                                          </p:val>
                                        </p:tav>
                                      </p:tavLst>
                                    </p:anim>
                                    <p:anim calcmode="lin" valueType="num">
                                      <p:cBhvr>
                                        <p:cTn id="120" dur="500" fill="hold"/>
                                        <p:tgtEl>
                                          <p:spTgt spid="30"/>
                                        </p:tgtEl>
                                        <p:attrNameLst>
                                          <p:attrName>ppt_y</p:attrName>
                                        </p:attrNameLst>
                                      </p:cBhvr>
                                      <p:tavLst>
                                        <p:tav tm="0">
                                          <p:val>
                                            <p:fltVal val="0.5"/>
                                          </p:val>
                                        </p:tav>
                                        <p:tav tm="100000">
                                          <p:val>
                                            <p:strVal val="#ppt_y"/>
                                          </p:val>
                                        </p:tav>
                                      </p:tavLst>
                                    </p:anim>
                                  </p:childTnLst>
                                </p:cTn>
                              </p:par>
                              <p:par>
                                <p:cTn id="121" presetID="53" presetClass="entr" presetSubtype="528" fill="hold" grpId="0" nodeType="withEffect">
                                  <p:stCondLst>
                                    <p:cond delay="0"/>
                                  </p:stCondLst>
                                  <p:childTnLst>
                                    <p:set>
                                      <p:cBhvr>
                                        <p:cTn id="122" dur="1" fill="hold">
                                          <p:stCondLst>
                                            <p:cond delay="0"/>
                                          </p:stCondLst>
                                        </p:cTn>
                                        <p:tgtEl>
                                          <p:spTgt spid="15"/>
                                        </p:tgtEl>
                                        <p:attrNameLst>
                                          <p:attrName>style.visibility</p:attrName>
                                        </p:attrNameLst>
                                      </p:cBhvr>
                                      <p:to>
                                        <p:strVal val="visible"/>
                                      </p:to>
                                    </p:set>
                                    <p:anim calcmode="lin" valueType="num">
                                      <p:cBhvr>
                                        <p:cTn id="123" dur="500" fill="hold"/>
                                        <p:tgtEl>
                                          <p:spTgt spid="15"/>
                                        </p:tgtEl>
                                        <p:attrNameLst>
                                          <p:attrName>ppt_w</p:attrName>
                                        </p:attrNameLst>
                                      </p:cBhvr>
                                      <p:tavLst>
                                        <p:tav tm="0">
                                          <p:val>
                                            <p:fltVal val="0"/>
                                          </p:val>
                                        </p:tav>
                                        <p:tav tm="100000">
                                          <p:val>
                                            <p:strVal val="#ppt_w"/>
                                          </p:val>
                                        </p:tav>
                                      </p:tavLst>
                                    </p:anim>
                                    <p:anim calcmode="lin" valueType="num">
                                      <p:cBhvr>
                                        <p:cTn id="124" dur="500" fill="hold"/>
                                        <p:tgtEl>
                                          <p:spTgt spid="15"/>
                                        </p:tgtEl>
                                        <p:attrNameLst>
                                          <p:attrName>ppt_h</p:attrName>
                                        </p:attrNameLst>
                                      </p:cBhvr>
                                      <p:tavLst>
                                        <p:tav tm="0">
                                          <p:val>
                                            <p:fltVal val="0"/>
                                          </p:val>
                                        </p:tav>
                                        <p:tav tm="100000">
                                          <p:val>
                                            <p:strVal val="#ppt_h"/>
                                          </p:val>
                                        </p:tav>
                                      </p:tavLst>
                                    </p:anim>
                                    <p:animEffect transition="in" filter="fade">
                                      <p:cBhvr>
                                        <p:cTn id="125" dur="500"/>
                                        <p:tgtEl>
                                          <p:spTgt spid="15"/>
                                        </p:tgtEl>
                                      </p:cBhvr>
                                    </p:animEffect>
                                    <p:anim calcmode="lin" valueType="num">
                                      <p:cBhvr>
                                        <p:cTn id="126" dur="500" fill="hold"/>
                                        <p:tgtEl>
                                          <p:spTgt spid="15"/>
                                        </p:tgtEl>
                                        <p:attrNameLst>
                                          <p:attrName>ppt_x</p:attrName>
                                        </p:attrNameLst>
                                      </p:cBhvr>
                                      <p:tavLst>
                                        <p:tav tm="0">
                                          <p:val>
                                            <p:fltVal val="0.5"/>
                                          </p:val>
                                        </p:tav>
                                        <p:tav tm="100000">
                                          <p:val>
                                            <p:strVal val="#ppt_x"/>
                                          </p:val>
                                        </p:tav>
                                      </p:tavLst>
                                    </p:anim>
                                    <p:anim calcmode="lin" valueType="num">
                                      <p:cBhvr>
                                        <p:cTn id="127" dur="500" fill="hold"/>
                                        <p:tgtEl>
                                          <p:spTgt spid="15"/>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16"/>
                                        </p:tgtEl>
                                        <p:attrNameLst>
                                          <p:attrName>style.visibility</p:attrName>
                                        </p:attrNameLst>
                                      </p:cBhvr>
                                      <p:to>
                                        <p:strVal val="visible"/>
                                      </p:to>
                                    </p:set>
                                    <p:anim calcmode="lin" valueType="num">
                                      <p:cBhvr>
                                        <p:cTn id="130" dur="500" fill="hold"/>
                                        <p:tgtEl>
                                          <p:spTgt spid="16"/>
                                        </p:tgtEl>
                                        <p:attrNameLst>
                                          <p:attrName>ppt_w</p:attrName>
                                        </p:attrNameLst>
                                      </p:cBhvr>
                                      <p:tavLst>
                                        <p:tav tm="0">
                                          <p:val>
                                            <p:fltVal val="0"/>
                                          </p:val>
                                        </p:tav>
                                        <p:tav tm="100000">
                                          <p:val>
                                            <p:strVal val="#ppt_w"/>
                                          </p:val>
                                        </p:tav>
                                      </p:tavLst>
                                    </p:anim>
                                    <p:anim calcmode="lin" valueType="num">
                                      <p:cBhvr>
                                        <p:cTn id="131" dur="500" fill="hold"/>
                                        <p:tgtEl>
                                          <p:spTgt spid="16"/>
                                        </p:tgtEl>
                                        <p:attrNameLst>
                                          <p:attrName>ppt_h</p:attrName>
                                        </p:attrNameLst>
                                      </p:cBhvr>
                                      <p:tavLst>
                                        <p:tav tm="0">
                                          <p:val>
                                            <p:fltVal val="0"/>
                                          </p:val>
                                        </p:tav>
                                        <p:tav tm="100000">
                                          <p:val>
                                            <p:strVal val="#ppt_h"/>
                                          </p:val>
                                        </p:tav>
                                      </p:tavLst>
                                    </p:anim>
                                    <p:animEffect transition="in" filter="fade">
                                      <p:cBhvr>
                                        <p:cTn id="132" dur="500"/>
                                        <p:tgtEl>
                                          <p:spTgt spid="16"/>
                                        </p:tgtEl>
                                      </p:cBhvr>
                                    </p:animEffect>
                                    <p:anim calcmode="lin" valueType="num">
                                      <p:cBhvr>
                                        <p:cTn id="133" dur="500" fill="hold"/>
                                        <p:tgtEl>
                                          <p:spTgt spid="16"/>
                                        </p:tgtEl>
                                        <p:attrNameLst>
                                          <p:attrName>ppt_x</p:attrName>
                                        </p:attrNameLst>
                                      </p:cBhvr>
                                      <p:tavLst>
                                        <p:tav tm="0">
                                          <p:val>
                                            <p:fltVal val="0.5"/>
                                          </p:val>
                                        </p:tav>
                                        <p:tav tm="100000">
                                          <p:val>
                                            <p:strVal val="#ppt_x"/>
                                          </p:val>
                                        </p:tav>
                                      </p:tavLst>
                                    </p:anim>
                                    <p:anim calcmode="lin" valueType="num">
                                      <p:cBhvr>
                                        <p:cTn id="134" dur="500" fill="hold"/>
                                        <p:tgtEl>
                                          <p:spTgt spid="16"/>
                                        </p:tgtEl>
                                        <p:attrNameLst>
                                          <p:attrName>ppt_y</p:attrName>
                                        </p:attrNameLst>
                                      </p:cBhvr>
                                      <p:tavLst>
                                        <p:tav tm="0">
                                          <p:val>
                                            <p:fltVal val="0.5"/>
                                          </p:val>
                                        </p:tav>
                                        <p:tav tm="100000">
                                          <p:val>
                                            <p:strVal val="#ppt_y"/>
                                          </p:val>
                                        </p:tav>
                                      </p:tavLst>
                                    </p:anim>
                                  </p:childTnLst>
                                </p:cTn>
                              </p:par>
                              <p:par>
                                <p:cTn id="135" presetID="53" presetClass="entr" presetSubtype="528" fill="hold" grpId="0" nodeType="withEffect">
                                  <p:stCondLst>
                                    <p:cond delay="0"/>
                                  </p:stCondLst>
                                  <p:childTnLst>
                                    <p:set>
                                      <p:cBhvr>
                                        <p:cTn id="136" dur="1" fill="hold">
                                          <p:stCondLst>
                                            <p:cond delay="0"/>
                                          </p:stCondLst>
                                        </p:cTn>
                                        <p:tgtEl>
                                          <p:spTgt spid="17"/>
                                        </p:tgtEl>
                                        <p:attrNameLst>
                                          <p:attrName>style.visibility</p:attrName>
                                        </p:attrNameLst>
                                      </p:cBhvr>
                                      <p:to>
                                        <p:strVal val="visible"/>
                                      </p:to>
                                    </p:set>
                                    <p:anim calcmode="lin" valueType="num">
                                      <p:cBhvr>
                                        <p:cTn id="137" dur="500" fill="hold"/>
                                        <p:tgtEl>
                                          <p:spTgt spid="17"/>
                                        </p:tgtEl>
                                        <p:attrNameLst>
                                          <p:attrName>ppt_w</p:attrName>
                                        </p:attrNameLst>
                                      </p:cBhvr>
                                      <p:tavLst>
                                        <p:tav tm="0">
                                          <p:val>
                                            <p:fltVal val="0"/>
                                          </p:val>
                                        </p:tav>
                                        <p:tav tm="100000">
                                          <p:val>
                                            <p:strVal val="#ppt_w"/>
                                          </p:val>
                                        </p:tav>
                                      </p:tavLst>
                                    </p:anim>
                                    <p:anim calcmode="lin" valueType="num">
                                      <p:cBhvr>
                                        <p:cTn id="138" dur="500" fill="hold"/>
                                        <p:tgtEl>
                                          <p:spTgt spid="17"/>
                                        </p:tgtEl>
                                        <p:attrNameLst>
                                          <p:attrName>ppt_h</p:attrName>
                                        </p:attrNameLst>
                                      </p:cBhvr>
                                      <p:tavLst>
                                        <p:tav tm="0">
                                          <p:val>
                                            <p:fltVal val="0"/>
                                          </p:val>
                                        </p:tav>
                                        <p:tav tm="100000">
                                          <p:val>
                                            <p:strVal val="#ppt_h"/>
                                          </p:val>
                                        </p:tav>
                                      </p:tavLst>
                                    </p:anim>
                                    <p:animEffect transition="in" filter="fade">
                                      <p:cBhvr>
                                        <p:cTn id="139" dur="500"/>
                                        <p:tgtEl>
                                          <p:spTgt spid="17"/>
                                        </p:tgtEl>
                                      </p:cBhvr>
                                    </p:animEffect>
                                    <p:anim calcmode="lin" valueType="num">
                                      <p:cBhvr>
                                        <p:cTn id="140" dur="500" fill="hold"/>
                                        <p:tgtEl>
                                          <p:spTgt spid="17"/>
                                        </p:tgtEl>
                                        <p:attrNameLst>
                                          <p:attrName>ppt_x</p:attrName>
                                        </p:attrNameLst>
                                      </p:cBhvr>
                                      <p:tavLst>
                                        <p:tav tm="0">
                                          <p:val>
                                            <p:fltVal val="0.5"/>
                                          </p:val>
                                        </p:tav>
                                        <p:tav tm="100000">
                                          <p:val>
                                            <p:strVal val="#ppt_x"/>
                                          </p:val>
                                        </p:tav>
                                      </p:tavLst>
                                    </p:anim>
                                    <p:anim calcmode="lin" valueType="num">
                                      <p:cBhvr>
                                        <p:cTn id="141" dur="500" fill="hold"/>
                                        <p:tgtEl>
                                          <p:spTgt spid="17"/>
                                        </p:tgtEl>
                                        <p:attrNameLst>
                                          <p:attrName>ppt_y</p:attrName>
                                        </p:attrNameLst>
                                      </p:cBhvr>
                                      <p:tavLst>
                                        <p:tav tm="0">
                                          <p:val>
                                            <p:fltVal val="0.5"/>
                                          </p:val>
                                        </p:tav>
                                        <p:tav tm="100000">
                                          <p:val>
                                            <p:strVal val="#ppt_y"/>
                                          </p:val>
                                        </p:tav>
                                      </p:tavLst>
                                    </p:anim>
                                  </p:childTnLst>
                                </p:cTn>
                              </p:par>
                              <p:par>
                                <p:cTn id="142" presetID="53" presetClass="entr" presetSubtype="528" fill="hold" grpId="0" nodeType="withEffect">
                                  <p:stCondLst>
                                    <p:cond delay="0"/>
                                  </p:stCondLst>
                                  <p:childTnLst>
                                    <p:set>
                                      <p:cBhvr>
                                        <p:cTn id="143" dur="1" fill="hold">
                                          <p:stCondLst>
                                            <p:cond delay="0"/>
                                          </p:stCondLst>
                                        </p:cTn>
                                        <p:tgtEl>
                                          <p:spTgt spid="18"/>
                                        </p:tgtEl>
                                        <p:attrNameLst>
                                          <p:attrName>style.visibility</p:attrName>
                                        </p:attrNameLst>
                                      </p:cBhvr>
                                      <p:to>
                                        <p:strVal val="visible"/>
                                      </p:to>
                                    </p:set>
                                    <p:anim calcmode="lin" valueType="num">
                                      <p:cBhvr>
                                        <p:cTn id="144" dur="500" fill="hold"/>
                                        <p:tgtEl>
                                          <p:spTgt spid="18"/>
                                        </p:tgtEl>
                                        <p:attrNameLst>
                                          <p:attrName>ppt_w</p:attrName>
                                        </p:attrNameLst>
                                      </p:cBhvr>
                                      <p:tavLst>
                                        <p:tav tm="0">
                                          <p:val>
                                            <p:fltVal val="0"/>
                                          </p:val>
                                        </p:tav>
                                        <p:tav tm="100000">
                                          <p:val>
                                            <p:strVal val="#ppt_w"/>
                                          </p:val>
                                        </p:tav>
                                      </p:tavLst>
                                    </p:anim>
                                    <p:anim calcmode="lin" valueType="num">
                                      <p:cBhvr>
                                        <p:cTn id="145" dur="500" fill="hold"/>
                                        <p:tgtEl>
                                          <p:spTgt spid="18"/>
                                        </p:tgtEl>
                                        <p:attrNameLst>
                                          <p:attrName>ppt_h</p:attrName>
                                        </p:attrNameLst>
                                      </p:cBhvr>
                                      <p:tavLst>
                                        <p:tav tm="0">
                                          <p:val>
                                            <p:fltVal val="0"/>
                                          </p:val>
                                        </p:tav>
                                        <p:tav tm="100000">
                                          <p:val>
                                            <p:strVal val="#ppt_h"/>
                                          </p:val>
                                        </p:tav>
                                      </p:tavLst>
                                    </p:anim>
                                    <p:animEffect transition="in" filter="fade">
                                      <p:cBhvr>
                                        <p:cTn id="146" dur="500"/>
                                        <p:tgtEl>
                                          <p:spTgt spid="18"/>
                                        </p:tgtEl>
                                      </p:cBhvr>
                                    </p:animEffect>
                                    <p:anim calcmode="lin" valueType="num">
                                      <p:cBhvr>
                                        <p:cTn id="147" dur="500" fill="hold"/>
                                        <p:tgtEl>
                                          <p:spTgt spid="18"/>
                                        </p:tgtEl>
                                        <p:attrNameLst>
                                          <p:attrName>ppt_x</p:attrName>
                                        </p:attrNameLst>
                                      </p:cBhvr>
                                      <p:tavLst>
                                        <p:tav tm="0">
                                          <p:val>
                                            <p:fltVal val="0.5"/>
                                          </p:val>
                                        </p:tav>
                                        <p:tav tm="100000">
                                          <p:val>
                                            <p:strVal val="#ppt_x"/>
                                          </p:val>
                                        </p:tav>
                                      </p:tavLst>
                                    </p:anim>
                                    <p:anim calcmode="lin" valueType="num">
                                      <p:cBhvr>
                                        <p:cTn id="148" dur="500" fill="hold"/>
                                        <p:tgtEl>
                                          <p:spTgt spid="18"/>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19"/>
                                        </p:tgtEl>
                                        <p:attrNameLst>
                                          <p:attrName>style.visibility</p:attrName>
                                        </p:attrNameLst>
                                      </p:cBhvr>
                                      <p:to>
                                        <p:strVal val="visible"/>
                                      </p:to>
                                    </p:set>
                                    <p:anim calcmode="lin" valueType="num">
                                      <p:cBhvr>
                                        <p:cTn id="151" dur="500" fill="hold"/>
                                        <p:tgtEl>
                                          <p:spTgt spid="19"/>
                                        </p:tgtEl>
                                        <p:attrNameLst>
                                          <p:attrName>ppt_w</p:attrName>
                                        </p:attrNameLst>
                                      </p:cBhvr>
                                      <p:tavLst>
                                        <p:tav tm="0">
                                          <p:val>
                                            <p:fltVal val="0"/>
                                          </p:val>
                                        </p:tav>
                                        <p:tav tm="100000">
                                          <p:val>
                                            <p:strVal val="#ppt_w"/>
                                          </p:val>
                                        </p:tav>
                                      </p:tavLst>
                                    </p:anim>
                                    <p:anim calcmode="lin" valueType="num">
                                      <p:cBhvr>
                                        <p:cTn id="152" dur="500" fill="hold"/>
                                        <p:tgtEl>
                                          <p:spTgt spid="19"/>
                                        </p:tgtEl>
                                        <p:attrNameLst>
                                          <p:attrName>ppt_h</p:attrName>
                                        </p:attrNameLst>
                                      </p:cBhvr>
                                      <p:tavLst>
                                        <p:tav tm="0">
                                          <p:val>
                                            <p:fltVal val="0"/>
                                          </p:val>
                                        </p:tav>
                                        <p:tav tm="100000">
                                          <p:val>
                                            <p:strVal val="#ppt_h"/>
                                          </p:val>
                                        </p:tav>
                                      </p:tavLst>
                                    </p:anim>
                                    <p:animEffect transition="in" filter="fade">
                                      <p:cBhvr>
                                        <p:cTn id="153" dur="500"/>
                                        <p:tgtEl>
                                          <p:spTgt spid="19"/>
                                        </p:tgtEl>
                                      </p:cBhvr>
                                    </p:animEffect>
                                    <p:anim calcmode="lin" valueType="num">
                                      <p:cBhvr>
                                        <p:cTn id="154" dur="500" fill="hold"/>
                                        <p:tgtEl>
                                          <p:spTgt spid="19"/>
                                        </p:tgtEl>
                                        <p:attrNameLst>
                                          <p:attrName>ppt_x</p:attrName>
                                        </p:attrNameLst>
                                      </p:cBhvr>
                                      <p:tavLst>
                                        <p:tav tm="0">
                                          <p:val>
                                            <p:fltVal val="0.5"/>
                                          </p:val>
                                        </p:tav>
                                        <p:tav tm="100000">
                                          <p:val>
                                            <p:strVal val="#ppt_x"/>
                                          </p:val>
                                        </p:tav>
                                      </p:tavLst>
                                    </p:anim>
                                    <p:anim calcmode="lin" valueType="num">
                                      <p:cBhvr>
                                        <p:cTn id="155" dur="500" fill="hold"/>
                                        <p:tgtEl>
                                          <p:spTgt spid="19"/>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20"/>
                                        </p:tgtEl>
                                        <p:attrNameLst>
                                          <p:attrName>style.visibility</p:attrName>
                                        </p:attrNameLst>
                                      </p:cBhvr>
                                      <p:to>
                                        <p:strVal val="visible"/>
                                      </p:to>
                                    </p:set>
                                    <p:anim calcmode="lin" valueType="num">
                                      <p:cBhvr>
                                        <p:cTn id="158" dur="500" fill="hold"/>
                                        <p:tgtEl>
                                          <p:spTgt spid="20"/>
                                        </p:tgtEl>
                                        <p:attrNameLst>
                                          <p:attrName>ppt_w</p:attrName>
                                        </p:attrNameLst>
                                      </p:cBhvr>
                                      <p:tavLst>
                                        <p:tav tm="0">
                                          <p:val>
                                            <p:fltVal val="0"/>
                                          </p:val>
                                        </p:tav>
                                        <p:tav tm="100000">
                                          <p:val>
                                            <p:strVal val="#ppt_w"/>
                                          </p:val>
                                        </p:tav>
                                      </p:tavLst>
                                    </p:anim>
                                    <p:anim calcmode="lin" valueType="num">
                                      <p:cBhvr>
                                        <p:cTn id="159" dur="500" fill="hold"/>
                                        <p:tgtEl>
                                          <p:spTgt spid="20"/>
                                        </p:tgtEl>
                                        <p:attrNameLst>
                                          <p:attrName>ppt_h</p:attrName>
                                        </p:attrNameLst>
                                      </p:cBhvr>
                                      <p:tavLst>
                                        <p:tav tm="0">
                                          <p:val>
                                            <p:fltVal val="0"/>
                                          </p:val>
                                        </p:tav>
                                        <p:tav tm="100000">
                                          <p:val>
                                            <p:strVal val="#ppt_h"/>
                                          </p:val>
                                        </p:tav>
                                      </p:tavLst>
                                    </p:anim>
                                    <p:animEffect transition="in" filter="fade">
                                      <p:cBhvr>
                                        <p:cTn id="160" dur="500"/>
                                        <p:tgtEl>
                                          <p:spTgt spid="20"/>
                                        </p:tgtEl>
                                      </p:cBhvr>
                                    </p:animEffect>
                                    <p:anim calcmode="lin" valueType="num">
                                      <p:cBhvr>
                                        <p:cTn id="161" dur="500" fill="hold"/>
                                        <p:tgtEl>
                                          <p:spTgt spid="20"/>
                                        </p:tgtEl>
                                        <p:attrNameLst>
                                          <p:attrName>ppt_x</p:attrName>
                                        </p:attrNameLst>
                                      </p:cBhvr>
                                      <p:tavLst>
                                        <p:tav tm="0">
                                          <p:val>
                                            <p:fltVal val="0.5"/>
                                          </p:val>
                                        </p:tav>
                                        <p:tav tm="100000">
                                          <p:val>
                                            <p:strVal val="#ppt_x"/>
                                          </p:val>
                                        </p:tav>
                                      </p:tavLst>
                                    </p:anim>
                                    <p:anim calcmode="lin" valueType="num">
                                      <p:cBhvr>
                                        <p:cTn id="162" dur="500" fill="hold"/>
                                        <p:tgtEl>
                                          <p:spTgt spid="20"/>
                                        </p:tgtEl>
                                        <p:attrNameLst>
                                          <p:attrName>ppt_y</p:attrName>
                                        </p:attrNameLst>
                                      </p:cBhvr>
                                      <p:tavLst>
                                        <p:tav tm="0">
                                          <p:val>
                                            <p:fltVal val="0.5"/>
                                          </p:val>
                                        </p:tav>
                                        <p:tav tm="100000">
                                          <p:val>
                                            <p:strVal val="#ppt_y"/>
                                          </p:val>
                                        </p:tav>
                                      </p:tavLst>
                                    </p:anim>
                                  </p:childTnLst>
                                </p:cTn>
                              </p:par>
                              <p:par>
                                <p:cTn id="163" presetID="53" presetClass="entr" presetSubtype="528" fill="hold" grpId="0" nodeType="withEffect">
                                  <p:stCondLst>
                                    <p:cond delay="0"/>
                                  </p:stCondLst>
                                  <p:childTnLst>
                                    <p:set>
                                      <p:cBhvr>
                                        <p:cTn id="164" dur="1" fill="hold">
                                          <p:stCondLst>
                                            <p:cond delay="0"/>
                                          </p:stCondLst>
                                        </p:cTn>
                                        <p:tgtEl>
                                          <p:spTgt spid="21"/>
                                        </p:tgtEl>
                                        <p:attrNameLst>
                                          <p:attrName>style.visibility</p:attrName>
                                        </p:attrNameLst>
                                      </p:cBhvr>
                                      <p:to>
                                        <p:strVal val="visible"/>
                                      </p:to>
                                    </p:set>
                                    <p:anim calcmode="lin" valueType="num">
                                      <p:cBhvr>
                                        <p:cTn id="165" dur="500" fill="hold"/>
                                        <p:tgtEl>
                                          <p:spTgt spid="21"/>
                                        </p:tgtEl>
                                        <p:attrNameLst>
                                          <p:attrName>ppt_w</p:attrName>
                                        </p:attrNameLst>
                                      </p:cBhvr>
                                      <p:tavLst>
                                        <p:tav tm="0">
                                          <p:val>
                                            <p:fltVal val="0"/>
                                          </p:val>
                                        </p:tav>
                                        <p:tav tm="100000">
                                          <p:val>
                                            <p:strVal val="#ppt_w"/>
                                          </p:val>
                                        </p:tav>
                                      </p:tavLst>
                                    </p:anim>
                                    <p:anim calcmode="lin" valueType="num">
                                      <p:cBhvr>
                                        <p:cTn id="166" dur="500" fill="hold"/>
                                        <p:tgtEl>
                                          <p:spTgt spid="21"/>
                                        </p:tgtEl>
                                        <p:attrNameLst>
                                          <p:attrName>ppt_h</p:attrName>
                                        </p:attrNameLst>
                                      </p:cBhvr>
                                      <p:tavLst>
                                        <p:tav tm="0">
                                          <p:val>
                                            <p:fltVal val="0"/>
                                          </p:val>
                                        </p:tav>
                                        <p:tav tm="100000">
                                          <p:val>
                                            <p:strVal val="#ppt_h"/>
                                          </p:val>
                                        </p:tav>
                                      </p:tavLst>
                                    </p:anim>
                                    <p:animEffect transition="in" filter="fade">
                                      <p:cBhvr>
                                        <p:cTn id="167" dur="500"/>
                                        <p:tgtEl>
                                          <p:spTgt spid="21"/>
                                        </p:tgtEl>
                                      </p:cBhvr>
                                    </p:animEffect>
                                    <p:anim calcmode="lin" valueType="num">
                                      <p:cBhvr>
                                        <p:cTn id="168" dur="500" fill="hold"/>
                                        <p:tgtEl>
                                          <p:spTgt spid="21"/>
                                        </p:tgtEl>
                                        <p:attrNameLst>
                                          <p:attrName>ppt_x</p:attrName>
                                        </p:attrNameLst>
                                      </p:cBhvr>
                                      <p:tavLst>
                                        <p:tav tm="0">
                                          <p:val>
                                            <p:fltVal val="0.5"/>
                                          </p:val>
                                        </p:tav>
                                        <p:tav tm="100000">
                                          <p:val>
                                            <p:strVal val="#ppt_x"/>
                                          </p:val>
                                        </p:tav>
                                      </p:tavLst>
                                    </p:anim>
                                    <p:anim calcmode="lin" valueType="num">
                                      <p:cBhvr>
                                        <p:cTn id="169" dur="500" fill="hold"/>
                                        <p:tgtEl>
                                          <p:spTgt spid="21"/>
                                        </p:tgtEl>
                                        <p:attrNameLst>
                                          <p:attrName>ppt_y</p:attrName>
                                        </p:attrNameLst>
                                      </p:cBhvr>
                                      <p:tavLst>
                                        <p:tav tm="0">
                                          <p:val>
                                            <p:fltVal val="0.5"/>
                                          </p:val>
                                        </p:tav>
                                        <p:tav tm="100000">
                                          <p:val>
                                            <p:strVal val="#ppt_y"/>
                                          </p:val>
                                        </p:tav>
                                      </p:tavLst>
                                    </p:anim>
                                  </p:childTnLst>
                                </p:cTn>
                              </p:par>
                              <p:par>
                                <p:cTn id="170" presetID="53" presetClass="entr" presetSubtype="528" fill="hold" grpId="0" nodeType="withEffect">
                                  <p:stCondLst>
                                    <p:cond delay="0"/>
                                  </p:stCondLst>
                                  <p:childTnLst>
                                    <p:set>
                                      <p:cBhvr>
                                        <p:cTn id="171" dur="1" fill="hold">
                                          <p:stCondLst>
                                            <p:cond delay="0"/>
                                          </p:stCondLst>
                                        </p:cTn>
                                        <p:tgtEl>
                                          <p:spTgt spid="22"/>
                                        </p:tgtEl>
                                        <p:attrNameLst>
                                          <p:attrName>style.visibility</p:attrName>
                                        </p:attrNameLst>
                                      </p:cBhvr>
                                      <p:to>
                                        <p:strVal val="visible"/>
                                      </p:to>
                                    </p:set>
                                    <p:anim calcmode="lin" valueType="num">
                                      <p:cBhvr>
                                        <p:cTn id="172" dur="500" fill="hold"/>
                                        <p:tgtEl>
                                          <p:spTgt spid="22"/>
                                        </p:tgtEl>
                                        <p:attrNameLst>
                                          <p:attrName>ppt_w</p:attrName>
                                        </p:attrNameLst>
                                      </p:cBhvr>
                                      <p:tavLst>
                                        <p:tav tm="0">
                                          <p:val>
                                            <p:fltVal val="0"/>
                                          </p:val>
                                        </p:tav>
                                        <p:tav tm="100000">
                                          <p:val>
                                            <p:strVal val="#ppt_w"/>
                                          </p:val>
                                        </p:tav>
                                      </p:tavLst>
                                    </p:anim>
                                    <p:anim calcmode="lin" valueType="num">
                                      <p:cBhvr>
                                        <p:cTn id="173" dur="500" fill="hold"/>
                                        <p:tgtEl>
                                          <p:spTgt spid="22"/>
                                        </p:tgtEl>
                                        <p:attrNameLst>
                                          <p:attrName>ppt_h</p:attrName>
                                        </p:attrNameLst>
                                      </p:cBhvr>
                                      <p:tavLst>
                                        <p:tav tm="0">
                                          <p:val>
                                            <p:fltVal val="0"/>
                                          </p:val>
                                        </p:tav>
                                        <p:tav tm="100000">
                                          <p:val>
                                            <p:strVal val="#ppt_h"/>
                                          </p:val>
                                        </p:tav>
                                      </p:tavLst>
                                    </p:anim>
                                    <p:animEffect transition="in" filter="fade">
                                      <p:cBhvr>
                                        <p:cTn id="174" dur="500"/>
                                        <p:tgtEl>
                                          <p:spTgt spid="22"/>
                                        </p:tgtEl>
                                      </p:cBhvr>
                                    </p:animEffect>
                                    <p:anim calcmode="lin" valueType="num">
                                      <p:cBhvr>
                                        <p:cTn id="175" dur="500" fill="hold"/>
                                        <p:tgtEl>
                                          <p:spTgt spid="22"/>
                                        </p:tgtEl>
                                        <p:attrNameLst>
                                          <p:attrName>ppt_x</p:attrName>
                                        </p:attrNameLst>
                                      </p:cBhvr>
                                      <p:tavLst>
                                        <p:tav tm="0">
                                          <p:val>
                                            <p:fltVal val="0.5"/>
                                          </p:val>
                                        </p:tav>
                                        <p:tav tm="100000">
                                          <p:val>
                                            <p:strVal val="#ppt_x"/>
                                          </p:val>
                                        </p:tav>
                                      </p:tavLst>
                                    </p:anim>
                                    <p:anim calcmode="lin" valueType="num">
                                      <p:cBhvr>
                                        <p:cTn id="176" dur="500" fill="hold"/>
                                        <p:tgtEl>
                                          <p:spTgt spid="22"/>
                                        </p:tgtEl>
                                        <p:attrNameLst>
                                          <p:attrName>ppt_y</p:attrName>
                                        </p:attrNameLst>
                                      </p:cBhvr>
                                      <p:tavLst>
                                        <p:tav tm="0">
                                          <p:val>
                                            <p:fltVal val="0.5"/>
                                          </p:val>
                                        </p:tav>
                                        <p:tav tm="100000">
                                          <p:val>
                                            <p:strVal val="#ppt_y"/>
                                          </p:val>
                                        </p:tav>
                                      </p:tavLst>
                                    </p:anim>
                                  </p:childTnLst>
                                </p:cTn>
                              </p:par>
                            </p:childTnLst>
                          </p:cTn>
                        </p:par>
                        <p:par>
                          <p:cTn id="177" fill="hold">
                            <p:stCondLst>
                              <p:cond delay="1000"/>
                            </p:stCondLst>
                            <p:childTnLst>
                              <p:par>
                                <p:cTn id="178" presetID="42" presetClass="entr" presetSubtype="0" fill="hold" grpId="0" nodeType="after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anim calcmode="lin" valueType="num">
                                      <p:cBhvr>
                                        <p:cTn id="181" dur="500" fill="hold"/>
                                        <p:tgtEl>
                                          <p:spTgt spid="38"/>
                                        </p:tgtEl>
                                        <p:attrNameLst>
                                          <p:attrName>ppt_x</p:attrName>
                                        </p:attrNameLst>
                                      </p:cBhvr>
                                      <p:tavLst>
                                        <p:tav tm="0">
                                          <p:val>
                                            <p:strVal val="#ppt_x"/>
                                          </p:val>
                                        </p:tav>
                                        <p:tav tm="100000">
                                          <p:val>
                                            <p:strVal val="#ppt_x"/>
                                          </p:val>
                                        </p:tav>
                                      </p:tavLst>
                                    </p:anim>
                                    <p:anim calcmode="lin" valueType="num">
                                      <p:cBhvr>
                                        <p:cTn id="182" dur="500" fill="hold"/>
                                        <p:tgtEl>
                                          <p:spTgt spid="38"/>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62"/>
                                        </p:tgtEl>
                                        <p:attrNameLst>
                                          <p:attrName>style.visibility</p:attrName>
                                        </p:attrNameLst>
                                      </p:cBhvr>
                                      <p:to>
                                        <p:strVal val="visible"/>
                                      </p:to>
                                    </p:set>
                                    <p:animEffect transition="in" filter="fade">
                                      <p:cBhvr>
                                        <p:cTn id="185" dur="500"/>
                                        <p:tgtEl>
                                          <p:spTgt spid="62"/>
                                        </p:tgtEl>
                                      </p:cBhvr>
                                    </p:animEffect>
                                    <p:anim calcmode="lin" valueType="num">
                                      <p:cBhvr>
                                        <p:cTn id="186" dur="500" fill="hold"/>
                                        <p:tgtEl>
                                          <p:spTgt spid="62"/>
                                        </p:tgtEl>
                                        <p:attrNameLst>
                                          <p:attrName>ppt_x</p:attrName>
                                        </p:attrNameLst>
                                      </p:cBhvr>
                                      <p:tavLst>
                                        <p:tav tm="0">
                                          <p:val>
                                            <p:strVal val="#ppt_x"/>
                                          </p:val>
                                        </p:tav>
                                        <p:tav tm="100000">
                                          <p:val>
                                            <p:strVal val="#ppt_x"/>
                                          </p:val>
                                        </p:tav>
                                      </p:tavLst>
                                    </p:anim>
                                    <p:anim calcmode="lin" valueType="num">
                                      <p:cBhvr>
                                        <p:cTn id="187" dur="500" fill="hold"/>
                                        <p:tgtEl>
                                          <p:spTgt spid="62"/>
                                        </p:tgtEl>
                                        <p:attrNameLst>
                                          <p:attrName>ppt_y</p:attrName>
                                        </p:attrNameLst>
                                      </p:cBhvr>
                                      <p:tavLst>
                                        <p:tav tm="0">
                                          <p:val>
                                            <p:strVal val="#ppt_y+.1"/>
                                          </p:val>
                                        </p:tav>
                                        <p:tav tm="100000">
                                          <p:val>
                                            <p:strVal val="#ppt_y"/>
                                          </p:val>
                                        </p:tav>
                                      </p:tavLst>
                                    </p:anim>
                                  </p:childTnLst>
                                </p:cTn>
                              </p:par>
                              <p:par>
                                <p:cTn id="188" presetID="42" presetClass="entr" presetSubtype="0" fill="hold" grpId="0" nodeType="withEffect">
                                  <p:stCondLst>
                                    <p:cond delay="0"/>
                                  </p:stCondLst>
                                  <p:childTnLst>
                                    <p:set>
                                      <p:cBhvr>
                                        <p:cTn id="189" dur="1" fill="hold">
                                          <p:stCondLst>
                                            <p:cond delay="0"/>
                                          </p:stCondLst>
                                        </p:cTn>
                                        <p:tgtEl>
                                          <p:spTgt spid="63"/>
                                        </p:tgtEl>
                                        <p:attrNameLst>
                                          <p:attrName>style.visibility</p:attrName>
                                        </p:attrNameLst>
                                      </p:cBhvr>
                                      <p:to>
                                        <p:strVal val="visible"/>
                                      </p:to>
                                    </p:set>
                                    <p:animEffect transition="in" filter="fade">
                                      <p:cBhvr>
                                        <p:cTn id="190" dur="500"/>
                                        <p:tgtEl>
                                          <p:spTgt spid="63"/>
                                        </p:tgtEl>
                                      </p:cBhvr>
                                    </p:animEffect>
                                    <p:anim calcmode="lin" valueType="num">
                                      <p:cBhvr>
                                        <p:cTn id="191" dur="500" fill="hold"/>
                                        <p:tgtEl>
                                          <p:spTgt spid="63"/>
                                        </p:tgtEl>
                                        <p:attrNameLst>
                                          <p:attrName>ppt_x</p:attrName>
                                        </p:attrNameLst>
                                      </p:cBhvr>
                                      <p:tavLst>
                                        <p:tav tm="0">
                                          <p:val>
                                            <p:strVal val="#ppt_x"/>
                                          </p:val>
                                        </p:tav>
                                        <p:tav tm="100000">
                                          <p:val>
                                            <p:strVal val="#ppt_x"/>
                                          </p:val>
                                        </p:tav>
                                      </p:tavLst>
                                    </p:anim>
                                    <p:anim calcmode="lin" valueType="num">
                                      <p:cBhvr>
                                        <p:cTn id="192" dur="500" fill="hold"/>
                                        <p:tgtEl>
                                          <p:spTgt spid="63"/>
                                        </p:tgtEl>
                                        <p:attrNameLst>
                                          <p:attrName>ppt_y</p:attrName>
                                        </p:attrNameLst>
                                      </p:cBhvr>
                                      <p:tavLst>
                                        <p:tav tm="0">
                                          <p:val>
                                            <p:strVal val="#ppt_y+.1"/>
                                          </p:val>
                                        </p:tav>
                                        <p:tav tm="100000">
                                          <p:val>
                                            <p:strVal val="#ppt_y"/>
                                          </p:val>
                                        </p:tav>
                                      </p:tavLst>
                                    </p:anim>
                                  </p:childTnLst>
                                </p:cTn>
                              </p:par>
                              <p:par>
                                <p:cTn id="193" presetID="42" presetClass="entr" presetSubtype="0" fill="hold" grpId="0" nodeType="with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500"/>
                                        <p:tgtEl>
                                          <p:spTgt spid="64"/>
                                        </p:tgtEl>
                                      </p:cBhvr>
                                    </p:animEffect>
                                    <p:anim calcmode="lin" valueType="num">
                                      <p:cBhvr>
                                        <p:cTn id="196" dur="500" fill="hold"/>
                                        <p:tgtEl>
                                          <p:spTgt spid="64"/>
                                        </p:tgtEl>
                                        <p:attrNameLst>
                                          <p:attrName>ppt_x</p:attrName>
                                        </p:attrNameLst>
                                      </p:cBhvr>
                                      <p:tavLst>
                                        <p:tav tm="0">
                                          <p:val>
                                            <p:strVal val="#ppt_x"/>
                                          </p:val>
                                        </p:tav>
                                        <p:tav tm="100000">
                                          <p:val>
                                            <p:strVal val="#ppt_x"/>
                                          </p:val>
                                        </p:tav>
                                      </p:tavLst>
                                    </p:anim>
                                    <p:anim calcmode="lin" valueType="num">
                                      <p:cBhvr>
                                        <p:cTn id="197" dur="500" fill="hold"/>
                                        <p:tgtEl>
                                          <p:spTgt spid="64"/>
                                        </p:tgtEl>
                                        <p:attrNameLst>
                                          <p:attrName>ppt_y</p:attrName>
                                        </p:attrNameLst>
                                      </p:cBhvr>
                                      <p:tavLst>
                                        <p:tav tm="0">
                                          <p:val>
                                            <p:strVal val="#ppt_y+.1"/>
                                          </p:val>
                                        </p:tav>
                                        <p:tav tm="100000">
                                          <p:val>
                                            <p:strVal val="#ppt_y"/>
                                          </p:val>
                                        </p:tav>
                                      </p:tavLst>
                                    </p:anim>
                                  </p:childTnLst>
                                </p:cTn>
                              </p:par>
                              <p:par>
                                <p:cTn id="198" presetID="42" presetClass="entr" presetSubtype="0" fill="hold" grpId="0" nodeType="withEffect">
                                  <p:stCondLst>
                                    <p:cond delay="0"/>
                                  </p:stCondLst>
                                  <p:childTnLst>
                                    <p:set>
                                      <p:cBhvr>
                                        <p:cTn id="199" dur="1" fill="hold">
                                          <p:stCondLst>
                                            <p:cond delay="0"/>
                                          </p:stCondLst>
                                        </p:cTn>
                                        <p:tgtEl>
                                          <p:spTgt spid="65"/>
                                        </p:tgtEl>
                                        <p:attrNameLst>
                                          <p:attrName>style.visibility</p:attrName>
                                        </p:attrNameLst>
                                      </p:cBhvr>
                                      <p:to>
                                        <p:strVal val="visible"/>
                                      </p:to>
                                    </p:set>
                                    <p:animEffect transition="in" filter="fade">
                                      <p:cBhvr>
                                        <p:cTn id="200" dur="500"/>
                                        <p:tgtEl>
                                          <p:spTgt spid="65"/>
                                        </p:tgtEl>
                                      </p:cBhvr>
                                    </p:animEffect>
                                    <p:anim calcmode="lin" valueType="num">
                                      <p:cBhvr>
                                        <p:cTn id="201" dur="500" fill="hold"/>
                                        <p:tgtEl>
                                          <p:spTgt spid="65"/>
                                        </p:tgtEl>
                                        <p:attrNameLst>
                                          <p:attrName>ppt_x</p:attrName>
                                        </p:attrNameLst>
                                      </p:cBhvr>
                                      <p:tavLst>
                                        <p:tav tm="0">
                                          <p:val>
                                            <p:strVal val="#ppt_x"/>
                                          </p:val>
                                        </p:tav>
                                        <p:tav tm="100000">
                                          <p:val>
                                            <p:strVal val="#ppt_x"/>
                                          </p:val>
                                        </p:tav>
                                      </p:tavLst>
                                    </p:anim>
                                    <p:anim calcmode="lin" valueType="num">
                                      <p:cBhvr>
                                        <p:cTn id="202" dur="500" fill="hold"/>
                                        <p:tgtEl>
                                          <p:spTgt spid="65"/>
                                        </p:tgtEl>
                                        <p:attrNameLst>
                                          <p:attrName>ppt_y</p:attrName>
                                        </p:attrNameLst>
                                      </p:cBhvr>
                                      <p:tavLst>
                                        <p:tav tm="0">
                                          <p:val>
                                            <p:strVal val="#ppt_y+.1"/>
                                          </p:val>
                                        </p:tav>
                                        <p:tav tm="100000">
                                          <p:val>
                                            <p:strVal val="#ppt_y"/>
                                          </p:val>
                                        </p:tav>
                                      </p:tavLst>
                                    </p:anim>
                                  </p:childTnLst>
                                </p:cTn>
                              </p:par>
                              <p:par>
                                <p:cTn id="203" presetID="42" presetClass="entr" presetSubtype="0" fill="hold" grpId="0" nodeType="withEffect">
                                  <p:stCondLst>
                                    <p:cond delay="0"/>
                                  </p:stCondLst>
                                  <p:childTnLst>
                                    <p:set>
                                      <p:cBhvr>
                                        <p:cTn id="204" dur="1" fill="hold">
                                          <p:stCondLst>
                                            <p:cond delay="0"/>
                                          </p:stCondLst>
                                        </p:cTn>
                                        <p:tgtEl>
                                          <p:spTgt spid="66"/>
                                        </p:tgtEl>
                                        <p:attrNameLst>
                                          <p:attrName>style.visibility</p:attrName>
                                        </p:attrNameLst>
                                      </p:cBhvr>
                                      <p:to>
                                        <p:strVal val="visible"/>
                                      </p:to>
                                    </p:set>
                                    <p:animEffect transition="in" filter="fade">
                                      <p:cBhvr>
                                        <p:cTn id="205" dur="500"/>
                                        <p:tgtEl>
                                          <p:spTgt spid="66"/>
                                        </p:tgtEl>
                                      </p:cBhvr>
                                    </p:animEffect>
                                    <p:anim calcmode="lin" valueType="num">
                                      <p:cBhvr>
                                        <p:cTn id="206" dur="500" fill="hold"/>
                                        <p:tgtEl>
                                          <p:spTgt spid="66"/>
                                        </p:tgtEl>
                                        <p:attrNameLst>
                                          <p:attrName>ppt_x</p:attrName>
                                        </p:attrNameLst>
                                      </p:cBhvr>
                                      <p:tavLst>
                                        <p:tav tm="0">
                                          <p:val>
                                            <p:strVal val="#ppt_x"/>
                                          </p:val>
                                        </p:tav>
                                        <p:tav tm="100000">
                                          <p:val>
                                            <p:strVal val="#ppt_x"/>
                                          </p:val>
                                        </p:tav>
                                      </p:tavLst>
                                    </p:anim>
                                    <p:anim calcmode="lin" valueType="num">
                                      <p:cBhvr>
                                        <p:cTn id="207" dur="500" fill="hold"/>
                                        <p:tgtEl>
                                          <p:spTgt spid="66"/>
                                        </p:tgtEl>
                                        <p:attrNameLst>
                                          <p:attrName>ppt_y</p:attrName>
                                        </p:attrNameLst>
                                      </p:cBhvr>
                                      <p:tavLst>
                                        <p:tav tm="0">
                                          <p:val>
                                            <p:strVal val="#ppt_y+.1"/>
                                          </p:val>
                                        </p:tav>
                                        <p:tav tm="100000">
                                          <p:val>
                                            <p:strVal val="#ppt_y"/>
                                          </p:val>
                                        </p:tav>
                                      </p:tavLst>
                                    </p:anim>
                                  </p:childTnLst>
                                </p:cTn>
                              </p:par>
                              <p:par>
                                <p:cTn id="208" presetID="42" presetClass="entr" presetSubtype="0" fill="hold" grpId="0" nodeType="withEffect">
                                  <p:stCondLst>
                                    <p:cond delay="0"/>
                                  </p:stCondLst>
                                  <p:childTnLst>
                                    <p:set>
                                      <p:cBhvr>
                                        <p:cTn id="209" dur="1" fill="hold">
                                          <p:stCondLst>
                                            <p:cond delay="0"/>
                                          </p:stCondLst>
                                        </p:cTn>
                                        <p:tgtEl>
                                          <p:spTgt spid="67"/>
                                        </p:tgtEl>
                                        <p:attrNameLst>
                                          <p:attrName>style.visibility</p:attrName>
                                        </p:attrNameLst>
                                      </p:cBhvr>
                                      <p:to>
                                        <p:strVal val="visible"/>
                                      </p:to>
                                    </p:set>
                                    <p:animEffect transition="in" filter="fade">
                                      <p:cBhvr>
                                        <p:cTn id="210" dur="500"/>
                                        <p:tgtEl>
                                          <p:spTgt spid="67"/>
                                        </p:tgtEl>
                                      </p:cBhvr>
                                    </p:animEffect>
                                    <p:anim calcmode="lin" valueType="num">
                                      <p:cBhvr>
                                        <p:cTn id="211" dur="500" fill="hold"/>
                                        <p:tgtEl>
                                          <p:spTgt spid="67"/>
                                        </p:tgtEl>
                                        <p:attrNameLst>
                                          <p:attrName>ppt_x</p:attrName>
                                        </p:attrNameLst>
                                      </p:cBhvr>
                                      <p:tavLst>
                                        <p:tav tm="0">
                                          <p:val>
                                            <p:strVal val="#ppt_x"/>
                                          </p:val>
                                        </p:tav>
                                        <p:tav tm="100000">
                                          <p:val>
                                            <p:strVal val="#ppt_x"/>
                                          </p:val>
                                        </p:tav>
                                      </p:tavLst>
                                    </p:anim>
                                    <p:anim calcmode="lin" valueType="num">
                                      <p:cBhvr>
                                        <p:cTn id="212" dur="500" fill="hold"/>
                                        <p:tgtEl>
                                          <p:spTgt spid="67"/>
                                        </p:tgtEl>
                                        <p:attrNameLst>
                                          <p:attrName>ppt_y</p:attrName>
                                        </p:attrNameLst>
                                      </p:cBhvr>
                                      <p:tavLst>
                                        <p:tav tm="0">
                                          <p:val>
                                            <p:strVal val="#ppt_y+.1"/>
                                          </p:val>
                                        </p:tav>
                                        <p:tav tm="100000">
                                          <p:val>
                                            <p:strVal val="#ppt_y"/>
                                          </p:val>
                                        </p:tav>
                                      </p:tavLst>
                                    </p:anim>
                                  </p:childTnLst>
                                </p:cTn>
                              </p:par>
                              <p:par>
                                <p:cTn id="213" presetID="42" presetClass="entr" presetSubtype="0" fill="hold" grpId="0" nodeType="withEffect">
                                  <p:stCondLst>
                                    <p:cond delay="0"/>
                                  </p:stCondLst>
                                  <p:childTnLst>
                                    <p:set>
                                      <p:cBhvr>
                                        <p:cTn id="214" dur="1" fill="hold">
                                          <p:stCondLst>
                                            <p:cond delay="0"/>
                                          </p:stCondLst>
                                        </p:cTn>
                                        <p:tgtEl>
                                          <p:spTgt spid="79"/>
                                        </p:tgtEl>
                                        <p:attrNameLst>
                                          <p:attrName>style.visibility</p:attrName>
                                        </p:attrNameLst>
                                      </p:cBhvr>
                                      <p:to>
                                        <p:strVal val="visible"/>
                                      </p:to>
                                    </p:set>
                                    <p:animEffect transition="in" filter="fade">
                                      <p:cBhvr>
                                        <p:cTn id="215" dur="500"/>
                                        <p:tgtEl>
                                          <p:spTgt spid="79"/>
                                        </p:tgtEl>
                                      </p:cBhvr>
                                    </p:animEffect>
                                    <p:anim calcmode="lin" valueType="num">
                                      <p:cBhvr>
                                        <p:cTn id="216" dur="500" fill="hold"/>
                                        <p:tgtEl>
                                          <p:spTgt spid="79"/>
                                        </p:tgtEl>
                                        <p:attrNameLst>
                                          <p:attrName>ppt_x</p:attrName>
                                        </p:attrNameLst>
                                      </p:cBhvr>
                                      <p:tavLst>
                                        <p:tav tm="0">
                                          <p:val>
                                            <p:strVal val="#ppt_x"/>
                                          </p:val>
                                        </p:tav>
                                        <p:tav tm="100000">
                                          <p:val>
                                            <p:strVal val="#ppt_x"/>
                                          </p:val>
                                        </p:tav>
                                      </p:tavLst>
                                    </p:anim>
                                    <p:anim calcmode="lin" valueType="num">
                                      <p:cBhvr>
                                        <p:cTn id="217" dur="500" fill="hold"/>
                                        <p:tgtEl>
                                          <p:spTgt spid="79"/>
                                        </p:tgtEl>
                                        <p:attrNameLst>
                                          <p:attrName>ppt_y</p:attrName>
                                        </p:attrNameLst>
                                      </p:cBhvr>
                                      <p:tavLst>
                                        <p:tav tm="0">
                                          <p:val>
                                            <p:strVal val="#ppt_y+.1"/>
                                          </p:val>
                                        </p:tav>
                                        <p:tav tm="100000">
                                          <p:val>
                                            <p:strVal val="#ppt_y"/>
                                          </p:val>
                                        </p:tav>
                                      </p:tavLst>
                                    </p:anim>
                                  </p:childTnLst>
                                </p:cTn>
                              </p:par>
                            </p:childTnLst>
                          </p:cTn>
                        </p:par>
                        <p:par>
                          <p:cTn id="218" fill="hold">
                            <p:stCondLst>
                              <p:cond delay="1500"/>
                            </p:stCondLst>
                            <p:childTnLst>
                              <p:par>
                                <p:cTn id="219" presetID="42" presetClass="entr" presetSubtype="0" fill="hold" grpId="0" nodeType="afterEffect">
                                  <p:stCondLst>
                                    <p:cond delay="0"/>
                                  </p:stCondLst>
                                  <p:childTnLst>
                                    <p:set>
                                      <p:cBhvr>
                                        <p:cTn id="220" dur="1" fill="hold">
                                          <p:stCondLst>
                                            <p:cond delay="0"/>
                                          </p:stCondLst>
                                        </p:cTn>
                                        <p:tgtEl>
                                          <p:spTgt spid="81"/>
                                        </p:tgtEl>
                                        <p:attrNameLst>
                                          <p:attrName>style.visibility</p:attrName>
                                        </p:attrNameLst>
                                      </p:cBhvr>
                                      <p:to>
                                        <p:strVal val="visible"/>
                                      </p:to>
                                    </p:set>
                                    <p:animEffect transition="in" filter="fade">
                                      <p:cBhvr>
                                        <p:cTn id="221" dur="500"/>
                                        <p:tgtEl>
                                          <p:spTgt spid="81"/>
                                        </p:tgtEl>
                                      </p:cBhvr>
                                    </p:animEffect>
                                    <p:anim calcmode="lin" valueType="num">
                                      <p:cBhvr>
                                        <p:cTn id="222" dur="500" fill="hold"/>
                                        <p:tgtEl>
                                          <p:spTgt spid="81"/>
                                        </p:tgtEl>
                                        <p:attrNameLst>
                                          <p:attrName>ppt_x</p:attrName>
                                        </p:attrNameLst>
                                      </p:cBhvr>
                                      <p:tavLst>
                                        <p:tav tm="0">
                                          <p:val>
                                            <p:strVal val="#ppt_x"/>
                                          </p:val>
                                        </p:tav>
                                        <p:tav tm="100000">
                                          <p:val>
                                            <p:strVal val="#ppt_x"/>
                                          </p:val>
                                        </p:tav>
                                      </p:tavLst>
                                    </p:anim>
                                    <p:anim calcmode="lin" valueType="num">
                                      <p:cBhvr>
                                        <p:cTn id="223" dur="500" fill="hold"/>
                                        <p:tgtEl>
                                          <p:spTgt spid="81"/>
                                        </p:tgtEl>
                                        <p:attrNameLst>
                                          <p:attrName>ppt_y</p:attrName>
                                        </p:attrNameLst>
                                      </p:cBhvr>
                                      <p:tavLst>
                                        <p:tav tm="0">
                                          <p:val>
                                            <p:strVal val="#ppt_y+.1"/>
                                          </p:val>
                                        </p:tav>
                                        <p:tav tm="100000">
                                          <p:val>
                                            <p:strVal val="#ppt_y"/>
                                          </p:val>
                                        </p:tav>
                                      </p:tavLst>
                                    </p:anim>
                                  </p:childTnLst>
                                </p:cTn>
                              </p:par>
                              <p:par>
                                <p:cTn id="224" presetID="42" presetClass="entr" presetSubtype="0" fill="hold" grpId="0" nodeType="withEffect">
                                  <p:stCondLst>
                                    <p:cond delay="0"/>
                                  </p:stCondLst>
                                  <p:childTnLst>
                                    <p:set>
                                      <p:cBhvr>
                                        <p:cTn id="225" dur="1" fill="hold">
                                          <p:stCondLst>
                                            <p:cond delay="0"/>
                                          </p:stCondLst>
                                        </p:cTn>
                                        <p:tgtEl>
                                          <p:spTgt spid="82"/>
                                        </p:tgtEl>
                                        <p:attrNameLst>
                                          <p:attrName>style.visibility</p:attrName>
                                        </p:attrNameLst>
                                      </p:cBhvr>
                                      <p:to>
                                        <p:strVal val="visible"/>
                                      </p:to>
                                    </p:set>
                                    <p:animEffect transition="in" filter="fade">
                                      <p:cBhvr>
                                        <p:cTn id="226" dur="500"/>
                                        <p:tgtEl>
                                          <p:spTgt spid="82"/>
                                        </p:tgtEl>
                                      </p:cBhvr>
                                    </p:animEffect>
                                    <p:anim calcmode="lin" valueType="num">
                                      <p:cBhvr>
                                        <p:cTn id="227" dur="500" fill="hold"/>
                                        <p:tgtEl>
                                          <p:spTgt spid="82"/>
                                        </p:tgtEl>
                                        <p:attrNameLst>
                                          <p:attrName>ppt_x</p:attrName>
                                        </p:attrNameLst>
                                      </p:cBhvr>
                                      <p:tavLst>
                                        <p:tav tm="0">
                                          <p:val>
                                            <p:strVal val="#ppt_x"/>
                                          </p:val>
                                        </p:tav>
                                        <p:tav tm="100000">
                                          <p:val>
                                            <p:strVal val="#ppt_x"/>
                                          </p:val>
                                        </p:tav>
                                      </p:tavLst>
                                    </p:anim>
                                    <p:anim calcmode="lin" valueType="num">
                                      <p:cBhvr>
                                        <p:cTn id="228" dur="500" fill="hold"/>
                                        <p:tgtEl>
                                          <p:spTgt spid="82"/>
                                        </p:tgtEl>
                                        <p:attrNameLst>
                                          <p:attrName>ppt_y</p:attrName>
                                        </p:attrNameLst>
                                      </p:cBhvr>
                                      <p:tavLst>
                                        <p:tav tm="0">
                                          <p:val>
                                            <p:strVal val="#ppt_y+.1"/>
                                          </p:val>
                                        </p:tav>
                                        <p:tav tm="100000">
                                          <p:val>
                                            <p:strVal val="#ppt_y"/>
                                          </p:val>
                                        </p:tav>
                                      </p:tavLst>
                                    </p:anim>
                                  </p:childTnLst>
                                </p:cTn>
                              </p:par>
                              <p:par>
                                <p:cTn id="229" presetID="42" presetClass="entr" presetSubtype="0" fill="hold" grpId="0" nodeType="withEffect">
                                  <p:stCondLst>
                                    <p:cond delay="0"/>
                                  </p:stCondLst>
                                  <p:childTnLst>
                                    <p:set>
                                      <p:cBhvr>
                                        <p:cTn id="230" dur="1" fill="hold">
                                          <p:stCondLst>
                                            <p:cond delay="0"/>
                                          </p:stCondLst>
                                        </p:cTn>
                                        <p:tgtEl>
                                          <p:spTgt spid="83"/>
                                        </p:tgtEl>
                                        <p:attrNameLst>
                                          <p:attrName>style.visibility</p:attrName>
                                        </p:attrNameLst>
                                      </p:cBhvr>
                                      <p:to>
                                        <p:strVal val="visible"/>
                                      </p:to>
                                    </p:set>
                                    <p:animEffect transition="in" filter="fade">
                                      <p:cBhvr>
                                        <p:cTn id="231" dur="500"/>
                                        <p:tgtEl>
                                          <p:spTgt spid="83"/>
                                        </p:tgtEl>
                                      </p:cBhvr>
                                    </p:animEffect>
                                    <p:anim calcmode="lin" valueType="num">
                                      <p:cBhvr>
                                        <p:cTn id="232" dur="500" fill="hold"/>
                                        <p:tgtEl>
                                          <p:spTgt spid="83"/>
                                        </p:tgtEl>
                                        <p:attrNameLst>
                                          <p:attrName>ppt_x</p:attrName>
                                        </p:attrNameLst>
                                      </p:cBhvr>
                                      <p:tavLst>
                                        <p:tav tm="0">
                                          <p:val>
                                            <p:strVal val="#ppt_x"/>
                                          </p:val>
                                        </p:tav>
                                        <p:tav tm="100000">
                                          <p:val>
                                            <p:strVal val="#ppt_x"/>
                                          </p:val>
                                        </p:tav>
                                      </p:tavLst>
                                    </p:anim>
                                    <p:anim calcmode="lin" valueType="num">
                                      <p:cBhvr>
                                        <p:cTn id="233" dur="500" fill="hold"/>
                                        <p:tgtEl>
                                          <p:spTgt spid="83"/>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84"/>
                                        </p:tgtEl>
                                        <p:attrNameLst>
                                          <p:attrName>style.visibility</p:attrName>
                                        </p:attrNameLst>
                                      </p:cBhvr>
                                      <p:to>
                                        <p:strVal val="visible"/>
                                      </p:to>
                                    </p:set>
                                    <p:animEffect transition="in" filter="fade">
                                      <p:cBhvr>
                                        <p:cTn id="236" dur="500"/>
                                        <p:tgtEl>
                                          <p:spTgt spid="84"/>
                                        </p:tgtEl>
                                      </p:cBhvr>
                                    </p:animEffect>
                                    <p:anim calcmode="lin" valueType="num">
                                      <p:cBhvr>
                                        <p:cTn id="237" dur="500" fill="hold"/>
                                        <p:tgtEl>
                                          <p:spTgt spid="84"/>
                                        </p:tgtEl>
                                        <p:attrNameLst>
                                          <p:attrName>ppt_x</p:attrName>
                                        </p:attrNameLst>
                                      </p:cBhvr>
                                      <p:tavLst>
                                        <p:tav tm="0">
                                          <p:val>
                                            <p:strVal val="#ppt_x"/>
                                          </p:val>
                                        </p:tav>
                                        <p:tav tm="100000">
                                          <p:val>
                                            <p:strVal val="#ppt_x"/>
                                          </p:val>
                                        </p:tav>
                                      </p:tavLst>
                                    </p:anim>
                                    <p:anim calcmode="lin" valueType="num">
                                      <p:cBhvr>
                                        <p:cTn id="238" dur="500" fill="hold"/>
                                        <p:tgtEl>
                                          <p:spTgt spid="84"/>
                                        </p:tgtEl>
                                        <p:attrNameLst>
                                          <p:attrName>ppt_y</p:attrName>
                                        </p:attrNameLst>
                                      </p:cBhvr>
                                      <p:tavLst>
                                        <p:tav tm="0">
                                          <p:val>
                                            <p:strVal val="#ppt_y+.1"/>
                                          </p:val>
                                        </p:tav>
                                        <p:tav tm="100000">
                                          <p:val>
                                            <p:strVal val="#ppt_y"/>
                                          </p:val>
                                        </p:tav>
                                      </p:tavLst>
                                    </p:anim>
                                  </p:childTnLst>
                                </p:cTn>
                              </p:par>
                              <p:par>
                                <p:cTn id="239" presetID="42" presetClass="entr" presetSubtype="0" fill="hold" grpId="0" nodeType="withEffect">
                                  <p:stCondLst>
                                    <p:cond delay="0"/>
                                  </p:stCondLst>
                                  <p:childTnLst>
                                    <p:set>
                                      <p:cBhvr>
                                        <p:cTn id="240" dur="1" fill="hold">
                                          <p:stCondLst>
                                            <p:cond delay="0"/>
                                          </p:stCondLst>
                                        </p:cTn>
                                        <p:tgtEl>
                                          <p:spTgt spid="85"/>
                                        </p:tgtEl>
                                        <p:attrNameLst>
                                          <p:attrName>style.visibility</p:attrName>
                                        </p:attrNameLst>
                                      </p:cBhvr>
                                      <p:to>
                                        <p:strVal val="visible"/>
                                      </p:to>
                                    </p:set>
                                    <p:animEffect transition="in" filter="fade">
                                      <p:cBhvr>
                                        <p:cTn id="241" dur="500"/>
                                        <p:tgtEl>
                                          <p:spTgt spid="85"/>
                                        </p:tgtEl>
                                      </p:cBhvr>
                                    </p:animEffect>
                                    <p:anim calcmode="lin" valueType="num">
                                      <p:cBhvr>
                                        <p:cTn id="242" dur="500" fill="hold"/>
                                        <p:tgtEl>
                                          <p:spTgt spid="85"/>
                                        </p:tgtEl>
                                        <p:attrNameLst>
                                          <p:attrName>ppt_x</p:attrName>
                                        </p:attrNameLst>
                                      </p:cBhvr>
                                      <p:tavLst>
                                        <p:tav tm="0">
                                          <p:val>
                                            <p:strVal val="#ppt_x"/>
                                          </p:val>
                                        </p:tav>
                                        <p:tav tm="100000">
                                          <p:val>
                                            <p:strVal val="#ppt_x"/>
                                          </p:val>
                                        </p:tav>
                                      </p:tavLst>
                                    </p:anim>
                                    <p:anim calcmode="lin" valueType="num">
                                      <p:cBhvr>
                                        <p:cTn id="243" dur="500" fill="hold"/>
                                        <p:tgtEl>
                                          <p:spTgt spid="85"/>
                                        </p:tgtEl>
                                        <p:attrNameLst>
                                          <p:attrName>ppt_y</p:attrName>
                                        </p:attrNameLst>
                                      </p:cBhvr>
                                      <p:tavLst>
                                        <p:tav tm="0">
                                          <p:val>
                                            <p:strVal val="#ppt_y+.1"/>
                                          </p:val>
                                        </p:tav>
                                        <p:tav tm="100000">
                                          <p:val>
                                            <p:strVal val="#ppt_y"/>
                                          </p:val>
                                        </p:tav>
                                      </p:tavLst>
                                    </p:anim>
                                  </p:childTnLst>
                                </p:cTn>
                              </p:par>
                              <p:par>
                                <p:cTn id="244" presetID="42" presetClass="entr" presetSubtype="0" fill="hold" grpId="0" nodeType="withEffect">
                                  <p:stCondLst>
                                    <p:cond delay="0"/>
                                  </p:stCondLst>
                                  <p:childTnLst>
                                    <p:set>
                                      <p:cBhvr>
                                        <p:cTn id="245" dur="1" fill="hold">
                                          <p:stCondLst>
                                            <p:cond delay="0"/>
                                          </p:stCondLst>
                                        </p:cTn>
                                        <p:tgtEl>
                                          <p:spTgt spid="86"/>
                                        </p:tgtEl>
                                        <p:attrNameLst>
                                          <p:attrName>style.visibility</p:attrName>
                                        </p:attrNameLst>
                                      </p:cBhvr>
                                      <p:to>
                                        <p:strVal val="visible"/>
                                      </p:to>
                                    </p:set>
                                    <p:animEffect transition="in" filter="fade">
                                      <p:cBhvr>
                                        <p:cTn id="246" dur="500"/>
                                        <p:tgtEl>
                                          <p:spTgt spid="86"/>
                                        </p:tgtEl>
                                      </p:cBhvr>
                                    </p:animEffect>
                                    <p:anim calcmode="lin" valueType="num">
                                      <p:cBhvr>
                                        <p:cTn id="247" dur="500" fill="hold"/>
                                        <p:tgtEl>
                                          <p:spTgt spid="86"/>
                                        </p:tgtEl>
                                        <p:attrNameLst>
                                          <p:attrName>ppt_x</p:attrName>
                                        </p:attrNameLst>
                                      </p:cBhvr>
                                      <p:tavLst>
                                        <p:tav tm="0">
                                          <p:val>
                                            <p:strVal val="#ppt_x"/>
                                          </p:val>
                                        </p:tav>
                                        <p:tav tm="100000">
                                          <p:val>
                                            <p:strVal val="#ppt_x"/>
                                          </p:val>
                                        </p:tav>
                                      </p:tavLst>
                                    </p:anim>
                                    <p:anim calcmode="lin" valueType="num">
                                      <p:cBhvr>
                                        <p:cTn id="248" dur="500" fill="hold"/>
                                        <p:tgtEl>
                                          <p:spTgt spid="86"/>
                                        </p:tgtEl>
                                        <p:attrNameLst>
                                          <p:attrName>ppt_y</p:attrName>
                                        </p:attrNameLst>
                                      </p:cBhvr>
                                      <p:tavLst>
                                        <p:tav tm="0">
                                          <p:val>
                                            <p:strVal val="#ppt_y+.1"/>
                                          </p:val>
                                        </p:tav>
                                        <p:tav tm="100000">
                                          <p:val>
                                            <p:strVal val="#ppt_y"/>
                                          </p:val>
                                        </p:tav>
                                      </p:tavLst>
                                    </p:anim>
                                  </p:childTnLst>
                                </p:cTn>
                              </p:par>
                              <p:par>
                                <p:cTn id="249" presetID="42" presetClass="entr" presetSubtype="0" fill="hold" grpId="0" nodeType="withEffect">
                                  <p:stCondLst>
                                    <p:cond delay="0"/>
                                  </p:stCondLst>
                                  <p:childTnLst>
                                    <p:set>
                                      <p:cBhvr>
                                        <p:cTn id="250" dur="1" fill="hold">
                                          <p:stCondLst>
                                            <p:cond delay="0"/>
                                          </p:stCondLst>
                                        </p:cTn>
                                        <p:tgtEl>
                                          <p:spTgt spid="87"/>
                                        </p:tgtEl>
                                        <p:attrNameLst>
                                          <p:attrName>style.visibility</p:attrName>
                                        </p:attrNameLst>
                                      </p:cBhvr>
                                      <p:to>
                                        <p:strVal val="visible"/>
                                      </p:to>
                                    </p:set>
                                    <p:animEffect transition="in" filter="fade">
                                      <p:cBhvr>
                                        <p:cTn id="251" dur="500"/>
                                        <p:tgtEl>
                                          <p:spTgt spid="87"/>
                                        </p:tgtEl>
                                      </p:cBhvr>
                                    </p:animEffect>
                                    <p:anim calcmode="lin" valueType="num">
                                      <p:cBhvr>
                                        <p:cTn id="252" dur="500" fill="hold"/>
                                        <p:tgtEl>
                                          <p:spTgt spid="87"/>
                                        </p:tgtEl>
                                        <p:attrNameLst>
                                          <p:attrName>ppt_x</p:attrName>
                                        </p:attrNameLst>
                                      </p:cBhvr>
                                      <p:tavLst>
                                        <p:tav tm="0">
                                          <p:val>
                                            <p:strVal val="#ppt_x"/>
                                          </p:val>
                                        </p:tav>
                                        <p:tav tm="100000">
                                          <p:val>
                                            <p:strVal val="#ppt_x"/>
                                          </p:val>
                                        </p:tav>
                                      </p:tavLst>
                                    </p:anim>
                                    <p:anim calcmode="lin" valueType="num">
                                      <p:cBhvr>
                                        <p:cTn id="253" dur="500" fill="hold"/>
                                        <p:tgtEl>
                                          <p:spTgt spid="87"/>
                                        </p:tgtEl>
                                        <p:attrNameLst>
                                          <p:attrName>ppt_y</p:attrName>
                                        </p:attrNameLst>
                                      </p:cBhvr>
                                      <p:tavLst>
                                        <p:tav tm="0">
                                          <p:val>
                                            <p:strVal val="#ppt_y+.1"/>
                                          </p:val>
                                        </p:tav>
                                        <p:tav tm="100000">
                                          <p:val>
                                            <p:strVal val="#ppt_y"/>
                                          </p:val>
                                        </p:tav>
                                      </p:tavLst>
                                    </p:anim>
                                  </p:childTnLst>
                                </p:cTn>
                              </p:par>
                              <p:par>
                                <p:cTn id="254" presetID="42" presetClass="entr" presetSubtype="0" fill="hold" grpId="0" nodeType="withEffect">
                                  <p:stCondLst>
                                    <p:cond delay="0"/>
                                  </p:stCondLst>
                                  <p:childTnLst>
                                    <p:set>
                                      <p:cBhvr>
                                        <p:cTn id="255" dur="1" fill="hold">
                                          <p:stCondLst>
                                            <p:cond delay="0"/>
                                          </p:stCondLst>
                                        </p:cTn>
                                        <p:tgtEl>
                                          <p:spTgt spid="88"/>
                                        </p:tgtEl>
                                        <p:attrNameLst>
                                          <p:attrName>style.visibility</p:attrName>
                                        </p:attrNameLst>
                                      </p:cBhvr>
                                      <p:to>
                                        <p:strVal val="visible"/>
                                      </p:to>
                                    </p:set>
                                    <p:animEffect transition="in" filter="fade">
                                      <p:cBhvr>
                                        <p:cTn id="256" dur="500"/>
                                        <p:tgtEl>
                                          <p:spTgt spid="88"/>
                                        </p:tgtEl>
                                      </p:cBhvr>
                                    </p:animEffect>
                                    <p:anim calcmode="lin" valueType="num">
                                      <p:cBhvr>
                                        <p:cTn id="257" dur="500" fill="hold"/>
                                        <p:tgtEl>
                                          <p:spTgt spid="88"/>
                                        </p:tgtEl>
                                        <p:attrNameLst>
                                          <p:attrName>ppt_x</p:attrName>
                                        </p:attrNameLst>
                                      </p:cBhvr>
                                      <p:tavLst>
                                        <p:tav tm="0">
                                          <p:val>
                                            <p:strVal val="#ppt_x"/>
                                          </p:val>
                                        </p:tav>
                                        <p:tav tm="100000">
                                          <p:val>
                                            <p:strVal val="#ppt_x"/>
                                          </p:val>
                                        </p:tav>
                                      </p:tavLst>
                                    </p:anim>
                                    <p:anim calcmode="lin" valueType="num">
                                      <p:cBhvr>
                                        <p:cTn id="258" dur="500" fill="hold"/>
                                        <p:tgtEl>
                                          <p:spTgt spid="88"/>
                                        </p:tgtEl>
                                        <p:attrNameLst>
                                          <p:attrName>ppt_y</p:attrName>
                                        </p:attrNameLst>
                                      </p:cBhvr>
                                      <p:tavLst>
                                        <p:tav tm="0">
                                          <p:val>
                                            <p:strVal val="#ppt_y+.1"/>
                                          </p:val>
                                        </p:tav>
                                        <p:tav tm="100000">
                                          <p:val>
                                            <p:strVal val="#ppt_y"/>
                                          </p:val>
                                        </p:tav>
                                      </p:tavLst>
                                    </p:anim>
                                  </p:childTnLst>
                                </p:cTn>
                              </p:par>
                            </p:childTnLst>
                          </p:cTn>
                        </p:par>
                        <p:par>
                          <p:cTn id="259" fill="hold">
                            <p:stCondLst>
                              <p:cond delay="2000"/>
                            </p:stCondLst>
                            <p:childTnLst>
                              <p:par>
                                <p:cTn id="260" presetID="42" presetClass="entr" presetSubtype="0" fill="hold" grpId="0" nodeType="afterEffect">
                                  <p:stCondLst>
                                    <p:cond delay="0"/>
                                  </p:stCondLst>
                                  <p:childTnLst>
                                    <p:set>
                                      <p:cBhvr>
                                        <p:cTn id="261" dur="1" fill="hold">
                                          <p:stCondLst>
                                            <p:cond delay="0"/>
                                          </p:stCondLst>
                                        </p:cTn>
                                        <p:tgtEl>
                                          <p:spTgt spid="90"/>
                                        </p:tgtEl>
                                        <p:attrNameLst>
                                          <p:attrName>style.visibility</p:attrName>
                                        </p:attrNameLst>
                                      </p:cBhvr>
                                      <p:to>
                                        <p:strVal val="visible"/>
                                      </p:to>
                                    </p:set>
                                    <p:animEffect transition="in" filter="fade">
                                      <p:cBhvr>
                                        <p:cTn id="262" dur="500"/>
                                        <p:tgtEl>
                                          <p:spTgt spid="90"/>
                                        </p:tgtEl>
                                      </p:cBhvr>
                                    </p:animEffect>
                                    <p:anim calcmode="lin" valueType="num">
                                      <p:cBhvr>
                                        <p:cTn id="263" dur="500" fill="hold"/>
                                        <p:tgtEl>
                                          <p:spTgt spid="90"/>
                                        </p:tgtEl>
                                        <p:attrNameLst>
                                          <p:attrName>ppt_x</p:attrName>
                                        </p:attrNameLst>
                                      </p:cBhvr>
                                      <p:tavLst>
                                        <p:tav tm="0">
                                          <p:val>
                                            <p:strVal val="#ppt_x"/>
                                          </p:val>
                                        </p:tav>
                                        <p:tav tm="100000">
                                          <p:val>
                                            <p:strVal val="#ppt_x"/>
                                          </p:val>
                                        </p:tav>
                                      </p:tavLst>
                                    </p:anim>
                                    <p:anim calcmode="lin" valueType="num">
                                      <p:cBhvr>
                                        <p:cTn id="264" dur="500" fill="hold"/>
                                        <p:tgtEl>
                                          <p:spTgt spid="90"/>
                                        </p:tgtEl>
                                        <p:attrNameLst>
                                          <p:attrName>ppt_y</p:attrName>
                                        </p:attrNameLst>
                                      </p:cBhvr>
                                      <p:tavLst>
                                        <p:tav tm="0">
                                          <p:val>
                                            <p:strVal val="#ppt_y+.1"/>
                                          </p:val>
                                        </p:tav>
                                        <p:tav tm="100000">
                                          <p:val>
                                            <p:strVal val="#ppt_y"/>
                                          </p:val>
                                        </p:tav>
                                      </p:tavLst>
                                    </p:anim>
                                  </p:childTnLst>
                                </p:cTn>
                              </p:par>
                              <p:par>
                                <p:cTn id="265" presetID="42" presetClass="entr" presetSubtype="0" fill="hold" grpId="0" nodeType="withEffect">
                                  <p:stCondLst>
                                    <p:cond delay="0"/>
                                  </p:stCondLst>
                                  <p:childTnLst>
                                    <p:set>
                                      <p:cBhvr>
                                        <p:cTn id="266" dur="1" fill="hold">
                                          <p:stCondLst>
                                            <p:cond delay="0"/>
                                          </p:stCondLst>
                                        </p:cTn>
                                        <p:tgtEl>
                                          <p:spTgt spid="91"/>
                                        </p:tgtEl>
                                        <p:attrNameLst>
                                          <p:attrName>style.visibility</p:attrName>
                                        </p:attrNameLst>
                                      </p:cBhvr>
                                      <p:to>
                                        <p:strVal val="visible"/>
                                      </p:to>
                                    </p:set>
                                    <p:animEffect transition="in" filter="fade">
                                      <p:cBhvr>
                                        <p:cTn id="267" dur="500"/>
                                        <p:tgtEl>
                                          <p:spTgt spid="91"/>
                                        </p:tgtEl>
                                      </p:cBhvr>
                                    </p:animEffect>
                                    <p:anim calcmode="lin" valueType="num">
                                      <p:cBhvr>
                                        <p:cTn id="268" dur="500" fill="hold"/>
                                        <p:tgtEl>
                                          <p:spTgt spid="91"/>
                                        </p:tgtEl>
                                        <p:attrNameLst>
                                          <p:attrName>ppt_x</p:attrName>
                                        </p:attrNameLst>
                                      </p:cBhvr>
                                      <p:tavLst>
                                        <p:tav tm="0">
                                          <p:val>
                                            <p:strVal val="#ppt_x"/>
                                          </p:val>
                                        </p:tav>
                                        <p:tav tm="100000">
                                          <p:val>
                                            <p:strVal val="#ppt_x"/>
                                          </p:val>
                                        </p:tav>
                                      </p:tavLst>
                                    </p:anim>
                                    <p:anim calcmode="lin" valueType="num">
                                      <p:cBhvr>
                                        <p:cTn id="269" dur="500" fill="hold"/>
                                        <p:tgtEl>
                                          <p:spTgt spid="91"/>
                                        </p:tgtEl>
                                        <p:attrNameLst>
                                          <p:attrName>ppt_y</p:attrName>
                                        </p:attrNameLst>
                                      </p:cBhvr>
                                      <p:tavLst>
                                        <p:tav tm="0">
                                          <p:val>
                                            <p:strVal val="#ppt_y+.1"/>
                                          </p:val>
                                        </p:tav>
                                        <p:tav tm="100000">
                                          <p:val>
                                            <p:strVal val="#ppt_y"/>
                                          </p:val>
                                        </p:tav>
                                      </p:tavLst>
                                    </p:anim>
                                  </p:childTnLst>
                                </p:cTn>
                              </p:par>
                              <p:par>
                                <p:cTn id="270" presetID="42" presetClass="entr" presetSubtype="0" fill="hold" grpId="0" nodeType="withEffect">
                                  <p:stCondLst>
                                    <p:cond delay="0"/>
                                  </p:stCondLst>
                                  <p:childTnLst>
                                    <p:set>
                                      <p:cBhvr>
                                        <p:cTn id="271" dur="1" fill="hold">
                                          <p:stCondLst>
                                            <p:cond delay="0"/>
                                          </p:stCondLst>
                                        </p:cTn>
                                        <p:tgtEl>
                                          <p:spTgt spid="92"/>
                                        </p:tgtEl>
                                        <p:attrNameLst>
                                          <p:attrName>style.visibility</p:attrName>
                                        </p:attrNameLst>
                                      </p:cBhvr>
                                      <p:to>
                                        <p:strVal val="visible"/>
                                      </p:to>
                                    </p:set>
                                    <p:animEffect transition="in" filter="fade">
                                      <p:cBhvr>
                                        <p:cTn id="272" dur="500"/>
                                        <p:tgtEl>
                                          <p:spTgt spid="92"/>
                                        </p:tgtEl>
                                      </p:cBhvr>
                                    </p:animEffect>
                                    <p:anim calcmode="lin" valueType="num">
                                      <p:cBhvr>
                                        <p:cTn id="273" dur="500" fill="hold"/>
                                        <p:tgtEl>
                                          <p:spTgt spid="92"/>
                                        </p:tgtEl>
                                        <p:attrNameLst>
                                          <p:attrName>ppt_x</p:attrName>
                                        </p:attrNameLst>
                                      </p:cBhvr>
                                      <p:tavLst>
                                        <p:tav tm="0">
                                          <p:val>
                                            <p:strVal val="#ppt_x"/>
                                          </p:val>
                                        </p:tav>
                                        <p:tav tm="100000">
                                          <p:val>
                                            <p:strVal val="#ppt_x"/>
                                          </p:val>
                                        </p:tav>
                                      </p:tavLst>
                                    </p:anim>
                                    <p:anim calcmode="lin" valueType="num">
                                      <p:cBhvr>
                                        <p:cTn id="274" dur="500" fill="hold"/>
                                        <p:tgtEl>
                                          <p:spTgt spid="92"/>
                                        </p:tgtEl>
                                        <p:attrNameLst>
                                          <p:attrName>ppt_y</p:attrName>
                                        </p:attrNameLst>
                                      </p:cBhvr>
                                      <p:tavLst>
                                        <p:tav tm="0">
                                          <p:val>
                                            <p:strVal val="#ppt_y+.1"/>
                                          </p:val>
                                        </p:tav>
                                        <p:tav tm="100000">
                                          <p:val>
                                            <p:strVal val="#ppt_y"/>
                                          </p:val>
                                        </p:tav>
                                      </p:tavLst>
                                    </p:anim>
                                  </p:childTnLst>
                                </p:cTn>
                              </p:par>
                              <p:par>
                                <p:cTn id="275" presetID="42" presetClass="entr" presetSubtype="0" fill="hold" grpId="0" nodeType="withEffect">
                                  <p:stCondLst>
                                    <p:cond delay="0"/>
                                  </p:stCondLst>
                                  <p:childTnLst>
                                    <p:set>
                                      <p:cBhvr>
                                        <p:cTn id="276" dur="1" fill="hold">
                                          <p:stCondLst>
                                            <p:cond delay="0"/>
                                          </p:stCondLst>
                                        </p:cTn>
                                        <p:tgtEl>
                                          <p:spTgt spid="93"/>
                                        </p:tgtEl>
                                        <p:attrNameLst>
                                          <p:attrName>style.visibility</p:attrName>
                                        </p:attrNameLst>
                                      </p:cBhvr>
                                      <p:to>
                                        <p:strVal val="visible"/>
                                      </p:to>
                                    </p:set>
                                    <p:animEffect transition="in" filter="fade">
                                      <p:cBhvr>
                                        <p:cTn id="277" dur="500"/>
                                        <p:tgtEl>
                                          <p:spTgt spid="93"/>
                                        </p:tgtEl>
                                      </p:cBhvr>
                                    </p:animEffect>
                                    <p:anim calcmode="lin" valueType="num">
                                      <p:cBhvr>
                                        <p:cTn id="278" dur="500" fill="hold"/>
                                        <p:tgtEl>
                                          <p:spTgt spid="93"/>
                                        </p:tgtEl>
                                        <p:attrNameLst>
                                          <p:attrName>ppt_x</p:attrName>
                                        </p:attrNameLst>
                                      </p:cBhvr>
                                      <p:tavLst>
                                        <p:tav tm="0">
                                          <p:val>
                                            <p:strVal val="#ppt_x"/>
                                          </p:val>
                                        </p:tav>
                                        <p:tav tm="100000">
                                          <p:val>
                                            <p:strVal val="#ppt_x"/>
                                          </p:val>
                                        </p:tav>
                                      </p:tavLst>
                                    </p:anim>
                                    <p:anim calcmode="lin" valueType="num">
                                      <p:cBhvr>
                                        <p:cTn id="279" dur="500" fill="hold"/>
                                        <p:tgtEl>
                                          <p:spTgt spid="93"/>
                                        </p:tgtEl>
                                        <p:attrNameLst>
                                          <p:attrName>ppt_y</p:attrName>
                                        </p:attrNameLst>
                                      </p:cBhvr>
                                      <p:tavLst>
                                        <p:tav tm="0">
                                          <p:val>
                                            <p:strVal val="#ppt_y+.1"/>
                                          </p:val>
                                        </p:tav>
                                        <p:tav tm="100000">
                                          <p:val>
                                            <p:strVal val="#ppt_y"/>
                                          </p:val>
                                        </p:tav>
                                      </p:tavLst>
                                    </p:anim>
                                  </p:childTnLst>
                                </p:cTn>
                              </p:par>
                              <p:par>
                                <p:cTn id="280" presetID="42" presetClass="entr" presetSubtype="0" fill="hold" grpId="0" nodeType="withEffect">
                                  <p:stCondLst>
                                    <p:cond delay="0"/>
                                  </p:stCondLst>
                                  <p:childTnLst>
                                    <p:set>
                                      <p:cBhvr>
                                        <p:cTn id="281" dur="1" fill="hold">
                                          <p:stCondLst>
                                            <p:cond delay="0"/>
                                          </p:stCondLst>
                                        </p:cTn>
                                        <p:tgtEl>
                                          <p:spTgt spid="94"/>
                                        </p:tgtEl>
                                        <p:attrNameLst>
                                          <p:attrName>style.visibility</p:attrName>
                                        </p:attrNameLst>
                                      </p:cBhvr>
                                      <p:to>
                                        <p:strVal val="visible"/>
                                      </p:to>
                                    </p:set>
                                    <p:animEffect transition="in" filter="fade">
                                      <p:cBhvr>
                                        <p:cTn id="282" dur="500"/>
                                        <p:tgtEl>
                                          <p:spTgt spid="94"/>
                                        </p:tgtEl>
                                      </p:cBhvr>
                                    </p:animEffect>
                                    <p:anim calcmode="lin" valueType="num">
                                      <p:cBhvr>
                                        <p:cTn id="283" dur="500" fill="hold"/>
                                        <p:tgtEl>
                                          <p:spTgt spid="94"/>
                                        </p:tgtEl>
                                        <p:attrNameLst>
                                          <p:attrName>ppt_x</p:attrName>
                                        </p:attrNameLst>
                                      </p:cBhvr>
                                      <p:tavLst>
                                        <p:tav tm="0">
                                          <p:val>
                                            <p:strVal val="#ppt_x"/>
                                          </p:val>
                                        </p:tav>
                                        <p:tav tm="100000">
                                          <p:val>
                                            <p:strVal val="#ppt_x"/>
                                          </p:val>
                                        </p:tav>
                                      </p:tavLst>
                                    </p:anim>
                                    <p:anim calcmode="lin" valueType="num">
                                      <p:cBhvr>
                                        <p:cTn id="284" dur="500" fill="hold"/>
                                        <p:tgtEl>
                                          <p:spTgt spid="94"/>
                                        </p:tgtEl>
                                        <p:attrNameLst>
                                          <p:attrName>ppt_y</p:attrName>
                                        </p:attrNameLst>
                                      </p:cBhvr>
                                      <p:tavLst>
                                        <p:tav tm="0">
                                          <p:val>
                                            <p:strVal val="#ppt_y+.1"/>
                                          </p:val>
                                        </p:tav>
                                        <p:tav tm="100000">
                                          <p:val>
                                            <p:strVal val="#ppt_y"/>
                                          </p:val>
                                        </p:tav>
                                      </p:tavLst>
                                    </p:anim>
                                  </p:childTnLst>
                                </p:cTn>
                              </p:par>
                              <p:par>
                                <p:cTn id="285" presetID="42" presetClass="entr" presetSubtype="0" fill="hold" grpId="0" nodeType="withEffect">
                                  <p:stCondLst>
                                    <p:cond delay="0"/>
                                  </p:stCondLst>
                                  <p:childTnLst>
                                    <p:set>
                                      <p:cBhvr>
                                        <p:cTn id="286" dur="1" fill="hold">
                                          <p:stCondLst>
                                            <p:cond delay="0"/>
                                          </p:stCondLst>
                                        </p:cTn>
                                        <p:tgtEl>
                                          <p:spTgt spid="95"/>
                                        </p:tgtEl>
                                        <p:attrNameLst>
                                          <p:attrName>style.visibility</p:attrName>
                                        </p:attrNameLst>
                                      </p:cBhvr>
                                      <p:to>
                                        <p:strVal val="visible"/>
                                      </p:to>
                                    </p:set>
                                    <p:animEffect transition="in" filter="fade">
                                      <p:cBhvr>
                                        <p:cTn id="287" dur="500"/>
                                        <p:tgtEl>
                                          <p:spTgt spid="95"/>
                                        </p:tgtEl>
                                      </p:cBhvr>
                                    </p:animEffect>
                                    <p:anim calcmode="lin" valueType="num">
                                      <p:cBhvr>
                                        <p:cTn id="288" dur="500" fill="hold"/>
                                        <p:tgtEl>
                                          <p:spTgt spid="95"/>
                                        </p:tgtEl>
                                        <p:attrNameLst>
                                          <p:attrName>ppt_x</p:attrName>
                                        </p:attrNameLst>
                                      </p:cBhvr>
                                      <p:tavLst>
                                        <p:tav tm="0">
                                          <p:val>
                                            <p:strVal val="#ppt_x"/>
                                          </p:val>
                                        </p:tav>
                                        <p:tav tm="100000">
                                          <p:val>
                                            <p:strVal val="#ppt_x"/>
                                          </p:val>
                                        </p:tav>
                                      </p:tavLst>
                                    </p:anim>
                                    <p:anim calcmode="lin" valueType="num">
                                      <p:cBhvr>
                                        <p:cTn id="289" dur="500" fill="hold"/>
                                        <p:tgtEl>
                                          <p:spTgt spid="95"/>
                                        </p:tgtEl>
                                        <p:attrNameLst>
                                          <p:attrName>ppt_y</p:attrName>
                                        </p:attrNameLst>
                                      </p:cBhvr>
                                      <p:tavLst>
                                        <p:tav tm="0">
                                          <p:val>
                                            <p:strVal val="#ppt_y+.1"/>
                                          </p:val>
                                        </p:tav>
                                        <p:tav tm="100000">
                                          <p:val>
                                            <p:strVal val="#ppt_y"/>
                                          </p:val>
                                        </p:tav>
                                      </p:tavLst>
                                    </p:anim>
                                  </p:childTnLst>
                                </p:cTn>
                              </p:par>
                              <p:par>
                                <p:cTn id="290" presetID="42" presetClass="entr" presetSubtype="0" fill="hold" grpId="0" nodeType="withEffect">
                                  <p:stCondLst>
                                    <p:cond delay="0"/>
                                  </p:stCondLst>
                                  <p:childTnLst>
                                    <p:set>
                                      <p:cBhvr>
                                        <p:cTn id="291" dur="1" fill="hold">
                                          <p:stCondLst>
                                            <p:cond delay="0"/>
                                          </p:stCondLst>
                                        </p:cTn>
                                        <p:tgtEl>
                                          <p:spTgt spid="96"/>
                                        </p:tgtEl>
                                        <p:attrNameLst>
                                          <p:attrName>style.visibility</p:attrName>
                                        </p:attrNameLst>
                                      </p:cBhvr>
                                      <p:to>
                                        <p:strVal val="visible"/>
                                      </p:to>
                                    </p:set>
                                    <p:animEffect transition="in" filter="fade">
                                      <p:cBhvr>
                                        <p:cTn id="292" dur="500"/>
                                        <p:tgtEl>
                                          <p:spTgt spid="96"/>
                                        </p:tgtEl>
                                      </p:cBhvr>
                                    </p:animEffect>
                                    <p:anim calcmode="lin" valueType="num">
                                      <p:cBhvr>
                                        <p:cTn id="293" dur="500" fill="hold"/>
                                        <p:tgtEl>
                                          <p:spTgt spid="96"/>
                                        </p:tgtEl>
                                        <p:attrNameLst>
                                          <p:attrName>ppt_x</p:attrName>
                                        </p:attrNameLst>
                                      </p:cBhvr>
                                      <p:tavLst>
                                        <p:tav tm="0">
                                          <p:val>
                                            <p:strVal val="#ppt_x"/>
                                          </p:val>
                                        </p:tav>
                                        <p:tav tm="100000">
                                          <p:val>
                                            <p:strVal val="#ppt_x"/>
                                          </p:val>
                                        </p:tav>
                                      </p:tavLst>
                                    </p:anim>
                                    <p:anim calcmode="lin" valueType="num">
                                      <p:cBhvr>
                                        <p:cTn id="294" dur="500" fill="hold"/>
                                        <p:tgtEl>
                                          <p:spTgt spid="96"/>
                                        </p:tgtEl>
                                        <p:attrNameLst>
                                          <p:attrName>ppt_y</p:attrName>
                                        </p:attrNameLst>
                                      </p:cBhvr>
                                      <p:tavLst>
                                        <p:tav tm="0">
                                          <p:val>
                                            <p:strVal val="#ppt_y+.1"/>
                                          </p:val>
                                        </p:tav>
                                        <p:tav tm="100000">
                                          <p:val>
                                            <p:strVal val="#ppt_y"/>
                                          </p:val>
                                        </p:tav>
                                      </p:tavLst>
                                    </p:anim>
                                  </p:childTnLst>
                                </p:cTn>
                              </p:par>
                              <p:par>
                                <p:cTn id="295" presetID="42" presetClass="entr" presetSubtype="0" fill="hold" grpId="0" nodeType="withEffect">
                                  <p:stCondLst>
                                    <p:cond delay="0"/>
                                  </p:stCondLst>
                                  <p:childTnLst>
                                    <p:set>
                                      <p:cBhvr>
                                        <p:cTn id="296" dur="1" fill="hold">
                                          <p:stCondLst>
                                            <p:cond delay="0"/>
                                          </p:stCondLst>
                                        </p:cTn>
                                        <p:tgtEl>
                                          <p:spTgt spid="97"/>
                                        </p:tgtEl>
                                        <p:attrNameLst>
                                          <p:attrName>style.visibility</p:attrName>
                                        </p:attrNameLst>
                                      </p:cBhvr>
                                      <p:to>
                                        <p:strVal val="visible"/>
                                      </p:to>
                                    </p:set>
                                    <p:animEffect transition="in" filter="fade">
                                      <p:cBhvr>
                                        <p:cTn id="297" dur="500"/>
                                        <p:tgtEl>
                                          <p:spTgt spid="97"/>
                                        </p:tgtEl>
                                      </p:cBhvr>
                                    </p:animEffect>
                                    <p:anim calcmode="lin" valueType="num">
                                      <p:cBhvr>
                                        <p:cTn id="298" dur="500" fill="hold"/>
                                        <p:tgtEl>
                                          <p:spTgt spid="97"/>
                                        </p:tgtEl>
                                        <p:attrNameLst>
                                          <p:attrName>ppt_x</p:attrName>
                                        </p:attrNameLst>
                                      </p:cBhvr>
                                      <p:tavLst>
                                        <p:tav tm="0">
                                          <p:val>
                                            <p:strVal val="#ppt_x"/>
                                          </p:val>
                                        </p:tav>
                                        <p:tav tm="100000">
                                          <p:val>
                                            <p:strVal val="#ppt_x"/>
                                          </p:val>
                                        </p:tav>
                                      </p:tavLst>
                                    </p:anim>
                                    <p:anim calcmode="lin" valueType="num">
                                      <p:cBhvr>
                                        <p:cTn id="299" dur="500" fill="hold"/>
                                        <p:tgtEl>
                                          <p:spTgt spid="97"/>
                                        </p:tgtEl>
                                        <p:attrNameLst>
                                          <p:attrName>ppt_y</p:attrName>
                                        </p:attrNameLst>
                                      </p:cBhvr>
                                      <p:tavLst>
                                        <p:tav tm="0">
                                          <p:val>
                                            <p:strVal val="#ppt_y+.1"/>
                                          </p:val>
                                        </p:tav>
                                        <p:tav tm="100000">
                                          <p:val>
                                            <p:strVal val="#ppt_y"/>
                                          </p:val>
                                        </p:tav>
                                      </p:tavLst>
                                    </p:anim>
                                  </p:childTnLst>
                                </p:cTn>
                              </p:par>
                            </p:childTnLst>
                          </p:cTn>
                        </p:par>
                        <p:par>
                          <p:cTn id="300" fill="hold">
                            <p:stCondLst>
                              <p:cond delay="2500"/>
                            </p:stCondLst>
                            <p:childTnLst>
                              <p:par>
                                <p:cTn id="301" presetID="42" presetClass="entr" presetSubtype="0" fill="hold" grpId="0" nodeType="afterEffect">
                                  <p:stCondLst>
                                    <p:cond delay="0"/>
                                  </p:stCondLst>
                                  <p:childTnLst>
                                    <p:set>
                                      <p:cBhvr>
                                        <p:cTn id="302" dur="1" fill="hold">
                                          <p:stCondLst>
                                            <p:cond delay="0"/>
                                          </p:stCondLst>
                                        </p:cTn>
                                        <p:tgtEl>
                                          <p:spTgt spid="99"/>
                                        </p:tgtEl>
                                        <p:attrNameLst>
                                          <p:attrName>style.visibility</p:attrName>
                                        </p:attrNameLst>
                                      </p:cBhvr>
                                      <p:to>
                                        <p:strVal val="visible"/>
                                      </p:to>
                                    </p:set>
                                    <p:animEffect transition="in" filter="fade">
                                      <p:cBhvr>
                                        <p:cTn id="303" dur="500"/>
                                        <p:tgtEl>
                                          <p:spTgt spid="99"/>
                                        </p:tgtEl>
                                      </p:cBhvr>
                                    </p:animEffect>
                                    <p:anim calcmode="lin" valueType="num">
                                      <p:cBhvr>
                                        <p:cTn id="304" dur="500" fill="hold"/>
                                        <p:tgtEl>
                                          <p:spTgt spid="99"/>
                                        </p:tgtEl>
                                        <p:attrNameLst>
                                          <p:attrName>ppt_x</p:attrName>
                                        </p:attrNameLst>
                                      </p:cBhvr>
                                      <p:tavLst>
                                        <p:tav tm="0">
                                          <p:val>
                                            <p:strVal val="#ppt_x"/>
                                          </p:val>
                                        </p:tav>
                                        <p:tav tm="100000">
                                          <p:val>
                                            <p:strVal val="#ppt_x"/>
                                          </p:val>
                                        </p:tav>
                                      </p:tavLst>
                                    </p:anim>
                                    <p:anim calcmode="lin" valueType="num">
                                      <p:cBhvr>
                                        <p:cTn id="305" dur="500" fill="hold"/>
                                        <p:tgtEl>
                                          <p:spTgt spid="99"/>
                                        </p:tgtEl>
                                        <p:attrNameLst>
                                          <p:attrName>ppt_y</p:attrName>
                                        </p:attrNameLst>
                                      </p:cBhvr>
                                      <p:tavLst>
                                        <p:tav tm="0">
                                          <p:val>
                                            <p:strVal val="#ppt_y+.1"/>
                                          </p:val>
                                        </p:tav>
                                        <p:tav tm="100000">
                                          <p:val>
                                            <p:strVal val="#ppt_y"/>
                                          </p:val>
                                        </p:tav>
                                      </p:tavLst>
                                    </p:anim>
                                  </p:childTnLst>
                                </p:cTn>
                              </p:par>
                              <p:par>
                                <p:cTn id="306" presetID="42" presetClass="entr" presetSubtype="0" fill="hold" grpId="0" nodeType="withEffect">
                                  <p:stCondLst>
                                    <p:cond delay="0"/>
                                  </p:stCondLst>
                                  <p:childTnLst>
                                    <p:set>
                                      <p:cBhvr>
                                        <p:cTn id="307" dur="1" fill="hold">
                                          <p:stCondLst>
                                            <p:cond delay="0"/>
                                          </p:stCondLst>
                                        </p:cTn>
                                        <p:tgtEl>
                                          <p:spTgt spid="100"/>
                                        </p:tgtEl>
                                        <p:attrNameLst>
                                          <p:attrName>style.visibility</p:attrName>
                                        </p:attrNameLst>
                                      </p:cBhvr>
                                      <p:to>
                                        <p:strVal val="visible"/>
                                      </p:to>
                                    </p:set>
                                    <p:animEffect transition="in" filter="fade">
                                      <p:cBhvr>
                                        <p:cTn id="308" dur="500"/>
                                        <p:tgtEl>
                                          <p:spTgt spid="100"/>
                                        </p:tgtEl>
                                      </p:cBhvr>
                                    </p:animEffect>
                                    <p:anim calcmode="lin" valueType="num">
                                      <p:cBhvr>
                                        <p:cTn id="309" dur="500" fill="hold"/>
                                        <p:tgtEl>
                                          <p:spTgt spid="100"/>
                                        </p:tgtEl>
                                        <p:attrNameLst>
                                          <p:attrName>ppt_x</p:attrName>
                                        </p:attrNameLst>
                                      </p:cBhvr>
                                      <p:tavLst>
                                        <p:tav tm="0">
                                          <p:val>
                                            <p:strVal val="#ppt_x"/>
                                          </p:val>
                                        </p:tav>
                                        <p:tav tm="100000">
                                          <p:val>
                                            <p:strVal val="#ppt_x"/>
                                          </p:val>
                                        </p:tav>
                                      </p:tavLst>
                                    </p:anim>
                                    <p:anim calcmode="lin" valueType="num">
                                      <p:cBhvr>
                                        <p:cTn id="310" dur="500" fill="hold"/>
                                        <p:tgtEl>
                                          <p:spTgt spid="100"/>
                                        </p:tgtEl>
                                        <p:attrNameLst>
                                          <p:attrName>ppt_y</p:attrName>
                                        </p:attrNameLst>
                                      </p:cBhvr>
                                      <p:tavLst>
                                        <p:tav tm="0">
                                          <p:val>
                                            <p:strVal val="#ppt_y+.1"/>
                                          </p:val>
                                        </p:tav>
                                        <p:tav tm="100000">
                                          <p:val>
                                            <p:strVal val="#ppt_y"/>
                                          </p:val>
                                        </p:tav>
                                      </p:tavLst>
                                    </p:anim>
                                  </p:childTnLst>
                                </p:cTn>
                              </p:par>
                              <p:par>
                                <p:cTn id="311" presetID="42" presetClass="entr" presetSubtype="0" fill="hold" grpId="0" nodeType="withEffect">
                                  <p:stCondLst>
                                    <p:cond delay="0"/>
                                  </p:stCondLst>
                                  <p:childTnLst>
                                    <p:set>
                                      <p:cBhvr>
                                        <p:cTn id="312" dur="1" fill="hold">
                                          <p:stCondLst>
                                            <p:cond delay="0"/>
                                          </p:stCondLst>
                                        </p:cTn>
                                        <p:tgtEl>
                                          <p:spTgt spid="101"/>
                                        </p:tgtEl>
                                        <p:attrNameLst>
                                          <p:attrName>style.visibility</p:attrName>
                                        </p:attrNameLst>
                                      </p:cBhvr>
                                      <p:to>
                                        <p:strVal val="visible"/>
                                      </p:to>
                                    </p:set>
                                    <p:animEffect transition="in" filter="fade">
                                      <p:cBhvr>
                                        <p:cTn id="313" dur="500"/>
                                        <p:tgtEl>
                                          <p:spTgt spid="101"/>
                                        </p:tgtEl>
                                      </p:cBhvr>
                                    </p:animEffect>
                                    <p:anim calcmode="lin" valueType="num">
                                      <p:cBhvr>
                                        <p:cTn id="314" dur="500" fill="hold"/>
                                        <p:tgtEl>
                                          <p:spTgt spid="101"/>
                                        </p:tgtEl>
                                        <p:attrNameLst>
                                          <p:attrName>ppt_x</p:attrName>
                                        </p:attrNameLst>
                                      </p:cBhvr>
                                      <p:tavLst>
                                        <p:tav tm="0">
                                          <p:val>
                                            <p:strVal val="#ppt_x"/>
                                          </p:val>
                                        </p:tav>
                                        <p:tav tm="100000">
                                          <p:val>
                                            <p:strVal val="#ppt_x"/>
                                          </p:val>
                                        </p:tav>
                                      </p:tavLst>
                                    </p:anim>
                                    <p:anim calcmode="lin" valueType="num">
                                      <p:cBhvr>
                                        <p:cTn id="315" dur="500" fill="hold"/>
                                        <p:tgtEl>
                                          <p:spTgt spid="101"/>
                                        </p:tgtEl>
                                        <p:attrNameLst>
                                          <p:attrName>ppt_y</p:attrName>
                                        </p:attrNameLst>
                                      </p:cBhvr>
                                      <p:tavLst>
                                        <p:tav tm="0">
                                          <p:val>
                                            <p:strVal val="#ppt_y+.1"/>
                                          </p:val>
                                        </p:tav>
                                        <p:tav tm="100000">
                                          <p:val>
                                            <p:strVal val="#ppt_y"/>
                                          </p:val>
                                        </p:tav>
                                      </p:tavLst>
                                    </p:anim>
                                  </p:childTnLst>
                                </p:cTn>
                              </p:par>
                              <p:par>
                                <p:cTn id="316" presetID="42" presetClass="entr" presetSubtype="0" fill="hold" grpId="0" nodeType="withEffect">
                                  <p:stCondLst>
                                    <p:cond delay="0"/>
                                  </p:stCondLst>
                                  <p:childTnLst>
                                    <p:set>
                                      <p:cBhvr>
                                        <p:cTn id="317" dur="1" fill="hold">
                                          <p:stCondLst>
                                            <p:cond delay="0"/>
                                          </p:stCondLst>
                                        </p:cTn>
                                        <p:tgtEl>
                                          <p:spTgt spid="102"/>
                                        </p:tgtEl>
                                        <p:attrNameLst>
                                          <p:attrName>style.visibility</p:attrName>
                                        </p:attrNameLst>
                                      </p:cBhvr>
                                      <p:to>
                                        <p:strVal val="visible"/>
                                      </p:to>
                                    </p:set>
                                    <p:animEffect transition="in" filter="fade">
                                      <p:cBhvr>
                                        <p:cTn id="318" dur="500"/>
                                        <p:tgtEl>
                                          <p:spTgt spid="102"/>
                                        </p:tgtEl>
                                      </p:cBhvr>
                                    </p:animEffect>
                                    <p:anim calcmode="lin" valueType="num">
                                      <p:cBhvr>
                                        <p:cTn id="319" dur="500" fill="hold"/>
                                        <p:tgtEl>
                                          <p:spTgt spid="102"/>
                                        </p:tgtEl>
                                        <p:attrNameLst>
                                          <p:attrName>ppt_x</p:attrName>
                                        </p:attrNameLst>
                                      </p:cBhvr>
                                      <p:tavLst>
                                        <p:tav tm="0">
                                          <p:val>
                                            <p:strVal val="#ppt_x"/>
                                          </p:val>
                                        </p:tav>
                                        <p:tav tm="100000">
                                          <p:val>
                                            <p:strVal val="#ppt_x"/>
                                          </p:val>
                                        </p:tav>
                                      </p:tavLst>
                                    </p:anim>
                                    <p:anim calcmode="lin" valueType="num">
                                      <p:cBhvr>
                                        <p:cTn id="320" dur="500" fill="hold"/>
                                        <p:tgtEl>
                                          <p:spTgt spid="102"/>
                                        </p:tgtEl>
                                        <p:attrNameLst>
                                          <p:attrName>ppt_y</p:attrName>
                                        </p:attrNameLst>
                                      </p:cBhvr>
                                      <p:tavLst>
                                        <p:tav tm="0">
                                          <p:val>
                                            <p:strVal val="#ppt_y+.1"/>
                                          </p:val>
                                        </p:tav>
                                        <p:tav tm="100000">
                                          <p:val>
                                            <p:strVal val="#ppt_y"/>
                                          </p:val>
                                        </p:tav>
                                      </p:tavLst>
                                    </p:anim>
                                  </p:childTnLst>
                                </p:cTn>
                              </p:par>
                              <p:par>
                                <p:cTn id="321" presetID="42" presetClass="entr" presetSubtype="0" fill="hold" grpId="0" nodeType="withEffect">
                                  <p:stCondLst>
                                    <p:cond delay="0"/>
                                  </p:stCondLst>
                                  <p:childTnLst>
                                    <p:set>
                                      <p:cBhvr>
                                        <p:cTn id="322" dur="1" fill="hold">
                                          <p:stCondLst>
                                            <p:cond delay="0"/>
                                          </p:stCondLst>
                                        </p:cTn>
                                        <p:tgtEl>
                                          <p:spTgt spid="103"/>
                                        </p:tgtEl>
                                        <p:attrNameLst>
                                          <p:attrName>style.visibility</p:attrName>
                                        </p:attrNameLst>
                                      </p:cBhvr>
                                      <p:to>
                                        <p:strVal val="visible"/>
                                      </p:to>
                                    </p:set>
                                    <p:animEffect transition="in" filter="fade">
                                      <p:cBhvr>
                                        <p:cTn id="323" dur="500"/>
                                        <p:tgtEl>
                                          <p:spTgt spid="103"/>
                                        </p:tgtEl>
                                      </p:cBhvr>
                                    </p:animEffect>
                                    <p:anim calcmode="lin" valueType="num">
                                      <p:cBhvr>
                                        <p:cTn id="324" dur="500" fill="hold"/>
                                        <p:tgtEl>
                                          <p:spTgt spid="103"/>
                                        </p:tgtEl>
                                        <p:attrNameLst>
                                          <p:attrName>ppt_x</p:attrName>
                                        </p:attrNameLst>
                                      </p:cBhvr>
                                      <p:tavLst>
                                        <p:tav tm="0">
                                          <p:val>
                                            <p:strVal val="#ppt_x"/>
                                          </p:val>
                                        </p:tav>
                                        <p:tav tm="100000">
                                          <p:val>
                                            <p:strVal val="#ppt_x"/>
                                          </p:val>
                                        </p:tav>
                                      </p:tavLst>
                                    </p:anim>
                                    <p:anim calcmode="lin" valueType="num">
                                      <p:cBhvr>
                                        <p:cTn id="325" dur="500" fill="hold"/>
                                        <p:tgtEl>
                                          <p:spTgt spid="103"/>
                                        </p:tgtEl>
                                        <p:attrNameLst>
                                          <p:attrName>ppt_y</p:attrName>
                                        </p:attrNameLst>
                                      </p:cBhvr>
                                      <p:tavLst>
                                        <p:tav tm="0">
                                          <p:val>
                                            <p:strVal val="#ppt_y+.1"/>
                                          </p:val>
                                        </p:tav>
                                        <p:tav tm="100000">
                                          <p:val>
                                            <p:strVal val="#ppt_y"/>
                                          </p:val>
                                        </p:tav>
                                      </p:tavLst>
                                    </p:anim>
                                  </p:childTnLst>
                                </p:cTn>
                              </p:par>
                              <p:par>
                                <p:cTn id="326" presetID="42" presetClass="entr" presetSubtype="0" fill="hold" grpId="0" nodeType="withEffect">
                                  <p:stCondLst>
                                    <p:cond delay="0"/>
                                  </p:stCondLst>
                                  <p:childTnLst>
                                    <p:set>
                                      <p:cBhvr>
                                        <p:cTn id="327" dur="1" fill="hold">
                                          <p:stCondLst>
                                            <p:cond delay="0"/>
                                          </p:stCondLst>
                                        </p:cTn>
                                        <p:tgtEl>
                                          <p:spTgt spid="104"/>
                                        </p:tgtEl>
                                        <p:attrNameLst>
                                          <p:attrName>style.visibility</p:attrName>
                                        </p:attrNameLst>
                                      </p:cBhvr>
                                      <p:to>
                                        <p:strVal val="visible"/>
                                      </p:to>
                                    </p:set>
                                    <p:animEffect transition="in" filter="fade">
                                      <p:cBhvr>
                                        <p:cTn id="328" dur="500"/>
                                        <p:tgtEl>
                                          <p:spTgt spid="104"/>
                                        </p:tgtEl>
                                      </p:cBhvr>
                                    </p:animEffect>
                                    <p:anim calcmode="lin" valueType="num">
                                      <p:cBhvr>
                                        <p:cTn id="329" dur="500" fill="hold"/>
                                        <p:tgtEl>
                                          <p:spTgt spid="104"/>
                                        </p:tgtEl>
                                        <p:attrNameLst>
                                          <p:attrName>ppt_x</p:attrName>
                                        </p:attrNameLst>
                                      </p:cBhvr>
                                      <p:tavLst>
                                        <p:tav tm="0">
                                          <p:val>
                                            <p:strVal val="#ppt_x"/>
                                          </p:val>
                                        </p:tav>
                                        <p:tav tm="100000">
                                          <p:val>
                                            <p:strVal val="#ppt_x"/>
                                          </p:val>
                                        </p:tav>
                                      </p:tavLst>
                                    </p:anim>
                                    <p:anim calcmode="lin" valueType="num">
                                      <p:cBhvr>
                                        <p:cTn id="330" dur="500" fill="hold"/>
                                        <p:tgtEl>
                                          <p:spTgt spid="104"/>
                                        </p:tgtEl>
                                        <p:attrNameLst>
                                          <p:attrName>ppt_y</p:attrName>
                                        </p:attrNameLst>
                                      </p:cBhvr>
                                      <p:tavLst>
                                        <p:tav tm="0">
                                          <p:val>
                                            <p:strVal val="#ppt_y+.1"/>
                                          </p:val>
                                        </p:tav>
                                        <p:tav tm="100000">
                                          <p:val>
                                            <p:strVal val="#ppt_y"/>
                                          </p:val>
                                        </p:tav>
                                      </p:tavLst>
                                    </p:anim>
                                  </p:childTnLst>
                                </p:cTn>
                              </p:par>
                              <p:par>
                                <p:cTn id="331" presetID="42" presetClass="entr" presetSubtype="0" fill="hold" grpId="0" nodeType="withEffect">
                                  <p:stCondLst>
                                    <p:cond delay="0"/>
                                  </p:stCondLst>
                                  <p:childTnLst>
                                    <p:set>
                                      <p:cBhvr>
                                        <p:cTn id="332" dur="1" fill="hold">
                                          <p:stCondLst>
                                            <p:cond delay="0"/>
                                          </p:stCondLst>
                                        </p:cTn>
                                        <p:tgtEl>
                                          <p:spTgt spid="105"/>
                                        </p:tgtEl>
                                        <p:attrNameLst>
                                          <p:attrName>style.visibility</p:attrName>
                                        </p:attrNameLst>
                                      </p:cBhvr>
                                      <p:to>
                                        <p:strVal val="visible"/>
                                      </p:to>
                                    </p:set>
                                    <p:animEffect transition="in" filter="fade">
                                      <p:cBhvr>
                                        <p:cTn id="333" dur="500"/>
                                        <p:tgtEl>
                                          <p:spTgt spid="105"/>
                                        </p:tgtEl>
                                      </p:cBhvr>
                                    </p:animEffect>
                                    <p:anim calcmode="lin" valueType="num">
                                      <p:cBhvr>
                                        <p:cTn id="334" dur="500" fill="hold"/>
                                        <p:tgtEl>
                                          <p:spTgt spid="105"/>
                                        </p:tgtEl>
                                        <p:attrNameLst>
                                          <p:attrName>ppt_x</p:attrName>
                                        </p:attrNameLst>
                                      </p:cBhvr>
                                      <p:tavLst>
                                        <p:tav tm="0">
                                          <p:val>
                                            <p:strVal val="#ppt_x"/>
                                          </p:val>
                                        </p:tav>
                                        <p:tav tm="100000">
                                          <p:val>
                                            <p:strVal val="#ppt_x"/>
                                          </p:val>
                                        </p:tav>
                                      </p:tavLst>
                                    </p:anim>
                                    <p:anim calcmode="lin" valueType="num">
                                      <p:cBhvr>
                                        <p:cTn id="335" dur="500" fill="hold"/>
                                        <p:tgtEl>
                                          <p:spTgt spid="105"/>
                                        </p:tgtEl>
                                        <p:attrNameLst>
                                          <p:attrName>ppt_y</p:attrName>
                                        </p:attrNameLst>
                                      </p:cBhvr>
                                      <p:tavLst>
                                        <p:tav tm="0">
                                          <p:val>
                                            <p:strVal val="#ppt_y+.1"/>
                                          </p:val>
                                        </p:tav>
                                        <p:tav tm="100000">
                                          <p:val>
                                            <p:strVal val="#ppt_y"/>
                                          </p:val>
                                        </p:tav>
                                      </p:tavLst>
                                    </p:anim>
                                  </p:childTnLst>
                                </p:cTn>
                              </p:par>
                              <p:par>
                                <p:cTn id="336" presetID="42" presetClass="entr" presetSubtype="0" fill="hold" grpId="0" nodeType="withEffect">
                                  <p:stCondLst>
                                    <p:cond delay="0"/>
                                  </p:stCondLst>
                                  <p:childTnLst>
                                    <p:set>
                                      <p:cBhvr>
                                        <p:cTn id="337" dur="1" fill="hold">
                                          <p:stCondLst>
                                            <p:cond delay="0"/>
                                          </p:stCondLst>
                                        </p:cTn>
                                        <p:tgtEl>
                                          <p:spTgt spid="106"/>
                                        </p:tgtEl>
                                        <p:attrNameLst>
                                          <p:attrName>style.visibility</p:attrName>
                                        </p:attrNameLst>
                                      </p:cBhvr>
                                      <p:to>
                                        <p:strVal val="visible"/>
                                      </p:to>
                                    </p:set>
                                    <p:animEffect transition="in" filter="fade">
                                      <p:cBhvr>
                                        <p:cTn id="338" dur="500"/>
                                        <p:tgtEl>
                                          <p:spTgt spid="106"/>
                                        </p:tgtEl>
                                      </p:cBhvr>
                                    </p:animEffect>
                                    <p:anim calcmode="lin" valueType="num">
                                      <p:cBhvr>
                                        <p:cTn id="339" dur="500" fill="hold"/>
                                        <p:tgtEl>
                                          <p:spTgt spid="106"/>
                                        </p:tgtEl>
                                        <p:attrNameLst>
                                          <p:attrName>ppt_x</p:attrName>
                                        </p:attrNameLst>
                                      </p:cBhvr>
                                      <p:tavLst>
                                        <p:tav tm="0">
                                          <p:val>
                                            <p:strVal val="#ppt_x"/>
                                          </p:val>
                                        </p:tav>
                                        <p:tav tm="100000">
                                          <p:val>
                                            <p:strVal val="#ppt_x"/>
                                          </p:val>
                                        </p:tav>
                                      </p:tavLst>
                                    </p:anim>
                                    <p:anim calcmode="lin" valueType="num">
                                      <p:cBhvr>
                                        <p:cTn id="340" dur="500" fill="hold"/>
                                        <p:tgtEl>
                                          <p:spTgt spid="106"/>
                                        </p:tgtEl>
                                        <p:attrNameLst>
                                          <p:attrName>ppt_y</p:attrName>
                                        </p:attrNameLst>
                                      </p:cBhvr>
                                      <p:tavLst>
                                        <p:tav tm="0">
                                          <p:val>
                                            <p:strVal val="#ppt_y+.1"/>
                                          </p:val>
                                        </p:tav>
                                        <p:tav tm="100000">
                                          <p:val>
                                            <p:strVal val="#ppt_y"/>
                                          </p:val>
                                        </p:tav>
                                      </p:tavLst>
                                    </p:anim>
                                  </p:childTnLst>
                                </p:cTn>
                              </p:par>
                            </p:childTnLst>
                          </p:cTn>
                        </p:par>
                        <p:par>
                          <p:cTn id="341" fill="hold">
                            <p:stCondLst>
                              <p:cond delay="3000"/>
                            </p:stCondLst>
                            <p:childTnLst>
                              <p:par>
                                <p:cTn id="342" presetID="42" presetClass="entr" presetSubtype="0" fill="hold" grpId="0" nodeType="afterEffect">
                                  <p:stCondLst>
                                    <p:cond delay="0"/>
                                  </p:stCondLst>
                                  <p:childTnLst>
                                    <p:set>
                                      <p:cBhvr>
                                        <p:cTn id="343" dur="1" fill="hold">
                                          <p:stCondLst>
                                            <p:cond delay="0"/>
                                          </p:stCondLst>
                                        </p:cTn>
                                        <p:tgtEl>
                                          <p:spTgt spid="108"/>
                                        </p:tgtEl>
                                        <p:attrNameLst>
                                          <p:attrName>style.visibility</p:attrName>
                                        </p:attrNameLst>
                                      </p:cBhvr>
                                      <p:to>
                                        <p:strVal val="visible"/>
                                      </p:to>
                                    </p:set>
                                    <p:animEffect transition="in" filter="fade">
                                      <p:cBhvr>
                                        <p:cTn id="344" dur="500"/>
                                        <p:tgtEl>
                                          <p:spTgt spid="108"/>
                                        </p:tgtEl>
                                      </p:cBhvr>
                                    </p:animEffect>
                                    <p:anim calcmode="lin" valueType="num">
                                      <p:cBhvr>
                                        <p:cTn id="345" dur="500" fill="hold"/>
                                        <p:tgtEl>
                                          <p:spTgt spid="108"/>
                                        </p:tgtEl>
                                        <p:attrNameLst>
                                          <p:attrName>ppt_x</p:attrName>
                                        </p:attrNameLst>
                                      </p:cBhvr>
                                      <p:tavLst>
                                        <p:tav tm="0">
                                          <p:val>
                                            <p:strVal val="#ppt_x"/>
                                          </p:val>
                                        </p:tav>
                                        <p:tav tm="100000">
                                          <p:val>
                                            <p:strVal val="#ppt_x"/>
                                          </p:val>
                                        </p:tav>
                                      </p:tavLst>
                                    </p:anim>
                                    <p:anim calcmode="lin" valueType="num">
                                      <p:cBhvr>
                                        <p:cTn id="346" dur="500" fill="hold"/>
                                        <p:tgtEl>
                                          <p:spTgt spid="108"/>
                                        </p:tgtEl>
                                        <p:attrNameLst>
                                          <p:attrName>ppt_y</p:attrName>
                                        </p:attrNameLst>
                                      </p:cBhvr>
                                      <p:tavLst>
                                        <p:tav tm="0">
                                          <p:val>
                                            <p:strVal val="#ppt_y+.1"/>
                                          </p:val>
                                        </p:tav>
                                        <p:tav tm="100000">
                                          <p:val>
                                            <p:strVal val="#ppt_y"/>
                                          </p:val>
                                        </p:tav>
                                      </p:tavLst>
                                    </p:anim>
                                  </p:childTnLst>
                                </p:cTn>
                              </p:par>
                              <p:par>
                                <p:cTn id="347" presetID="42" presetClass="entr" presetSubtype="0" fill="hold" grpId="0" nodeType="withEffect">
                                  <p:stCondLst>
                                    <p:cond delay="0"/>
                                  </p:stCondLst>
                                  <p:childTnLst>
                                    <p:set>
                                      <p:cBhvr>
                                        <p:cTn id="348" dur="1" fill="hold">
                                          <p:stCondLst>
                                            <p:cond delay="0"/>
                                          </p:stCondLst>
                                        </p:cTn>
                                        <p:tgtEl>
                                          <p:spTgt spid="109"/>
                                        </p:tgtEl>
                                        <p:attrNameLst>
                                          <p:attrName>style.visibility</p:attrName>
                                        </p:attrNameLst>
                                      </p:cBhvr>
                                      <p:to>
                                        <p:strVal val="visible"/>
                                      </p:to>
                                    </p:set>
                                    <p:animEffect transition="in" filter="fade">
                                      <p:cBhvr>
                                        <p:cTn id="349" dur="500"/>
                                        <p:tgtEl>
                                          <p:spTgt spid="109"/>
                                        </p:tgtEl>
                                      </p:cBhvr>
                                    </p:animEffect>
                                    <p:anim calcmode="lin" valueType="num">
                                      <p:cBhvr>
                                        <p:cTn id="350" dur="500" fill="hold"/>
                                        <p:tgtEl>
                                          <p:spTgt spid="109"/>
                                        </p:tgtEl>
                                        <p:attrNameLst>
                                          <p:attrName>ppt_x</p:attrName>
                                        </p:attrNameLst>
                                      </p:cBhvr>
                                      <p:tavLst>
                                        <p:tav tm="0">
                                          <p:val>
                                            <p:strVal val="#ppt_x"/>
                                          </p:val>
                                        </p:tav>
                                        <p:tav tm="100000">
                                          <p:val>
                                            <p:strVal val="#ppt_x"/>
                                          </p:val>
                                        </p:tav>
                                      </p:tavLst>
                                    </p:anim>
                                    <p:anim calcmode="lin" valueType="num">
                                      <p:cBhvr>
                                        <p:cTn id="351" dur="500" fill="hold"/>
                                        <p:tgtEl>
                                          <p:spTgt spid="109"/>
                                        </p:tgtEl>
                                        <p:attrNameLst>
                                          <p:attrName>ppt_y</p:attrName>
                                        </p:attrNameLst>
                                      </p:cBhvr>
                                      <p:tavLst>
                                        <p:tav tm="0">
                                          <p:val>
                                            <p:strVal val="#ppt_y+.1"/>
                                          </p:val>
                                        </p:tav>
                                        <p:tav tm="100000">
                                          <p:val>
                                            <p:strVal val="#ppt_y"/>
                                          </p:val>
                                        </p:tav>
                                      </p:tavLst>
                                    </p:anim>
                                  </p:childTnLst>
                                </p:cTn>
                              </p:par>
                              <p:par>
                                <p:cTn id="352" presetID="42" presetClass="entr" presetSubtype="0" fill="hold" grpId="0" nodeType="withEffect">
                                  <p:stCondLst>
                                    <p:cond delay="0"/>
                                  </p:stCondLst>
                                  <p:childTnLst>
                                    <p:set>
                                      <p:cBhvr>
                                        <p:cTn id="353" dur="1" fill="hold">
                                          <p:stCondLst>
                                            <p:cond delay="0"/>
                                          </p:stCondLst>
                                        </p:cTn>
                                        <p:tgtEl>
                                          <p:spTgt spid="110"/>
                                        </p:tgtEl>
                                        <p:attrNameLst>
                                          <p:attrName>style.visibility</p:attrName>
                                        </p:attrNameLst>
                                      </p:cBhvr>
                                      <p:to>
                                        <p:strVal val="visible"/>
                                      </p:to>
                                    </p:set>
                                    <p:animEffect transition="in" filter="fade">
                                      <p:cBhvr>
                                        <p:cTn id="354" dur="500"/>
                                        <p:tgtEl>
                                          <p:spTgt spid="110"/>
                                        </p:tgtEl>
                                      </p:cBhvr>
                                    </p:animEffect>
                                    <p:anim calcmode="lin" valueType="num">
                                      <p:cBhvr>
                                        <p:cTn id="355" dur="500" fill="hold"/>
                                        <p:tgtEl>
                                          <p:spTgt spid="110"/>
                                        </p:tgtEl>
                                        <p:attrNameLst>
                                          <p:attrName>ppt_x</p:attrName>
                                        </p:attrNameLst>
                                      </p:cBhvr>
                                      <p:tavLst>
                                        <p:tav tm="0">
                                          <p:val>
                                            <p:strVal val="#ppt_x"/>
                                          </p:val>
                                        </p:tav>
                                        <p:tav tm="100000">
                                          <p:val>
                                            <p:strVal val="#ppt_x"/>
                                          </p:val>
                                        </p:tav>
                                      </p:tavLst>
                                    </p:anim>
                                    <p:anim calcmode="lin" valueType="num">
                                      <p:cBhvr>
                                        <p:cTn id="356" dur="500" fill="hold"/>
                                        <p:tgtEl>
                                          <p:spTgt spid="110"/>
                                        </p:tgtEl>
                                        <p:attrNameLst>
                                          <p:attrName>ppt_y</p:attrName>
                                        </p:attrNameLst>
                                      </p:cBhvr>
                                      <p:tavLst>
                                        <p:tav tm="0">
                                          <p:val>
                                            <p:strVal val="#ppt_y+.1"/>
                                          </p:val>
                                        </p:tav>
                                        <p:tav tm="100000">
                                          <p:val>
                                            <p:strVal val="#ppt_y"/>
                                          </p:val>
                                        </p:tav>
                                      </p:tavLst>
                                    </p:anim>
                                  </p:childTnLst>
                                </p:cTn>
                              </p:par>
                              <p:par>
                                <p:cTn id="357" presetID="42" presetClass="entr" presetSubtype="0" fill="hold" grpId="0" nodeType="withEffect">
                                  <p:stCondLst>
                                    <p:cond delay="0"/>
                                  </p:stCondLst>
                                  <p:childTnLst>
                                    <p:set>
                                      <p:cBhvr>
                                        <p:cTn id="358" dur="1" fill="hold">
                                          <p:stCondLst>
                                            <p:cond delay="0"/>
                                          </p:stCondLst>
                                        </p:cTn>
                                        <p:tgtEl>
                                          <p:spTgt spid="111"/>
                                        </p:tgtEl>
                                        <p:attrNameLst>
                                          <p:attrName>style.visibility</p:attrName>
                                        </p:attrNameLst>
                                      </p:cBhvr>
                                      <p:to>
                                        <p:strVal val="visible"/>
                                      </p:to>
                                    </p:set>
                                    <p:animEffect transition="in" filter="fade">
                                      <p:cBhvr>
                                        <p:cTn id="359" dur="500"/>
                                        <p:tgtEl>
                                          <p:spTgt spid="111"/>
                                        </p:tgtEl>
                                      </p:cBhvr>
                                    </p:animEffect>
                                    <p:anim calcmode="lin" valueType="num">
                                      <p:cBhvr>
                                        <p:cTn id="360" dur="500" fill="hold"/>
                                        <p:tgtEl>
                                          <p:spTgt spid="111"/>
                                        </p:tgtEl>
                                        <p:attrNameLst>
                                          <p:attrName>ppt_x</p:attrName>
                                        </p:attrNameLst>
                                      </p:cBhvr>
                                      <p:tavLst>
                                        <p:tav tm="0">
                                          <p:val>
                                            <p:strVal val="#ppt_x"/>
                                          </p:val>
                                        </p:tav>
                                        <p:tav tm="100000">
                                          <p:val>
                                            <p:strVal val="#ppt_x"/>
                                          </p:val>
                                        </p:tav>
                                      </p:tavLst>
                                    </p:anim>
                                    <p:anim calcmode="lin" valueType="num">
                                      <p:cBhvr>
                                        <p:cTn id="361" dur="500" fill="hold"/>
                                        <p:tgtEl>
                                          <p:spTgt spid="111"/>
                                        </p:tgtEl>
                                        <p:attrNameLst>
                                          <p:attrName>ppt_y</p:attrName>
                                        </p:attrNameLst>
                                      </p:cBhvr>
                                      <p:tavLst>
                                        <p:tav tm="0">
                                          <p:val>
                                            <p:strVal val="#ppt_y+.1"/>
                                          </p:val>
                                        </p:tav>
                                        <p:tav tm="100000">
                                          <p:val>
                                            <p:strVal val="#ppt_y"/>
                                          </p:val>
                                        </p:tav>
                                      </p:tavLst>
                                    </p:anim>
                                  </p:childTnLst>
                                </p:cTn>
                              </p:par>
                              <p:par>
                                <p:cTn id="362" presetID="42" presetClass="entr" presetSubtype="0" fill="hold" grpId="0" nodeType="withEffect">
                                  <p:stCondLst>
                                    <p:cond delay="0"/>
                                  </p:stCondLst>
                                  <p:childTnLst>
                                    <p:set>
                                      <p:cBhvr>
                                        <p:cTn id="363" dur="1" fill="hold">
                                          <p:stCondLst>
                                            <p:cond delay="0"/>
                                          </p:stCondLst>
                                        </p:cTn>
                                        <p:tgtEl>
                                          <p:spTgt spid="112"/>
                                        </p:tgtEl>
                                        <p:attrNameLst>
                                          <p:attrName>style.visibility</p:attrName>
                                        </p:attrNameLst>
                                      </p:cBhvr>
                                      <p:to>
                                        <p:strVal val="visible"/>
                                      </p:to>
                                    </p:set>
                                    <p:animEffect transition="in" filter="fade">
                                      <p:cBhvr>
                                        <p:cTn id="364" dur="500"/>
                                        <p:tgtEl>
                                          <p:spTgt spid="112"/>
                                        </p:tgtEl>
                                      </p:cBhvr>
                                    </p:animEffect>
                                    <p:anim calcmode="lin" valueType="num">
                                      <p:cBhvr>
                                        <p:cTn id="365" dur="500" fill="hold"/>
                                        <p:tgtEl>
                                          <p:spTgt spid="112"/>
                                        </p:tgtEl>
                                        <p:attrNameLst>
                                          <p:attrName>ppt_x</p:attrName>
                                        </p:attrNameLst>
                                      </p:cBhvr>
                                      <p:tavLst>
                                        <p:tav tm="0">
                                          <p:val>
                                            <p:strVal val="#ppt_x"/>
                                          </p:val>
                                        </p:tav>
                                        <p:tav tm="100000">
                                          <p:val>
                                            <p:strVal val="#ppt_x"/>
                                          </p:val>
                                        </p:tav>
                                      </p:tavLst>
                                    </p:anim>
                                    <p:anim calcmode="lin" valueType="num">
                                      <p:cBhvr>
                                        <p:cTn id="366" dur="500" fill="hold"/>
                                        <p:tgtEl>
                                          <p:spTgt spid="112"/>
                                        </p:tgtEl>
                                        <p:attrNameLst>
                                          <p:attrName>ppt_y</p:attrName>
                                        </p:attrNameLst>
                                      </p:cBhvr>
                                      <p:tavLst>
                                        <p:tav tm="0">
                                          <p:val>
                                            <p:strVal val="#ppt_y+.1"/>
                                          </p:val>
                                        </p:tav>
                                        <p:tav tm="100000">
                                          <p:val>
                                            <p:strVal val="#ppt_y"/>
                                          </p:val>
                                        </p:tav>
                                      </p:tavLst>
                                    </p:anim>
                                  </p:childTnLst>
                                </p:cTn>
                              </p:par>
                              <p:par>
                                <p:cTn id="367" presetID="42" presetClass="entr" presetSubtype="0" fill="hold" grpId="0" nodeType="withEffect">
                                  <p:stCondLst>
                                    <p:cond delay="0"/>
                                  </p:stCondLst>
                                  <p:childTnLst>
                                    <p:set>
                                      <p:cBhvr>
                                        <p:cTn id="368" dur="1" fill="hold">
                                          <p:stCondLst>
                                            <p:cond delay="0"/>
                                          </p:stCondLst>
                                        </p:cTn>
                                        <p:tgtEl>
                                          <p:spTgt spid="113"/>
                                        </p:tgtEl>
                                        <p:attrNameLst>
                                          <p:attrName>style.visibility</p:attrName>
                                        </p:attrNameLst>
                                      </p:cBhvr>
                                      <p:to>
                                        <p:strVal val="visible"/>
                                      </p:to>
                                    </p:set>
                                    <p:animEffect transition="in" filter="fade">
                                      <p:cBhvr>
                                        <p:cTn id="369" dur="500"/>
                                        <p:tgtEl>
                                          <p:spTgt spid="113"/>
                                        </p:tgtEl>
                                      </p:cBhvr>
                                    </p:animEffect>
                                    <p:anim calcmode="lin" valueType="num">
                                      <p:cBhvr>
                                        <p:cTn id="370" dur="500" fill="hold"/>
                                        <p:tgtEl>
                                          <p:spTgt spid="113"/>
                                        </p:tgtEl>
                                        <p:attrNameLst>
                                          <p:attrName>ppt_x</p:attrName>
                                        </p:attrNameLst>
                                      </p:cBhvr>
                                      <p:tavLst>
                                        <p:tav tm="0">
                                          <p:val>
                                            <p:strVal val="#ppt_x"/>
                                          </p:val>
                                        </p:tav>
                                        <p:tav tm="100000">
                                          <p:val>
                                            <p:strVal val="#ppt_x"/>
                                          </p:val>
                                        </p:tav>
                                      </p:tavLst>
                                    </p:anim>
                                    <p:anim calcmode="lin" valueType="num">
                                      <p:cBhvr>
                                        <p:cTn id="371" dur="500" fill="hold"/>
                                        <p:tgtEl>
                                          <p:spTgt spid="113"/>
                                        </p:tgtEl>
                                        <p:attrNameLst>
                                          <p:attrName>ppt_y</p:attrName>
                                        </p:attrNameLst>
                                      </p:cBhvr>
                                      <p:tavLst>
                                        <p:tav tm="0">
                                          <p:val>
                                            <p:strVal val="#ppt_y+.1"/>
                                          </p:val>
                                        </p:tav>
                                        <p:tav tm="100000">
                                          <p:val>
                                            <p:strVal val="#ppt_y"/>
                                          </p:val>
                                        </p:tav>
                                      </p:tavLst>
                                    </p:anim>
                                  </p:childTnLst>
                                </p:cTn>
                              </p:par>
                              <p:par>
                                <p:cTn id="372" presetID="42" presetClass="entr" presetSubtype="0" fill="hold" grpId="0" nodeType="withEffect">
                                  <p:stCondLst>
                                    <p:cond delay="0"/>
                                  </p:stCondLst>
                                  <p:childTnLst>
                                    <p:set>
                                      <p:cBhvr>
                                        <p:cTn id="373" dur="1" fill="hold">
                                          <p:stCondLst>
                                            <p:cond delay="0"/>
                                          </p:stCondLst>
                                        </p:cTn>
                                        <p:tgtEl>
                                          <p:spTgt spid="114"/>
                                        </p:tgtEl>
                                        <p:attrNameLst>
                                          <p:attrName>style.visibility</p:attrName>
                                        </p:attrNameLst>
                                      </p:cBhvr>
                                      <p:to>
                                        <p:strVal val="visible"/>
                                      </p:to>
                                    </p:set>
                                    <p:animEffect transition="in" filter="fade">
                                      <p:cBhvr>
                                        <p:cTn id="374" dur="500"/>
                                        <p:tgtEl>
                                          <p:spTgt spid="114"/>
                                        </p:tgtEl>
                                      </p:cBhvr>
                                    </p:animEffect>
                                    <p:anim calcmode="lin" valueType="num">
                                      <p:cBhvr>
                                        <p:cTn id="375" dur="500" fill="hold"/>
                                        <p:tgtEl>
                                          <p:spTgt spid="114"/>
                                        </p:tgtEl>
                                        <p:attrNameLst>
                                          <p:attrName>ppt_x</p:attrName>
                                        </p:attrNameLst>
                                      </p:cBhvr>
                                      <p:tavLst>
                                        <p:tav tm="0">
                                          <p:val>
                                            <p:strVal val="#ppt_x"/>
                                          </p:val>
                                        </p:tav>
                                        <p:tav tm="100000">
                                          <p:val>
                                            <p:strVal val="#ppt_x"/>
                                          </p:val>
                                        </p:tav>
                                      </p:tavLst>
                                    </p:anim>
                                    <p:anim calcmode="lin" valueType="num">
                                      <p:cBhvr>
                                        <p:cTn id="376" dur="500" fill="hold"/>
                                        <p:tgtEl>
                                          <p:spTgt spid="114"/>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115"/>
                                        </p:tgtEl>
                                        <p:attrNameLst>
                                          <p:attrName>style.visibility</p:attrName>
                                        </p:attrNameLst>
                                      </p:cBhvr>
                                      <p:to>
                                        <p:strVal val="visible"/>
                                      </p:to>
                                    </p:set>
                                    <p:animEffect transition="in" filter="fade">
                                      <p:cBhvr>
                                        <p:cTn id="379" dur="500"/>
                                        <p:tgtEl>
                                          <p:spTgt spid="115"/>
                                        </p:tgtEl>
                                      </p:cBhvr>
                                    </p:animEffect>
                                    <p:anim calcmode="lin" valueType="num">
                                      <p:cBhvr>
                                        <p:cTn id="380" dur="500" fill="hold"/>
                                        <p:tgtEl>
                                          <p:spTgt spid="115"/>
                                        </p:tgtEl>
                                        <p:attrNameLst>
                                          <p:attrName>ppt_x</p:attrName>
                                        </p:attrNameLst>
                                      </p:cBhvr>
                                      <p:tavLst>
                                        <p:tav tm="0">
                                          <p:val>
                                            <p:strVal val="#ppt_x"/>
                                          </p:val>
                                        </p:tav>
                                        <p:tav tm="100000">
                                          <p:val>
                                            <p:strVal val="#ppt_x"/>
                                          </p:val>
                                        </p:tav>
                                      </p:tavLst>
                                    </p:anim>
                                    <p:anim calcmode="lin" valueType="num">
                                      <p:cBhvr>
                                        <p:cTn id="381" dur="500" fill="hold"/>
                                        <p:tgtEl>
                                          <p:spTgt spid="115"/>
                                        </p:tgtEl>
                                        <p:attrNameLst>
                                          <p:attrName>ppt_y</p:attrName>
                                        </p:attrNameLst>
                                      </p:cBhvr>
                                      <p:tavLst>
                                        <p:tav tm="0">
                                          <p:val>
                                            <p:strVal val="#ppt_y+.1"/>
                                          </p:val>
                                        </p:tav>
                                        <p:tav tm="100000">
                                          <p:val>
                                            <p:strVal val="#ppt_y"/>
                                          </p:val>
                                        </p:tav>
                                      </p:tavLst>
                                    </p:anim>
                                  </p:childTnLst>
                                </p:cTn>
                              </p:par>
                            </p:childTnLst>
                          </p:cTn>
                        </p:par>
                        <p:par>
                          <p:cTn id="382" fill="hold">
                            <p:stCondLst>
                              <p:cond delay="3500"/>
                            </p:stCondLst>
                            <p:childTnLst>
                              <p:par>
                                <p:cTn id="383" presetID="42" presetClass="entr" presetSubtype="0" fill="hold" grpId="0" nodeType="afterEffect">
                                  <p:stCondLst>
                                    <p:cond delay="0"/>
                                  </p:stCondLst>
                                  <p:childTnLst>
                                    <p:set>
                                      <p:cBhvr>
                                        <p:cTn id="384" dur="1" fill="hold">
                                          <p:stCondLst>
                                            <p:cond delay="0"/>
                                          </p:stCondLst>
                                        </p:cTn>
                                        <p:tgtEl>
                                          <p:spTgt spid="117"/>
                                        </p:tgtEl>
                                        <p:attrNameLst>
                                          <p:attrName>style.visibility</p:attrName>
                                        </p:attrNameLst>
                                      </p:cBhvr>
                                      <p:to>
                                        <p:strVal val="visible"/>
                                      </p:to>
                                    </p:set>
                                    <p:animEffect transition="in" filter="fade">
                                      <p:cBhvr>
                                        <p:cTn id="385" dur="500"/>
                                        <p:tgtEl>
                                          <p:spTgt spid="117"/>
                                        </p:tgtEl>
                                      </p:cBhvr>
                                    </p:animEffect>
                                    <p:anim calcmode="lin" valueType="num">
                                      <p:cBhvr>
                                        <p:cTn id="386" dur="500" fill="hold"/>
                                        <p:tgtEl>
                                          <p:spTgt spid="117"/>
                                        </p:tgtEl>
                                        <p:attrNameLst>
                                          <p:attrName>ppt_x</p:attrName>
                                        </p:attrNameLst>
                                      </p:cBhvr>
                                      <p:tavLst>
                                        <p:tav tm="0">
                                          <p:val>
                                            <p:strVal val="#ppt_x"/>
                                          </p:val>
                                        </p:tav>
                                        <p:tav tm="100000">
                                          <p:val>
                                            <p:strVal val="#ppt_x"/>
                                          </p:val>
                                        </p:tav>
                                      </p:tavLst>
                                    </p:anim>
                                    <p:anim calcmode="lin" valueType="num">
                                      <p:cBhvr>
                                        <p:cTn id="387" dur="500" fill="hold"/>
                                        <p:tgtEl>
                                          <p:spTgt spid="117"/>
                                        </p:tgtEl>
                                        <p:attrNameLst>
                                          <p:attrName>ppt_y</p:attrName>
                                        </p:attrNameLst>
                                      </p:cBhvr>
                                      <p:tavLst>
                                        <p:tav tm="0">
                                          <p:val>
                                            <p:strVal val="#ppt_y+.1"/>
                                          </p:val>
                                        </p:tav>
                                        <p:tav tm="100000">
                                          <p:val>
                                            <p:strVal val="#ppt_y"/>
                                          </p:val>
                                        </p:tav>
                                      </p:tavLst>
                                    </p:anim>
                                  </p:childTnLst>
                                </p:cTn>
                              </p:par>
                              <p:par>
                                <p:cTn id="388" presetID="42" presetClass="entr" presetSubtype="0" fill="hold" grpId="0" nodeType="withEffect">
                                  <p:stCondLst>
                                    <p:cond delay="0"/>
                                  </p:stCondLst>
                                  <p:childTnLst>
                                    <p:set>
                                      <p:cBhvr>
                                        <p:cTn id="389" dur="1" fill="hold">
                                          <p:stCondLst>
                                            <p:cond delay="0"/>
                                          </p:stCondLst>
                                        </p:cTn>
                                        <p:tgtEl>
                                          <p:spTgt spid="118"/>
                                        </p:tgtEl>
                                        <p:attrNameLst>
                                          <p:attrName>style.visibility</p:attrName>
                                        </p:attrNameLst>
                                      </p:cBhvr>
                                      <p:to>
                                        <p:strVal val="visible"/>
                                      </p:to>
                                    </p:set>
                                    <p:animEffect transition="in" filter="fade">
                                      <p:cBhvr>
                                        <p:cTn id="390" dur="500"/>
                                        <p:tgtEl>
                                          <p:spTgt spid="118"/>
                                        </p:tgtEl>
                                      </p:cBhvr>
                                    </p:animEffect>
                                    <p:anim calcmode="lin" valueType="num">
                                      <p:cBhvr>
                                        <p:cTn id="391" dur="500" fill="hold"/>
                                        <p:tgtEl>
                                          <p:spTgt spid="118"/>
                                        </p:tgtEl>
                                        <p:attrNameLst>
                                          <p:attrName>ppt_x</p:attrName>
                                        </p:attrNameLst>
                                      </p:cBhvr>
                                      <p:tavLst>
                                        <p:tav tm="0">
                                          <p:val>
                                            <p:strVal val="#ppt_x"/>
                                          </p:val>
                                        </p:tav>
                                        <p:tav tm="100000">
                                          <p:val>
                                            <p:strVal val="#ppt_x"/>
                                          </p:val>
                                        </p:tav>
                                      </p:tavLst>
                                    </p:anim>
                                    <p:anim calcmode="lin" valueType="num">
                                      <p:cBhvr>
                                        <p:cTn id="392" dur="500" fill="hold"/>
                                        <p:tgtEl>
                                          <p:spTgt spid="118"/>
                                        </p:tgtEl>
                                        <p:attrNameLst>
                                          <p:attrName>ppt_y</p:attrName>
                                        </p:attrNameLst>
                                      </p:cBhvr>
                                      <p:tavLst>
                                        <p:tav tm="0">
                                          <p:val>
                                            <p:strVal val="#ppt_y+.1"/>
                                          </p:val>
                                        </p:tav>
                                        <p:tav tm="100000">
                                          <p:val>
                                            <p:strVal val="#ppt_y"/>
                                          </p:val>
                                        </p:tav>
                                      </p:tavLst>
                                    </p:anim>
                                  </p:childTnLst>
                                </p:cTn>
                              </p:par>
                              <p:par>
                                <p:cTn id="393" presetID="42" presetClass="entr" presetSubtype="0" fill="hold" grpId="0" nodeType="withEffect">
                                  <p:stCondLst>
                                    <p:cond delay="0"/>
                                  </p:stCondLst>
                                  <p:childTnLst>
                                    <p:set>
                                      <p:cBhvr>
                                        <p:cTn id="394" dur="1" fill="hold">
                                          <p:stCondLst>
                                            <p:cond delay="0"/>
                                          </p:stCondLst>
                                        </p:cTn>
                                        <p:tgtEl>
                                          <p:spTgt spid="119"/>
                                        </p:tgtEl>
                                        <p:attrNameLst>
                                          <p:attrName>style.visibility</p:attrName>
                                        </p:attrNameLst>
                                      </p:cBhvr>
                                      <p:to>
                                        <p:strVal val="visible"/>
                                      </p:to>
                                    </p:set>
                                    <p:animEffect transition="in" filter="fade">
                                      <p:cBhvr>
                                        <p:cTn id="395" dur="500"/>
                                        <p:tgtEl>
                                          <p:spTgt spid="119"/>
                                        </p:tgtEl>
                                      </p:cBhvr>
                                    </p:animEffect>
                                    <p:anim calcmode="lin" valueType="num">
                                      <p:cBhvr>
                                        <p:cTn id="396" dur="500" fill="hold"/>
                                        <p:tgtEl>
                                          <p:spTgt spid="119"/>
                                        </p:tgtEl>
                                        <p:attrNameLst>
                                          <p:attrName>ppt_x</p:attrName>
                                        </p:attrNameLst>
                                      </p:cBhvr>
                                      <p:tavLst>
                                        <p:tav tm="0">
                                          <p:val>
                                            <p:strVal val="#ppt_x"/>
                                          </p:val>
                                        </p:tav>
                                        <p:tav tm="100000">
                                          <p:val>
                                            <p:strVal val="#ppt_x"/>
                                          </p:val>
                                        </p:tav>
                                      </p:tavLst>
                                    </p:anim>
                                    <p:anim calcmode="lin" valueType="num">
                                      <p:cBhvr>
                                        <p:cTn id="397" dur="500" fill="hold"/>
                                        <p:tgtEl>
                                          <p:spTgt spid="119"/>
                                        </p:tgtEl>
                                        <p:attrNameLst>
                                          <p:attrName>ppt_y</p:attrName>
                                        </p:attrNameLst>
                                      </p:cBhvr>
                                      <p:tavLst>
                                        <p:tav tm="0">
                                          <p:val>
                                            <p:strVal val="#ppt_y+.1"/>
                                          </p:val>
                                        </p:tav>
                                        <p:tav tm="100000">
                                          <p:val>
                                            <p:strVal val="#ppt_y"/>
                                          </p:val>
                                        </p:tav>
                                      </p:tavLst>
                                    </p:anim>
                                  </p:childTnLst>
                                </p:cTn>
                              </p:par>
                              <p:par>
                                <p:cTn id="398" presetID="42" presetClass="entr" presetSubtype="0" fill="hold" grpId="0" nodeType="withEffect">
                                  <p:stCondLst>
                                    <p:cond delay="0"/>
                                  </p:stCondLst>
                                  <p:childTnLst>
                                    <p:set>
                                      <p:cBhvr>
                                        <p:cTn id="399" dur="1" fill="hold">
                                          <p:stCondLst>
                                            <p:cond delay="0"/>
                                          </p:stCondLst>
                                        </p:cTn>
                                        <p:tgtEl>
                                          <p:spTgt spid="120"/>
                                        </p:tgtEl>
                                        <p:attrNameLst>
                                          <p:attrName>style.visibility</p:attrName>
                                        </p:attrNameLst>
                                      </p:cBhvr>
                                      <p:to>
                                        <p:strVal val="visible"/>
                                      </p:to>
                                    </p:set>
                                    <p:animEffect transition="in" filter="fade">
                                      <p:cBhvr>
                                        <p:cTn id="400" dur="500"/>
                                        <p:tgtEl>
                                          <p:spTgt spid="120"/>
                                        </p:tgtEl>
                                      </p:cBhvr>
                                    </p:animEffect>
                                    <p:anim calcmode="lin" valueType="num">
                                      <p:cBhvr>
                                        <p:cTn id="401" dur="500" fill="hold"/>
                                        <p:tgtEl>
                                          <p:spTgt spid="120"/>
                                        </p:tgtEl>
                                        <p:attrNameLst>
                                          <p:attrName>ppt_x</p:attrName>
                                        </p:attrNameLst>
                                      </p:cBhvr>
                                      <p:tavLst>
                                        <p:tav tm="0">
                                          <p:val>
                                            <p:strVal val="#ppt_x"/>
                                          </p:val>
                                        </p:tav>
                                        <p:tav tm="100000">
                                          <p:val>
                                            <p:strVal val="#ppt_x"/>
                                          </p:val>
                                        </p:tav>
                                      </p:tavLst>
                                    </p:anim>
                                    <p:anim calcmode="lin" valueType="num">
                                      <p:cBhvr>
                                        <p:cTn id="402" dur="500" fill="hold"/>
                                        <p:tgtEl>
                                          <p:spTgt spid="120"/>
                                        </p:tgtEl>
                                        <p:attrNameLst>
                                          <p:attrName>ppt_y</p:attrName>
                                        </p:attrNameLst>
                                      </p:cBhvr>
                                      <p:tavLst>
                                        <p:tav tm="0">
                                          <p:val>
                                            <p:strVal val="#ppt_y+.1"/>
                                          </p:val>
                                        </p:tav>
                                        <p:tav tm="100000">
                                          <p:val>
                                            <p:strVal val="#ppt_y"/>
                                          </p:val>
                                        </p:tav>
                                      </p:tavLst>
                                    </p:anim>
                                  </p:childTnLst>
                                </p:cTn>
                              </p:par>
                              <p:par>
                                <p:cTn id="403" presetID="42" presetClass="entr" presetSubtype="0" fill="hold" grpId="0" nodeType="withEffect">
                                  <p:stCondLst>
                                    <p:cond delay="0"/>
                                  </p:stCondLst>
                                  <p:childTnLst>
                                    <p:set>
                                      <p:cBhvr>
                                        <p:cTn id="404" dur="1" fill="hold">
                                          <p:stCondLst>
                                            <p:cond delay="0"/>
                                          </p:stCondLst>
                                        </p:cTn>
                                        <p:tgtEl>
                                          <p:spTgt spid="121"/>
                                        </p:tgtEl>
                                        <p:attrNameLst>
                                          <p:attrName>style.visibility</p:attrName>
                                        </p:attrNameLst>
                                      </p:cBhvr>
                                      <p:to>
                                        <p:strVal val="visible"/>
                                      </p:to>
                                    </p:set>
                                    <p:animEffect transition="in" filter="fade">
                                      <p:cBhvr>
                                        <p:cTn id="405" dur="500"/>
                                        <p:tgtEl>
                                          <p:spTgt spid="121"/>
                                        </p:tgtEl>
                                      </p:cBhvr>
                                    </p:animEffect>
                                    <p:anim calcmode="lin" valueType="num">
                                      <p:cBhvr>
                                        <p:cTn id="406" dur="500" fill="hold"/>
                                        <p:tgtEl>
                                          <p:spTgt spid="121"/>
                                        </p:tgtEl>
                                        <p:attrNameLst>
                                          <p:attrName>ppt_x</p:attrName>
                                        </p:attrNameLst>
                                      </p:cBhvr>
                                      <p:tavLst>
                                        <p:tav tm="0">
                                          <p:val>
                                            <p:strVal val="#ppt_x"/>
                                          </p:val>
                                        </p:tav>
                                        <p:tav tm="100000">
                                          <p:val>
                                            <p:strVal val="#ppt_x"/>
                                          </p:val>
                                        </p:tav>
                                      </p:tavLst>
                                    </p:anim>
                                    <p:anim calcmode="lin" valueType="num">
                                      <p:cBhvr>
                                        <p:cTn id="407" dur="500" fill="hold"/>
                                        <p:tgtEl>
                                          <p:spTgt spid="121"/>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122"/>
                                        </p:tgtEl>
                                        <p:attrNameLst>
                                          <p:attrName>style.visibility</p:attrName>
                                        </p:attrNameLst>
                                      </p:cBhvr>
                                      <p:to>
                                        <p:strVal val="visible"/>
                                      </p:to>
                                    </p:set>
                                    <p:animEffect transition="in" filter="fade">
                                      <p:cBhvr>
                                        <p:cTn id="410" dur="500"/>
                                        <p:tgtEl>
                                          <p:spTgt spid="122"/>
                                        </p:tgtEl>
                                      </p:cBhvr>
                                    </p:animEffect>
                                    <p:anim calcmode="lin" valueType="num">
                                      <p:cBhvr>
                                        <p:cTn id="411" dur="500" fill="hold"/>
                                        <p:tgtEl>
                                          <p:spTgt spid="122"/>
                                        </p:tgtEl>
                                        <p:attrNameLst>
                                          <p:attrName>ppt_x</p:attrName>
                                        </p:attrNameLst>
                                      </p:cBhvr>
                                      <p:tavLst>
                                        <p:tav tm="0">
                                          <p:val>
                                            <p:strVal val="#ppt_x"/>
                                          </p:val>
                                        </p:tav>
                                        <p:tav tm="100000">
                                          <p:val>
                                            <p:strVal val="#ppt_x"/>
                                          </p:val>
                                        </p:tav>
                                      </p:tavLst>
                                    </p:anim>
                                    <p:anim calcmode="lin" valueType="num">
                                      <p:cBhvr>
                                        <p:cTn id="412" dur="500" fill="hold"/>
                                        <p:tgtEl>
                                          <p:spTgt spid="122"/>
                                        </p:tgtEl>
                                        <p:attrNameLst>
                                          <p:attrName>ppt_y</p:attrName>
                                        </p:attrNameLst>
                                      </p:cBhvr>
                                      <p:tavLst>
                                        <p:tav tm="0">
                                          <p:val>
                                            <p:strVal val="#ppt_y+.1"/>
                                          </p:val>
                                        </p:tav>
                                        <p:tav tm="100000">
                                          <p:val>
                                            <p:strVal val="#ppt_y"/>
                                          </p:val>
                                        </p:tav>
                                      </p:tavLst>
                                    </p:anim>
                                  </p:childTnLst>
                                </p:cTn>
                              </p:par>
                              <p:par>
                                <p:cTn id="413" presetID="42" presetClass="entr" presetSubtype="0" fill="hold" grpId="0" nodeType="withEffect">
                                  <p:stCondLst>
                                    <p:cond delay="0"/>
                                  </p:stCondLst>
                                  <p:childTnLst>
                                    <p:set>
                                      <p:cBhvr>
                                        <p:cTn id="414" dur="1" fill="hold">
                                          <p:stCondLst>
                                            <p:cond delay="0"/>
                                          </p:stCondLst>
                                        </p:cTn>
                                        <p:tgtEl>
                                          <p:spTgt spid="123"/>
                                        </p:tgtEl>
                                        <p:attrNameLst>
                                          <p:attrName>style.visibility</p:attrName>
                                        </p:attrNameLst>
                                      </p:cBhvr>
                                      <p:to>
                                        <p:strVal val="visible"/>
                                      </p:to>
                                    </p:set>
                                    <p:animEffect transition="in" filter="fade">
                                      <p:cBhvr>
                                        <p:cTn id="415" dur="500"/>
                                        <p:tgtEl>
                                          <p:spTgt spid="123"/>
                                        </p:tgtEl>
                                      </p:cBhvr>
                                    </p:animEffect>
                                    <p:anim calcmode="lin" valueType="num">
                                      <p:cBhvr>
                                        <p:cTn id="416" dur="500" fill="hold"/>
                                        <p:tgtEl>
                                          <p:spTgt spid="123"/>
                                        </p:tgtEl>
                                        <p:attrNameLst>
                                          <p:attrName>ppt_x</p:attrName>
                                        </p:attrNameLst>
                                      </p:cBhvr>
                                      <p:tavLst>
                                        <p:tav tm="0">
                                          <p:val>
                                            <p:strVal val="#ppt_x"/>
                                          </p:val>
                                        </p:tav>
                                        <p:tav tm="100000">
                                          <p:val>
                                            <p:strVal val="#ppt_x"/>
                                          </p:val>
                                        </p:tav>
                                      </p:tavLst>
                                    </p:anim>
                                    <p:anim calcmode="lin" valueType="num">
                                      <p:cBhvr>
                                        <p:cTn id="417" dur="500" fill="hold"/>
                                        <p:tgtEl>
                                          <p:spTgt spid="123"/>
                                        </p:tgtEl>
                                        <p:attrNameLst>
                                          <p:attrName>ppt_y</p:attrName>
                                        </p:attrNameLst>
                                      </p:cBhvr>
                                      <p:tavLst>
                                        <p:tav tm="0">
                                          <p:val>
                                            <p:strVal val="#ppt_y+.1"/>
                                          </p:val>
                                        </p:tav>
                                        <p:tav tm="100000">
                                          <p:val>
                                            <p:strVal val="#ppt_y"/>
                                          </p:val>
                                        </p:tav>
                                      </p:tavLst>
                                    </p:anim>
                                  </p:childTnLst>
                                </p:cTn>
                              </p:par>
                              <p:par>
                                <p:cTn id="418" presetID="42" presetClass="entr" presetSubtype="0" fill="hold" grpId="0" nodeType="withEffect">
                                  <p:stCondLst>
                                    <p:cond delay="0"/>
                                  </p:stCondLst>
                                  <p:childTnLst>
                                    <p:set>
                                      <p:cBhvr>
                                        <p:cTn id="419" dur="1" fill="hold">
                                          <p:stCondLst>
                                            <p:cond delay="0"/>
                                          </p:stCondLst>
                                        </p:cTn>
                                        <p:tgtEl>
                                          <p:spTgt spid="124"/>
                                        </p:tgtEl>
                                        <p:attrNameLst>
                                          <p:attrName>style.visibility</p:attrName>
                                        </p:attrNameLst>
                                      </p:cBhvr>
                                      <p:to>
                                        <p:strVal val="visible"/>
                                      </p:to>
                                    </p:set>
                                    <p:animEffect transition="in" filter="fade">
                                      <p:cBhvr>
                                        <p:cTn id="420" dur="500"/>
                                        <p:tgtEl>
                                          <p:spTgt spid="124"/>
                                        </p:tgtEl>
                                      </p:cBhvr>
                                    </p:animEffect>
                                    <p:anim calcmode="lin" valueType="num">
                                      <p:cBhvr>
                                        <p:cTn id="421" dur="500" fill="hold"/>
                                        <p:tgtEl>
                                          <p:spTgt spid="124"/>
                                        </p:tgtEl>
                                        <p:attrNameLst>
                                          <p:attrName>ppt_x</p:attrName>
                                        </p:attrNameLst>
                                      </p:cBhvr>
                                      <p:tavLst>
                                        <p:tav tm="0">
                                          <p:val>
                                            <p:strVal val="#ppt_x"/>
                                          </p:val>
                                        </p:tav>
                                        <p:tav tm="100000">
                                          <p:val>
                                            <p:strVal val="#ppt_x"/>
                                          </p:val>
                                        </p:tav>
                                      </p:tavLst>
                                    </p:anim>
                                    <p:anim calcmode="lin" valueType="num">
                                      <p:cBhvr>
                                        <p:cTn id="422" dur="500" fill="hold"/>
                                        <p:tgtEl>
                                          <p:spTgt spid="124"/>
                                        </p:tgtEl>
                                        <p:attrNameLst>
                                          <p:attrName>ppt_y</p:attrName>
                                        </p:attrNameLst>
                                      </p:cBhvr>
                                      <p:tavLst>
                                        <p:tav tm="0">
                                          <p:val>
                                            <p:strVal val="#ppt_y+.1"/>
                                          </p:val>
                                        </p:tav>
                                        <p:tav tm="100000">
                                          <p:val>
                                            <p:strVal val="#ppt_y"/>
                                          </p:val>
                                        </p:tav>
                                      </p:tavLst>
                                    </p:anim>
                                  </p:childTnLst>
                                </p:cTn>
                              </p:par>
                            </p:childTnLst>
                          </p:cTn>
                        </p:par>
                        <p:par>
                          <p:cTn id="423" fill="hold">
                            <p:stCondLst>
                              <p:cond delay="4000"/>
                            </p:stCondLst>
                            <p:childTnLst>
                              <p:par>
                                <p:cTn id="424" presetID="42" presetClass="entr" presetSubtype="0" fill="hold" grpId="0" nodeType="afterEffect">
                                  <p:stCondLst>
                                    <p:cond delay="0"/>
                                  </p:stCondLst>
                                  <p:childTnLst>
                                    <p:set>
                                      <p:cBhvr>
                                        <p:cTn id="425" dur="1" fill="hold">
                                          <p:stCondLst>
                                            <p:cond delay="0"/>
                                          </p:stCondLst>
                                        </p:cTn>
                                        <p:tgtEl>
                                          <p:spTgt spid="126"/>
                                        </p:tgtEl>
                                        <p:attrNameLst>
                                          <p:attrName>style.visibility</p:attrName>
                                        </p:attrNameLst>
                                      </p:cBhvr>
                                      <p:to>
                                        <p:strVal val="visible"/>
                                      </p:to>
                                    </p:set>
                                    <p:animEffect transition="in" filter="fade">
                                      <p:cBhvr>
                                        <p:cTn id="426" dur="500"/>
                                        <p:tgtEl>
                                          <p:spTgt spid="126"/>
                                        </p:tgtEl>
                                      </p:cBhvr>
                                    </p:animEffect>
                                    <p:anim calcmode="lin" valueType="num">
                                      <p:cBhvr>
                                        <p:cTn id="427" dur="500" fill="hold"/>
                                        <p:tgtEl>
                                          <p:spTgt spid="126"/>
                                        </p:tgtEl>
                                        <p:attrNameLst>
                                          <p:attrName>ppt_x</p:attrName>
                                        </p:attrNameLst>
                                      </p:cBhvr>
                                      <p:tavLst>
                                        <p:tav tm="0">
                                          <p:val>
                                            <p:strVal val="#ppt_x"/>
                                          </p:val>
                                        </p:tav>
                                        <p:tav tm="100000">
                                          <p:val>
                                            <p:strVal val="#ppt_x"/>
                                          </p:val>
                                        </p:tav>
                                      </p:tavLst>
                                    </p:anim>
                                    <p:anim calcmode="lin" valueType="num">
                                      <p:cBhvr>
                                        <p:cTn id="428" dur="500" fill="hold"/>
                                        <p:tgtEl>
                                          <p:spTgt spid="126"/>
                                        </p:tgtEl>
                                        <p:attrNameLst>
                                          <p:attrName>ppt_y</p:attrName>
                                        </p:attrNameLst>
                                      </p:cBhvr>
                                      <p:tavLst>
                                        <p:tav tm="0">
                                          <p:val>
                                            <p:strVal val="#ppt_y+.1"/>
                                          </p:val>
                                        </p:tav>
                                        <p:tav tm="100000">
                                          <p:val>
                                            <p:strVal val="#ppt_y"/>
                                          </p:val>
                                        </p:tav>
                                      </p:tavLst>
                                    </p:anim>
                                  </p:childTnLst>
                                </p:cTn>
                              </p:par>
                              <p:par>
                                <p:cTn id="429" presetID="42" presetClass="entr" presetSubtype="0" fill="hold" grpId="0" nodeType="withEffect">
                                  <p:stCondLst>
                                    <p:cond delay="0"/>
                                  </p:stCondLst>
                                  <p:childTnLst>
                                    <p:set>
                                      <p:cBhvr>
                                        <p:cTn id="430" dur="1" fill="hold">
                                          <p:stCondLst>
                                            <p:cond delay="0"/>
                                          </p:stCondLst>
                                        </p:cTn>
                                        <p:tgtEl>
                                          <p:spTgt spid="127"/>
                                        </p:tgtEl>
                                        <p:attrNameLst>
                                          <p:attrName>style.visibility</p:attrName>
                                        </p:attrNameLst>
                                      </p:cBhvr>
                                      <p:to>
                                        <p:strVal val="visible"/>
                                      </p:to>
                                    </p:set>
                                    <p:animEffect transition="in" filter="fade">
                                      <p:cBhvr>
                                        <p:cTn id="431" dur="500"/>
                                        <p:tgtEl>
                                          <p:spTgt spid="127"/>
                                        </p:tgtEl>
                                      </p:cBhvr>
                                    </p:animEffect>
                                    <p:anim calcmode="lin" valueType="num">
                                      <p:cBhvr>
                                        <p:cTn id="432" dur="500" fill="hold"/>
                                        <p:tgtEl>
                                          <p:spTgt spid="127"/>
                                        </p:tgtEl>
                                        <p:attrNameLst>
                                          <p:attrName>ppt_x</p:attrName>
                                        </p:attrNameLst>
                                      </p:cBhvr>
                                      <p:tavLst>
                                        <p:tav tm="0">
                                          <p:val>
                                            <p:strVal val="#ppt_x"/>
                                          </p:val>
                                        </p:tav>
                                        <p:tav tm="100000">
                                          <p:val>
                                            <p:strVal val="#ppt_x"/>
                                          </p:val>
                                        </p:tav>
                                      </p:tavLst>
                                    </p:anim>
                                    <p:anim calcmode="lin" valueType="num">
                                      <p:cBhvr>
                                        <p:cTn id="433" dur="500" fill="hold"/>
                                        <p:tgtEl>
                                          <p:spTgt spid="127"/>
                                        </p:tgtEl>
                                        <p:attrNameLst>
                                          <p:attrName>ppt_y</p:attrName>
                                        </p:attrNameLst>
                                      </p:cBhvr>
                                      <p:tavLst>
                                        <p:tav tm="0">
                                          <p:val>
                                            <p:strVal val="#ppt_y+.1"/>
                                          </p:val>
                                        </p:tav>
                                        <p:tav tm="100000">
                                          <p:val>
                                            <p:strVal val="#ppt_y"/>
                                          </p:val>
                                        </p:tav>
                                      </p:tavLst>
                                    </p:anim>
                                  </p:childTnLst>
                                </p:cTn>
                              </p:par>
                              <p:par>
                                <p:cTn id="434" presetID="42" presetClass="entr" presetSubtype="0" fill="hold" grpId="0" nodeType="withEffect">
                                  <p:stCondLst>
                                    <p:cond delay="0"/>
                                  </p:stCondLst>
                                  <p:childTnLst>
                                    <p:set>
                                      <p:cBhvr>
                                        <p:cTn id="435" dur="1" fill="hold">
                                          <p:stCondLst>
                                            <p:cond delay="0"/>
                                          </p:stCondLst>
                                        </p:cTn>
                                        <p:tgtEl>
                                          <p:spTgt spid="128"/>
                                        </p:tgtEl>
                                        <p:attrNameLst>
                                          <p:attrName>style.visibility</p:attrName>
                                        </p:attrNameLst>
                                      </p:cBhvr>
                                      <p:to>
                                        <p:strVal val="visible"/>
                                      </p:to>
                                    </p:set>
                                    <p:animEffect transition="in" filter="fade">
                                      <p:cBhvr>
                                        <p:cTn id="436" dur="500"/>
                                        <p:tgtEl>
                                          <p:spTgt spid="128"/>
                                        </p:tgtEl>
                                      </p:cBhvr>
                                    </p:animEffect>
                                    <p:anim calcmode="lin" valueType="num">
                                      <p:cBhvr>
                                        <p:cTn id="437" dur="500" fill="hold"/>
                                        <p:tgtEl>
                                          <p:spTgt spid="128"/>
                                        </p:tgtEl>
                                        <p:attrNameLst>
                                          <p:attrName>ppt_x</p:attrName>
                                        </p:attrNameLst>
                                      </p:cBhvr>
                                      <p:tavLst>
                                        <p:tav tm="0">
                                          <p:val>
                                            <p:strVal val="#ppt_x"/>
                                          </p:val>
                                        </p:tav>
                                        <p:tav tm="100000">
                                          <p:val>
                                            <p:strVal val="#ppt_x"/>
                                          </p:val>
                                        </p:tav>
                                      </p:tavLst>
                                    </p:anim>
                                    <p:anim calcmode="lin" valueType="num">
                                      <p:cBhvr>
                                        <p:cTn id="438" dur="500" fill="hold"/>
                                        <p:tgtEl>
                                          <p:spTgt spid="128"/>
                                        </p:tgtEl>
                                        <p:attrNameLst>
                                          <p:attrName>ppt_y</p:attrName>
                                        </p:attrNameLst>
                                      </p:cBhvr>
                                      <p:tavLst>
                                        <p:tav tm="0">
                                          <p:val>
                                            <p:strVal val="#ppt_y+.1"/>
                                          </p:val>
                                        </p:tav>
                                        <p:tav tm="100000">
                                          <p:val>
                                            <p:strVal val="#ppt_y"/>
                                          </p:val>
                                        </p:tav>
                                      </p:tavLst>
                                    </p:anim>
                                  </p:childTnLst>
                                </p:cTn>
                              </p:par>
                              <p:par>
                                <p:cTn id="439" presetID="42" presetClass="entr" presetSubtype="0" fill="hold" grpId="0" nodeType="withEffect">
                                  <p:stCondLst>
                                    <p:cond delay="0"/>
                                  </p:stCondLst>
                                  <p:childTnLst>
                                    <p:set>
                                      <p:cBhvr>
                                        <p:cTn id="440" dur="1" fill="hold">
                                          <p:stCondLst>
                                            <p:cond delay="0"/>
                                          </p:stCondLst>
                                        </p:cTn>
                                        <p:tgtEl>
                                          <p:spTgt spid="129"/>
                                        </p:tgtEl>
                                        <p:attrNameLst>
                                          <p:attrName>style.visibility</p:attrName>
                                        </p:attrNameLst>
                                      </p:cBhvr>
                                      <p:to>
                                        <p:strVal val="visible"/>
                                      </p:to>
                                    </p:set>
                                    <p:animEffect transition="in" filter="fade">
                                      <p:cBhvr>
                                        <p:cTn id="441" dur="500"/>
                                        <p:tgtEl>
                                          <p:spTgt spid="129"/>
                                        </p:tgtEl>
                                      </p:cBhvr>
                                    </p:animEffect>
                                    <p:anim calcmode="lin" valueType="num">
                                      <p:cBhvr>
                                        <p:cTn id="442" dur="500" fill="hold"/>
                                        <p:tgtEl>
                                          <p:spTgt spid="129"/>
                                        </p:tgtEl>
                                        <p:attrNameLst>
                                          <p:attrName>ppt_x</p:attrName>
                                        </p:attrNameLst>
                                      </p:cBhvr>
                                      <p:tavLst>
                                        <p:tav tm="0">
                                          <p:val>
                                            <p:strVal val="#ppt_x"/>
                                          </p:val>
                                        </p:tav>
                                        <p:tav tm="100000">
                                          <p:val>
                                            <p:strVal val="#ppt_x"/>
                                          </p:val>
                                        </p:tav>
                                      </p:tavLst>
                                    </p:anim>
                                    <p:anim calcmode="lin" valueType="num">
                                      <p:cBhvr>
                                        <p:cTn id="443" dur="500" fill="hold"/>
                                        <p:tgtEl>
                                          <p:spTgt spid="129"/>
                                        </p:tgtEl>
                                        <p:attrNameLst>
                                          <p:attrName>ppt_y</p:attrName>
                                        </p:attrNameLst>
                                      </p:cBhvr>
                                      <p:tavLst>
                                        <p:tav tm="0">
                                          <p:val>
                                            <p:strVal val="#ppt_y+.1"/>
                                          </p:val>
                                        </p:tav>
                                        <p:tav tm="100000">
                                          <p:val>
                                            <p:strVal val="#ppt_y"/>
                                          </p:val>
                                        </p:tav>
                                      </p:tavLst>
                                    </p:anim>
                                  </p:childTnLst>
                                </p:cTn>
                              </p:par>
                              <p:par>
                                <p:cTn id="444" presetID="42" presetClass="entr" presetSubtype="0" fill="hold" grpId="0" nodeType="withEffect">
                                  <p:stCondLst>
                                    <p:cond delay="0"/>
                                  </p:stCondLst>
                                  <p:childTnLst>
                                    <p:set>
                                      <p:cBhvr>
                                        <p:cTn id="445" dur="1" fill="hold">
                                          <p:stCondLst>
                                            <p:cond delay="0"/>
                                          </p:stCondLst>
                                        </p:cTn>
                                        <p:tgtEl>
                                          <p:spTgt spid="130"/>
                                        </p:tgtEl>
                                        <p:attrNameLst>
                                          <p:attrName>style.visibility</p:attrName>
                                        </p:attrNameLst>
                                      </p:cBhvr>
                                      <p:to>
                                        <p:strVal val="visible"/>
                                      </p:to>
                                    </p:set>
                                    <p:animEffect transition="in" filter="fade">
                                      <p:cBhvr>
                                        <p:cTn id="446" dur="500"/>
                                        <p:tgtEl>
                                          <p:spTgt spid="130"/>
                                        </p:tgtEl>
                                      </p:cBhvr>
                                    </p:animEffect>
                                    <p:anim calcmode="lin" valueType="num">
                                      <p:cBhvr>
                                        <p:cTn id="447" dur="500" fill="hold"/>
                                        <p:tgtEl>
                                          <p:spTgt spid="130"/>
                                        </p:tgtEl>
                                        <p:attrNameLst>
                                          <p:attrName>ppt_x</p:attrName>
                                        </p:attrNameLst>
                                      </p:cBhvr>
                                      <p:tavLst>
                                        <p:tav tm="0">
                                          <p:val>
                                            <p:strVal val="#ppt_x"/>
                                          </p:val>
                                        </p:tav>
                                        <p:tav tm="100000">
                                          <p:val>
                                            <p:strVal val="#ppt_x"/>
                                          </p:val>
                                        </p:tav>
                                      </p:tavLst>
                                    </p:anim>
                                    <p:anim calcmode="lin" valueType="num">
                                      <p:cBhvr>
                                        <p:cTn id="448" dur="500" fill="hold"/>
                                        <p:tgtEl>
                                          <p:spTgt spid="130"/>
                                        </p:tgtEl>
                                        <p:attrNameLst>
                                          <p:attrName>ppt_y</p:attrName>
                                        </p:attrNameLst>
                                      </p:cBhvr>
                                      <p:tavLst>
                                        <p:tav tm="0">
                                          <p:val>
                                            <p:strVal val="#ppt_y+.1"/>
                                          </p:val>
                                        </p:tav>
                                        <p:tav tm="100000">
                                          <p:val>
                                            <p:strVal val="#ppt_y"/>
                                          </p:val>
                                        </p:tav>
                                      </p:tavLst>
                                    </p:anim>
                                  </p:childTnLst>
                                </p:cTn>
                              </p:par>
                              <p:par>
                                <p:cTn id="449" presetID="42" presetClass="entr" presetSubtype="0"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Effect transition="in" filter="fade">
                                      <p:cBhvr>
                                        <p:cTn id="451" dur="500"/>
                                        <p:tgtEl>
                                          <p:spTgt spid="131"/>
                                        </p:tgtEl>
                                      </p:cBhvr>
                                    </p:animEffect>
                                    <p:anim calcmode="lin" valueType="num">
                                      <p:cBhvr>
                                        <p:cTn id="452" dur="500" fill="hold"/>
                                        <p:tgtEl>
                                          <p:spTgt spid="131"/>
                                        </p:tgtEl>
                                        <p:attrNameLst>
                                          <p:attrName>ppt_x</p:attrName>
                                        </p:attrNameLst>
                                      </p:cBhvr>
                                      <p:tavLst>
                                        <p:tav tm="0">
                                          <p:val>
                                            <p:strVal val="#ppt_x"/>
                                          </p:val>
                                        </p:tav>
                                        <p:tav tm="100000">
                                          <p:val>
                                            <p:strVal val="#ppt_x"/>
                                          </p:val>
                                        </p:tav>
                                      </p:tavLst>
                                    </p:anim>
                                    <p:anim calcmode="lin" valueType="num">
                                      <p:cBhvr>
                                        <p:cTn id="453" dur="500" fill="hold"/>
                                        <p:tgtEl>
                                          <p:spTgt spid="131"/>
                                        </p:tgtEl>
                                        <p:attrNameLst>
                                          <p:attrName>ppt_y</p:attrName>
                                        </p:attrNameLst>
                                      </p:cBhvr>
                                      <p:tavLst>
                                        <p:tav tm="0">
                                          <p:val>
                                            <p:strVal val="#ppt_y+.1"/>
                                          </p:val>
                                        </p:tav>
                                        <p:tav tm="100000">
                                          <p:val>
                                            <p:strVal val="#ppt_y"/>
                                          </p:val>
                                        </p:tav>
                                      </p:tavLst>
                                    </p:anim>
                                  </p:childTnLst>
                                </p:cTn>
                              </p:par>
                              <p:par>
                                <p:cTn id="454" presetID="42" presetClass="entr" presetSubtype="0" fill="hold" grpId="0" nodeType="withEffect">
                                  <p:stCondLst>
                                    <p:cond delay="0"/>
                                  </p:stCondLst>
                                  <p:childTnLst>
                                    <p:set>
                                      <p:cBhvr>
                                        <p:cTn id="455" dur="1" fill="hold">
                                          <p:stCondLst>
                                            <p:cond delay="0"/>
                                          </p:stCondLst>
                                        </p:cTn>
                                        <p:tgtEl>
                                          <p:spTgt spid="132"/>
                                        </p:tgtEl>
                                        <p:attrNameLst>
                                          <p:attrName>style.visibility</p:attrName>
                                        </p:attrNameLst>
                                      </p:cBhvr>
                                      <p:to>
                                        <p:strVal val="visible"/>
                                      </p:to>
                                    </p:set>
                                    <p:animEffect transition="in" filter="fade">
                                      <p:cBhvr>
                                        <p:cTn id="456" dur="500"/>
                                        <p:tgtEl>
                                          <p:spTgt spid="132"/>
                                        </p:tgtEl>
                                      </p:cBhvr>
                                    </p:animEffect>
                                    <p:anim calcmode="lin" valueType="num">
                                      <p:cBhvr>
                                        <p:cTn id="457" dur="500" fill="hold"/>
                                        <p:tgtEl>
                                          <p:spTgt spid="132"/>
                                        </p:tgtEl>
                                        <p:attrNameLst>
                                          <p:attrName>ppt_x</p:attrName>
                                        </p:attrNameLst>
                                      </p:cBhvr>
                                      <p:tavLst>
                                        <p:tav tm="0">
                                          <p:val>
                                            <p:strVal val="#ppt_x"/>
                                          </p:val>
                                        </p:tav>
                                        <p:tav tm="100000">
                                          <p:val>
                                            <p:strVal val="#ppt_x"/>
                                          </p:val>
                                        </p:tav>
                                      </p:tavLst>
                                    </p:anim>
                                    <p:anim calcmode="lin" valueType="num">
                                      <p:cBhvr>
                                        <p:cTn id="458" dur="500" fill="hold"/>
                                        <p:tgtEl>
                                          <p:spTgt spid="132"/>
                                        </p:tgtEl>
                                        <p:attrNameLst>
                                          <p:attrName>ppt_y</p:attrName>
                                        </p:attrNameLst>
                                      </p:cBhvr>
                                      <p:tavLst>
                                        <p:tav tm="0">
                                          <p:val>
                                            <p:strVal val="#ppt_y+.1"/>
                                          </p:val>
                                        </p:tav>
                                        <p:tav tm="100000">
                                          <p:val>
                                            <p:strVal val="#ppt_y"/>
                                          </p:val>
                                        </p:tav>
                                      </p:tavLst>
                                    </p:anim>
                                  </p:childTnLst>
                                </p:cTn>
                              </p:par>
                              <p:par>
                                <p:cTn id="459" presetID="42" presetClass="entr" presetSubtype="0" fill="hold" grpId="0" nodeType="withEffect">
                                  <p:stCondLst>
                                    <p:cond delay="0"/>
                                  </p:stCondLst>
                                  <p:childTnLst>
                                    <p:set>
                                      <p:cBhvr>
                                        <p:cTn id="460" dur="1" fill="hold">
                                          <p:stCondLst>
                                            <p:cond delay="0"/>
                                          </p:stCondLst>
                                        </p:cTn>
                                        <p:tgtEl>
                                          <p:spTgt spid="133"/>
                                        </p:tgtEl>
                                        <p:attrNameLst>
                                          <p:attrName>style.visibility</p:attrName>
                                        </p:attrNameLst>
                                      </p:cBhvr>
                                      <p:to>
                                        <p:strVal val="visible"/>
                                      </p:to>
                                    </p:set>
                                    <p:animEffect transition="in" filter="fade">
                                      <p:cBhvr>
                                        <p:cTn id="461" dur="500"/>
                                        <p:tgtEl>
                                          <p:spTgt spid="133"/>
                                        </p:tgtEl>
                                      </p:cBhvr>
                                    </p:animEffect>
                                    <p:anim calcmode="lin" valueType="num">
                                      <p:cBhvr>
                                        <p:cTn id="462" dur="500" fill="hold"/>
                                        <p:tgtEl>
                                          <p:spTgt spid="133"/>
                                        </p:tgtEl>
                                        <p:attrNameLst>
                                          <p:attrName>ppt_x</p:attrName>
                                        </p:attrNameLst>
                                      </p:cBhvr>
                                      <p:tavLst>
                                        <p:tav tm="0">
                                          <p:val>
                                            <p:strVal val="#ppt_x"/>
                                          </p:val>
                                        </p:tav>
                                        <p:tav tm="100000">
                                          <p:val>
                                            <p:strVal val="#ppt_x"/>
                                          </p:val>
                                        </p:tav>
                                      </p:tavLst>
                                    </p:anim>
                                    <p:anim calcmode="lin" valueType="num">
                                      <p:cBhvr>
                                        <p:cTn id="463" dur="500" fill="hold"/>
                                        <p:tgtEl>
                                          <p:spTgt spid="133"/>
                                        </p:tgtEl>
                                        <p:attrNameLst>
                                          <p:attrName>ppt_y</p:attrName>
                                        </p:attrNameLst>
                                      </p:cBhvr>
                                      <p:tavLst>
                                        <p:tav tm="0">
                                          <p:val>
                                            <p:strVal val="#ppt_y+.1"/>
                                          </p:val>
                                        </p:tav>
                                        <p:tav tm="100000">
                                          <p:val>
                                            <p:strVal val="#ppt_y"/>
                                          </p:val>
                                        </p:tav>
                                      </p:tavLst>
                                    </p:anim>
                                  </p:childTnLst>
                                </p:cTn>
                              </p:par>
                            </p:childTnLst>
                          </p:cTn>
                        </p:par>
                        <p:par>
                          <p:cTn id="464" fill="hold">
                            <p:stCondLst>
                              <p:cond delay="4500"/>
                            </p:stCondLst>
                            <p:childTnLst>
                              <p:par>
                                <p:cTn id="465" presetID="42" presetClass="entr" presetSubtype="0" fill="hold" grpId="0" nodeType="afterEffect">
                                  <p:stCondLst>
                                    <p:cond delay="0"/>
                                  </p:stCondLst>
                                  <p:childTnLst>
                                    <p:set>
                                      <p:cBhvr>
                                        <p:cTn id="466" dur="1" fill="hold">
                                          <p:stCondLst>
                                            <p:cond delay="0"/>
                                          </p:stCondLst>
                                        </p:cTn>
                                        <p:tgtEl>
                                          <p:spTgt spid="135"/>
                                        </p:tgtEl>
                                        <p:attrNameLst>
                                          <p:attrName>style.visibility</p:attrName>
                                        </p:attrNameLst>
                                      </p:cBhvr>
                                      <p:to>
                                        <p:strVal val="visible"/>
                                      </p:to>
                                    </p:set>
                                    <p:animEffect transition="in" filter="fade">
                                      <p:cBhvr>
                                        <p:cTn id="467" dur="500"/>
                                        <p:tgtEl>
                                          <p:spTgt spid="135"/>
                                        </p:tgtEl>
                                      </p:cBhvr>
                                    </p:animEffect>
                                    <p:anim calcmode="lin" valueType="num">
                                      <p:cBhvr>
                                        <p:cTn id="468" dur="500" fill="hold"/>
                                        <p:tgtEl>
                                          <p:spTgt spid="135"/>
                                        </p:tgtEl>
                                        <p:attrNameLst>
                                          <p:attrName>ppt_x</p:attrName>
                                        </p:attrNameLst>
                                      </p:cBhvr>
                                      <p:tavLst>
                                        <p:tav tm="0">
                                          <p:val>
                                            <p:strVal val="#ppt_x"/>
                                          </p:val>
                                        </p:tav>
                                        <p:tav tm="100000">
                                          <p:val>
                                            <p:strVal val="#ppt_x"/>
                                          </p:val>
                                        </p:tav>
                                      </p:tavLst>
                                    </p:anim>
                                    <p:anim calcmode="lin" valueType="num">
                                      <p:cBhvr>
                                        <p:cTn id="469" dur="500" fill="hold"/>
                                        <p:tgtEl>
                                          <p:spTgt spid="135"/>
                                        </p:tgtEl>
                                        <p:attrNameLst>
                                          <p:attrName>ppt_y</p:attrName>
                                        </p:attrNameLst>
                                      </p:cBhvr>
                                      <p:tavLst>
                                        <p:tav tm="0">
                                          <p:val>
                                            <p:strVal val="#ppt_y+.1"/>
                                          </p:val>
                                        </p:tav>
                                        <p:tav tm="100000">
                                          <p:val>
                                            <p:strVal val="#ppt_y"/>
                                          </p:val>
                                        </p:tav>
                                      </p:tavLst>
                                    </p:anim>
                                  </p:childTnLst>
                                </p:cTn>
                              </p:par>
                              <p:par>
                                <p:cTn id="470" presetID="42" presetClass="entr" presetSubtype="0" fill="hold" grpId="0" nodeType="withEffect">
                                  <p:stCondLst>
                                    <p:cond delay="0"/>
                                  </p:stCondLst>
                                  <p:childTnLst>
                                    <p:set>
                                      <p:cBhvr>
                                        <p:cTn id="471" dur="1" fill="hold">
                                          <p:stCondLst>
                                            <p:cond delay="0"/>
                                          </p:stCondLst>
                                        </p:cTn>
                                        <p:tgtEl>
                                          <p:spTgt spid="136"/>
                                        </p:tgtEl>
                                        <p:attrNameLst>
                                          <p:attrName>style.visibility</p:attrName>
                                        </p:attrNameLst>
                                      </p:cBhvr>
                                      <p:to>
                                        <p:strVal val="visible"/>
                                      </p:to>
                                    </p:set>
                                    <p:animEffect transition="in" filter="fade">
                                      <p:cBhvr>
                                        <p:cTn id="472" dur="500"/>
                                        <p:tgtEl>
                                          <p:spTgt spid="136"/>
                                        </p:tgtEl>
                                      </p:cBhvr>
                                    </p:animEffect>
                                    <p:anim calcmode="lin" valueType="num">
                                      <p:cBhvr>
                                        <p:cTn id="473" dur="500" fill="hold"/>
                                        <p:tgtEl>
                                          <p:spTgt spid="136"/>
                                        </p:tgtEl>
                                        <p:attrNameLst>
                                          <p:attrName>ppt_x</p:attrName>
                                        </p:attrNameLst>
                                      </p:cBhvr>
                                      <p:tavLst>
                                        <p:tav tm="0">
                                          <p:val>
                                            <p:strVal val="#ppt_x"/>
                                          </p:val>
                                        </p:tav>
                                        <p:tav tm="100000">
                                          <p:val>
                                            <p:strVal val="#ppt_x"/>
                                          </p:val>
                                        </p:tav>
                                      </p:tavLst>
                                    </p:anim>
                                    <p:anim calcmode="lin" valueType="num">
                                      <p:cBhvr>
                                        <p:cTn id="474" dur="500" fill="hold"/>
                                        <p:tgtEl>
                                          <p:spTgt spid="136"/>
                                        </p:tgtEl>
                                        <p:attrNameLst>
                                          <p:attrName>ppt_y</p:attrName>
                                        </p:attrNameLst>
                                      </p:cBhvr>
                                      <p:tavLst>
                                        <p:tav tm="0">
                                          <p:val>
                                            <p:strVal val="#ppt_y+.1"/>
                                          </p:val>
                                        </p:tav>
                                        <p:tav tm="100000">
                                          <p:val>
                                            <p:strVal val="#ppt_y"/>
                                          </p:val>
                                        </p:tav>
                                      </p:tavLst>
                                    </p:anim>
                                  </p:childTnLst>
                                </p:cTn>
                              </p:par>
                              <p:par>
                                <p:cTn id="475" presetID="42" presetClass="entr" presetSubtype="0" fill="hold" grpId="0" nodeType="withEffect">
                                  <p:stCondLst>
                                    <p:cond delay="0"/>
                                  </p:stCondLst>
                                  <p:childTnLst>
                                    <p:set>
                                      <p:cBhvr>
                                        <p:cTn id="476" dur="1" fill="hold">
                                          <p:stCondLst>
                                            <p:cond delay="0"/>
                                          </p:stCondLst>
                                        </p:cTn>
                                        <p:tgtEl>
                                          <p:spTgt spid="137"/>
                                        </p:tgtEl>
                                        <p:attrNameLst>
                                          <p:attrName>style.visibility</p:attrName>
                                        </p:attrNameLst>
                                      </p:cBhvr>
                                      <p:to>
                                        <p:strVal val="visible"/>
                                      </p:to>
                                    </p:set>
                                    <p:animEffect transition="in" filter="fade">
                                      <p:cBhvr>
                                        <p:cTn id="477" dur="500"/>
                                        <p:tgtEl>
                                          <p:spTgt spid="137"/>
                                        </p:tgtEl>
                                      </p:cBhvr>
                                    </p:animEffect>
                                    <p:anim calcmode="lin" valueType="num">
                                      <p:cBhvr>
                                        <p:cTn id="478" dur="500" fill="hold"/>
                                        <p:tgtEl>
                                          <p:spTgt spid="137"/>
                                        </p:tgtEl>
                                        <p:attrNameLst>
                                          <p:attrName>ppt_x</p:attrName>
                                        </p:attrNameLst>
                                      </p:cBhvr>
                                      <p:tavLst>
                                        <p:tav tm="0">
                                          <p:val>
                                            <p:strVal val="#ppt_x"/>
                                          </p:val>
                                        </p:tav>
                                        <p:tav tm="100000">
                                          <p:val>
                                            <p:strVal val="#ppt_x"/>
                                          </p:val>
                                        </p:tav>
                                      </p:tavLst>
                                    </p:anim>
                                    <p:anim calcmode="lin" valueType="num">
                                      <p:cBhvr>
                                        <p:cTn id="479" dur="500" fill="hold"/>
                                        <p:tgtEl>
                                          <p:spTgt spid="137"/>
                                        </p:tgtEl>
                                        <p:attrNameLst>
                                          <p:attrName>ppt_y</p:attrName>
                                        </p:attrNameLst>
                                      </p:cBhvr>
                                      <p:tavLst>
                                        <p:tav tm="0">
                                          <p:val>
                                            <p:strVal val="#ppt_y+.1"/>
                                          </p:val>
                                        </p:tav>
                                        <p:tav tm="100000">
                                          <p:val>
                                            <p:strVal val="#ppt_y"/>
                                          </p:val>
                                        </p:tav>
                                      </p:tavLst>
                                    </p:anim>
                                  </p:childTnLst>
                                </p:cTn>
                              </p:par>
                              <p:par>
                                <p:cTn id="480" presetID="42" presetClass="entr" presetSubtype="0"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Effect transition="in" filter="fade">
                                      <p:cBhvr>
                                        <p:cTn id="482" dur="500"/>
                                        <p:tgtEl>
                                          <p:spTgt spid="138"/>
                                        </p:tgtEl>
                                      </p:cBhvr>
                                    </p:animEffect>
                                    <p:anim calcmode="lin" valueType="num">
                                      <p:cBhvr>
                                        <p:cTn id="483" dur="500" fill="hold"/>
                                        <p:tgtEl>
                                          <p:spTgt spid="138"/>
                                        </p:tgtEl>
                                        <p:attrNameLst>
                                          <p:attrName>ppt_x</p:attrName>
                                        </p:attrNameLst>
                                      </p:cBhvr>
                                      <p:tavLst>
                                        <p:tav tm="0">
                                          <p:val>
                                            <p:strVal val="#ppt_x"/>
                                          </p:val>
                                        </p:tav>
                                        <p:tav tm="100000">
                                          <p:val>
                                            <p:strVal val="#ppt_x"/>
                                          </p:val>
                                        </p:tav>
                                      </p:tavLst>
                                    </p:anim>
                                    <p:anim calcmode="lin" valueType="num">
                                      <p:cBhvr>
                                        <p:cTn id="484" dur="500" fill="hold"/>
                                        <p:tgtEl>
                                          <p:spTgt spid="138"/>
                                        </p:tgtEl>
                                        <p:attrNameLst>
                                          <p:attrName>ppt_y</p:attrName>
                                        </p:attrNameLst>
                                      </p:cBhvr>
                                      <p:tavLst>
                                        <p:tav tm="0">
                                          <p:val>
                                            <p:strVal val="#ppt_y+.1"/>
                                          </p:val>
                                        </p:tav>
                                        <p:tav tm="100000">
                                          <p:val>
                                            <p:strVal val="#ppt_y"/>
                                          </p:val>
                                        </p:tav>
                                      </p:tavLst>
                                    </p:anim>
                                  </p:childTnLst>
                                </p:cTn>
                              </p:par>
                              <p:par>
                                <p:cTn id="485" presetID="42" presetClass="entr" presetSubtype="0" fill="hold" grpId="0" nodeType="withEffect">
                                  <p:stCondLst>
                                    <p:cond delay="0"/>
                                  </p:stCondLst>
                                  <p:childTnLst>
                                    <p:set>
                                      <p:cBhvr>
                                        <p:cTn id="486" dur="1" fill="hold">
                                          <p:stCondLst>
                                            <p:cond delay="0"/>
                                          </p:stCondLst>
                                        </p:cTn>
                                        <p:tgtEl>
                                          <p:spTgt spid="139"/>
                                        </p:tgtEl>
                                        <p:attrNameLst>
                                          <p:attrName>style.visibility</p:attrName>
                                        </p:attrNameLst>
                                      </p:cBhvr>
                                      <p:to>
                                        <p:strVal val="visible"/>
                                      </p:to>
                                    </p:set>
                                    <p:animEffect transition="in" filter="fade">
                                      <p:cBhvr>
                                        <p:cTn id="487" dur="500"/>
                                        <p:tgtEl>
                                          <p:spTgt spid="139"/>
                                        </p:tgtEl>
                                      </p:cBhvr>
                                    </p:animEffect>
                                    <p:anim calcmode="lin" valueType="num">
                                      <p:cBhvr>
                                        <p:cTn id="488" dur="500" fill="hold"/>
                                        <p:tgtEl>
                                          <p:spTgt spid="139"/>
                                        </p:tgtEl>
                                        <p:attrNameLst>
                                          <p:attrName>ppt_x</p:attrName>
                                        </p:attrNameLst>
                                      </p:cBhvr>
                                      <p:tavLst>
                                        <p:tav tm="0">
                                          <p:val>
                                            <p:strVal val="#ppt_x"/>
                                          </p:val>
                                        </p:tav>
                                        <p:tav tm="100000">
                                          <p:val>
                                            <p:strVal val="#ppt_x"/>
                                          </p:val>
                                        </p:tav>
                                      </p:tavLst>
                                    </p:anim>
                                    <p:anim calcmode="lin" valueType="num">
                                      <p:cBhvr>
                                        <p:cTn id="489" dur="500" fill="hold"/>
                                        <p:tgtEl>
                                          <p:spTgt spid="139"/>
                                        </p:tgtEl>
                                        <p:attrNameLst>
                                          <p:attrName>ppt_y</p:attrName>
                                        </p:attrNameLst>
                                      </p:cBhvr>
                                      <p:tavLst>
                                        <p:tav tm="0">
                                          <p:val>
                                            <p:strVal val="#ppt_y+.1"/>
                                          </p:val>
                                        </p:tav>
                                        <p:tav tm="100000">
                                          <p:val>
                                            <p:strVal val="#ppt_y"/>
                                          </p:val>
                                        </p:tav>
                                      </p:tavLst>
                                    </p:anim>
                                  </p:childTnLst>
                                </p:cTn>
                              </p:par>
                              <p:par>
                                <p:cTn id="490" presetID="42" presetClass="entr" presetSubtype="0" fill="hold" grpId="0" nodeType="withEffect">
                                  <p:stCondLst>
                                    <p:cond delay="0"/>
                                  </p:stCondLst>
                                  <p:childTnLst>
                                    <p:set>
                                      <p:cBhvr>
                                        <p:cTn id="491" dur="1" fill="hold">
                                          <p:stCondLst>
                                            <p:cond delay="0"/>
                                          </p:stCondLst>
                                        </p:cTn>
                                        <p:tgtEl>
                                          <p:spTgt spid="140"/>
                                        </p:tgtEl>
                                        <p:attrNameLst>
                                          <p:attrName>style.visibility</p:attrName>
                                        </p:attrNameLst>
                                      </p:cBhvr>
                                      <p:to>
                                        <p:strVal val="visible"/>
                                      </p:to>
                                    </p:set>
                                    <p:animEffect transition="in" filter="fade">
                                      <p:cBhvr>
                                        <p:cTn id="492" dur="500"/>
                                        <p:tgtEl>
                                          <p:spTgt spid="140"/>
                                        </p:tgtEl>
                                      </p:cBhvr>
                                    </p:animEffect>
                                    <p:anim calcmode="lin" valueType="num">
                                      <p:cBhvr>
                                        <p:cTn id="493" dur="500" fill="hold"/>
                                        <p:tgtEl>
                                          <p:spTgt spid="140"/>
                                        </p:tgtEl>
                                        <p:attrNameLst>
                                          <p:attrName>ppt_x</p:attrName>
                                        </p:attrNameLst>
                                      </p:cBhvr>
                                      <p:tavLst>
                                        <p:tav tm="0">
                                          <p:val>
                                            <p:strVal val="#ppt_x"/>
                                          </p:val>
                                        </p:tav>
                                        <p:tav tm="100000">
                                          <p:val>
                                            <p:strVal val="#ppt_x"/>
                                          </p:val>
                                        </p:tav>
                                      </p:tavLst>
                                    </p:anim>
                                    <p:anim calcmode="lin" valueType="num">
                                      <p:cBhvr>
                                        <p:cTn id="494" dur="500" fill="hold"/>
                                        <p:tgtEl>
                                          <p:spTgt spid="140"/>
                                        </p:tgtEl>
                                        <p:attrNameLst>
                                          <p:attrName>ppt_y</p:attrName>
                                        </p:attrNameLst>
                                      </p:cBhvr>
                                      <p:tavLst>
                                        <p:tav tm="0">
                                          <p:val>
                                            <p:strVal val="#ppt_y+.1"/>
                                          </p:val>
                                        </p:tav>
                                        <p:tav tm="100000">
                                          <p:val>
                                            <p:strVal val="#ppt_y"/>
                                          </p:val>
                                        </p:tav>
                                      </p:tavLst>
                                    </p:anim>
                                  </p:childTnLst>
                                </p:cTn>
                              </p:par>
                              <p:par>
                                <p:cTn id="495" presetID="42" presetClass="entr" presetSubtype="0" fill="hold" grpId="0" nodeType="withEffect">
                                  <p:stCondLst>
                                    <p:cond delay="0"/>
                                  </p:stCondLst>
                                  <p:childTnLst>
                                    <p:set>
                                      <p:cBhvr>
                                        <p:cTn id="496" dur="1" fill="hold">
                                          <p:stCondLst>
                                            <p:cond delay="0"/>
                                          </p:stCondLst>
                                        </p:cTn>
                                        <p:tgtEl>
                                          <p:spTgt spid="141"/>
                                        </p:tgtEl>
                                        <p:attrNameLst>
                                          <p:attrName>style.visibility</p:attrName>
                                        </p:attrNameLst>
                                      </p:cBhvr>
                                      <p:to>
                                        <p:strVal val="visible"/>
                                      </p:to>
                                    </p:set>
                                    <p:animEffect transition="in" filter="fade">
                                      <p:cBhvr>
                                        <p:cTn id="497" dur="500"/>
                                        <p:tgtEl>
                                          <p:spTgt spid="141"/>
                                        </p:tgtEl>
                                      </p:cBhvr>
                                    </p:animEffect>
                                    <p:anim calcmode="lin" valueType="num">
                                      <p:cBhvr>
                                        <p:cTn id="498" dur="500" fill="hold"/>
                                        <p:tgtEl>
                                          <p:spTgt spid="141"/>
                                        </p:tgtEl>
                                        <p:attrNameLst>
                                          <p:attrName>ppt_x</p:attrName>
                                        </p:attrNameLst>
                                      </p:cBhvr>
                                      <p:tavLst>
                                        <p:tav tm="0">
                                          <p:val>
                                            <p:strVal val="#ppt_x"/>
                                          </p:val>
                                        </p:tav>
                                        <p:tav tm="100000">
                                          <p:val>
                                            <p:strVal val="#ppt_x"/>
                                          </p:val>
                                        </p:tav>
                                      </p:tavLst>
                                    </p:anim>
                                    <p:anim calcmode="lin" valueType="num">
                                      <p:cBhvr>
                                        <p:cTn id="499" dur="500" fill="hold"/>
                                        <p:tgtEl>
                                          <p:spTgt spid="141"/>
                                        </p:tgtEl>
                                        <p:attrNameLst>
                                          <p:attrName>ppt_y</p:attrName>
                                        </p:attrNameLst>
                                      </p:cBhvr>
                                      <p:tavLst>
                                        <p:tav tm="0">
                                          <p:val>
                                            <p:strVal val="#ppt_y+.1"/>
                                          </p:val>
                                        </p:tav>
                                        <p:tav tm="100000">
                                          <p:val>
                                            <p:strVal val="#ppt_y"/>
                                          </p:val>
                                        </p:tav>
                                      </p:tavLst>
                                    </p:anim>
                                  </p:childTnLst>
                                </p:cTn>
                              </p:par>
                              <p:par>
                                <p:cTn id="500" presetID="42" presetClass="entr" presetSubtype="0" fill="hold" grpId="0" nodeType="withEffect">
                                  <p:stCondLst>
                                    <p:cond delay="0"/>
                                  </p:stCondLst>
                                  <p:childTnLst>
                                    <p:set>
                                      <p:cBhvr>
                                        <p:cTn id="501" dur="1" fill="hold">
                                          <p:stCondLst>
                                            <p:cond delay="0"/>
                                          </p:stCondLst>
                                        </p:cTn>
                                        <p:tgtEl>
                                          <p:spTgt spid="142"/>
                                        </p:tgtEl>
                                        <p:attrNameLst>
                                          <p:attrName>style.visibility</p:attrName>
                                        </p:attrNameLst>
                                      </p:cBhvr>
                                      <p:to>
                                        <p:strVal val="visible"/>
                                      </p:to>
                                    </p:set>
                                    <p:animEffect transition="in" filter="fade">
                                      <p:cBhvr>
                                        <p:cTn id="502" dur="500"/>
                                        <p:tgtEl>
                                          <p:spTgt spid="142"/>
                                        </p:tgtEl>
                                      </p:cBhvr>
                                    </p:animEffect>
                                    <p:anim calcmode="lin" valueType="num">
                                      <p:cBhvr>
                                        <p:cTn id="503" dur="500" fill="hold"/>
                                        <p:tgtEl>
                                          <p:spTgt spid="142"/>
                                        </p:tgtEl>
                                        <p:attrNameLst>
                                          <p:attrName>ppt_x</p:attrName>
                                        </p:attrNameLst>
                                      </p:cBhvr>
                                      <p:tavLst>
                                        <p:tav tm="0">
                                          <p:val>
                                            <p:strVal val="#ppt_x"/>
                                          </p:val>
                                        </p:tav>
                                        <p:tav tm="100000">
                                          <p:val>
                                            <p:strVal val="#ppt_x"/>
                                          </p:val>
                                        </p:tav>
                                      </p:tavLst>
                                    </p:anim>
                                    <p:anim calcmode="lin" valueType="num">
                                      <p:cBhvr>
                                        <p:cTn id="504" dur="500" fill="hold"/>
                                        <p:tgtEl>
                                          <p:spTgt spid="142"/>
                                        </p:tgtEl>
                                        <p:attrNameLst>
                                          <p:attrName>ppt_y</p:attrName>
                                        </p:attrNameLst>
                                      </p:cBhvr>
                                      <p:tavLst>
                                        <p:tav tm="0">
                                          <p:val>
                                            <p:strVal val="#ppt_y+.1"/>
                                          </p:val>
                                        </p:tav>
                                        <p:tav tm="100000">
                                          <p:val>
                                            <p:strVal val="#ppt_y"/>
                                          </p:val>
                                        </p:tav>
                                      </p:tavLst>
                                    </p:anim>
                                  </p:childTnLst>
                                </p:cTn>
                              </p:par>
                            </p:childTnLst>
                          </p:cTn>
                        </p:par>
                        <p:par>
                          <p:cTn id="505" fill="hold">
                            <p:stCondLst>
                              <p:cond delay="5000"/>
                            </p:stCondLst>
                            <p:childTnLst>
                              <p:par>
                                <p:cTn id="506" presetID="42" presetClass="entr" presetSubtype="0" fill="hold" grpId="0" nodeType="afterEffect">
                                  <p:stCondLst>
                                    <p:cond delay="0"/>
                                  </p:stCondLst>
                                  <p:childTnLst>
                                    <p:set>
                                      <p:cBhvr>
                                        <p:cTn id="507" dur="1" fill="hold">
                                          <p:stCondLst>
                                            <p:cond delay="0"/>
                                          </p:stCondLst>
                                        </p:cTn>
                                        <p:tgtEl>
                                          <p:spTgt spid="144"/>
                                        </p:tgtEl>
                                        <p:attrNameLst>
                                          <p:attrName>style.visibility</p:attrName>
                                        </p:attrNameLst>
                                      </p:cBhvr>
                                      <p:to>
                                        <p:strVal val="visible"/>
                                      </p:to>
                                    </p:set>
                                    <p:animEffect transition="in" filter="fade">
                                      <p:cBhvr>
                                        <p:cTn id="508" dur="500"/>
                                        <p:tgtEl>
                                          <p:spTgt spid="144"/>
                                        </p:tgtEl>
                                      </p:cBhvr>
                                    </p:animEffect>
                                    <p:anim calcmode="lin" valueType="num">
                                      <p:cBhvr>
                                        <p:cTn id="509" dur="500" fill="hold"/>
                                        <p:tgtEl>
                                          <p:spTgt spid="144"/>
                                        </p:tgtEl>
                                        <p:attrNameLst>
                                          <p:attrName>ppt_x</p:attrName>
                                        </p:attrNameLst>
                                      </p:cBhvr>
                                      <p:tavLst>
                                        <p:tav tm="0">
                                          <p:val>
                                            <p:strVal val="#ppt_x"/>
                                          </p:val>
                                        </p:tav>
                                        <p:tav tm="100000">
                                          <p:val>
                                            <p:strVal val="#ppt_x"/>
                                          </p:val>
                                        </p:tav>
                                      </p:tavLst>
                                    </p:anim>
                                    <p:anim calcmode="lin" valueType="num">
                                      <p:cBhvr>
                                        <p:cTn id="510" dur="500" fill="hold"/>
                                        <p:tgtEl>
                                          <p:spTgt spid="144"/>
                                        </p:tgtEl>
                                        <p:attrNameLst>
                                          <p:attrName>ppt_y</p:attrName>
                                        </p:attrNameLst>
                                      </p:cBhvr>
                                      <p:tavLst>
                                        <p:tav tm="0">
                                          <p:val>
                                            <p:strVal val="#ppt_y+.1"/>
                                          </p:val>
                                        </p:tav>
                                        <p:tav tm="100000">
                                          <p:val>
                                            <p:strVal val="#ppt_y"/>
                                          </p:val>
                                        </p:tav>
                                      </p:tavLst>
                                    </p:anim>
                                  </p:childTnLst>
                                </p:cTn>
                              </p:par>
                              <p:par>
                                <p:cTn id="511" presetID="42" presetClass="entr" presetSubtype="0" fill="hold" grpId="0" nodeType="withEffect">
                                  <p:stCondLst>
                                    <p:cond delay="0"/>
                                  </p:stCondLst>
                                  <p:childTnLst>
                                    <p:set>
                                      <p:cBhvr>
                                        <p:cTn id="512" dur="1" fill="hold">
                                          <p:stCondLst>
                                            <p:cond delay="0"/>
                                          </p:stCondLst>
                                        </p:cTn>
                                        <p:tgtEl>
                                          <p:spTgt spid="145"/>
                                        </p:tgtEl>
                                        <p:attrNameLst>
                                          <p:attrName>style.visibility</p:attrName>
                                        </p:attrNameLst>
                                      </p:cBhvr>
                                      <p:to>
                                        <p:strVal val="visible"/>
                                      </p:to>
                                    </p:set>
                                    <p:animEffect transition="in" filter="fade">
                                      <p:cBhvr>
                                        <p:cTn id="513" dur="500"/>
                                        <p:tgtEl>
                                          <p:spTgt spid="145"/>
                                        </p:tgtEl>
                                      </p:cBhvr>
                                    </p:animEffect>
                                    <p:anim calcmode="lin" valueType="num">
                                      <p:cBhvr>
                                        <p:cTn id="514" dur="500" fill="hold"/>
                                        <p:tgtEl>
                                          <p:spTgt spid="145"/>
                                        </p:tgtEl>
                                        <p:attrNameLst>
                                          <p:attrName>ppt_x</p:attrName>
                                        </p:attrNameLst>
                                      </p:cBhvr>
                                      <p:tavLst>
                                        <p:tav tm="0">
                                          <p:val>
                                            <p:strVal val="#ppt_x"/>
                                          </p:val>
                                        </p:tav>
                                        <p:tav tm="100000">
                                          <p:val>
                                            <p:strVal val="#ppt_x"/>
                                          </p:val>
                                        </p:tav>
                                      </p:tavLst>
                                    </p:anim>
                                    <p:anim calcmode="lin" valueType="num">
                                      <p:cBhvr>
                                        <p:cTn id="515" dur="500" fill="hold"/>
                                        <p:tgtEl>
                                          <p:spTgt spid="145"/>
                                        </p:tgtEl>
                                        <p:attrNameLst>
                                          <p:attrName>ppt_y</p:attrName>
                                        </p:attrNameLst>
                                      </p:cBhvr>
                                      <p:tavLst>
                                        <p:tav tm="0">
                                          <p:val>
                                            <p:strVal val="#ppt_y+.1"/>
                                          </p:val>
                                        </p:tav>
                                        <p:tav tm="100000">
                                          <p:val>
                                            <p:strVal val="#ppt_y"/>
                                          </p:val>
                                        </p:tav>
                                      </p:tavLst>
                                    </p:anim>
                                  </p:childTnLst>
                                </p:cTn>
                              </p:par>
                              <p:par>
                                <p:cTn id="516" presetID="42" presetClass="entr" presetSubtype="0" fill="hold" grpId="0" nodeType="withEffect">
                                  <p:stCondLst>
                                    <p:cond delay="0"/>
                                  </p:stCondLst>
                                  <p:childTnLst>
                                    <p:set>
                                      <p:cBhvr>
                                        <p:cTn id="517" dur="1" fill="hold">
                                          <p:stCondLst>
                                            <p:cond delay="0"/>
                                          </p:stCondLst>
                                        </p:cTn>
                                        <p:tgtEl>
                                          <p:spTgt spid="146"/>
                                        </p:tgtEl>
                                        <p:attrNameLst>
                                          <p:attrName>style.visibility</p:attrName>
                                        </p:attrNameLst>
                                      </p:cBhvr>
                                      <p:to>
                                        <p:strVal val="visible"/>
                                      </p:to>
                                    </p:set>
                                    <p:animEffect transition="in" filter="fade">
                                      <p:cBhvr>
                                        <p:cTn id="518" dur="500"/>
                                        <p:tgtEl>
                                          <p:spTgt spid="146"/>
                                        </p:tgtEl>
                                      </p:cBhvr>
                                    </p:animEffect>
                                    <p:anim calcmode="lin" valueType="num">
                                      <p:cBhvr>
                                        <p:cTn id="519" dur="500" fill="hold"/>
                                        <p:tgtEl>
                                          <p:spTgt spid="146"/>
                                        </p:tgtEl>
                                        <p:attrNameLst>
                                          <p:attrName>ppt_x</p:attrName>
                                        </p:attrNameLst>
                                      </p:cBhvr>
                                      <p:tavLst>
                                        <p:tav tm="0">
                                          <p:val>
                                            <p:strVal val="#ppt_x"/>
                                          </p:val>
                                        </p:tav>
                                        <p:tav tm="100000">
                                          <p:val>
                                            <p:strVal val="#ppt_x"/>
                                          </p:val>
                                        </p:tav>
                                      </p:tavLst>
                                    </p:anim>
                                    <p:anim calcmode="lin" valueType="num">
                                      <p:cBhvr>
                                        <p:cTn id="520" dur="500" fill="hold"/>
                                        <p:tgtEl>
                                          <p:spTgt spid="146"/>
                                        </p:tgtEl>
                                        <p:attrNameLst>
                                          <p:attrName>ppt_y</p:attrName>
                                        </p:attrNameLst>
                                      </p:cBhvr>
                                      <p:tavLst>
                                        <p:tav tm="0">
                                          <p:val>
                                            <p:strVal val="#ppt_y+.1"/>
                                          </p:val>
                                        </p:tav>
                                        <p:tav tm="100000">
                                          <p:val>
                                            <p:strVal val="#ppt_y"/>
                                          </p:val>
                                        </p:tav>
                                      </p:tavLst>
                                    </p:anim>
                                  </p:childTnLst>
                                </p:cTn>
                              </p:par>
                              <p:par>
                                <p:cTn id="521" presetID="42" presetClass="entr" presetSubtype="0" fill="hold" grpId="0" nodeType="withEffect">
                                  <p:stCondLst>
                                    <p:cond delay="0"/>
                                  </p:stCondLst>
                                  <p:childTnLst>
                                    <p:set>
                                      <p:cBhvr>
                                        <p:cTn id="522" dur="1" fill="hold">
                                          <p:stCondLst>
                                            <p:cond delay="0"/>
                                          </p:stCondLst>
                                        </p:cTn>
                                        <p:tgtEl>
                                          <p:spTgt spid="147"/>
                                        </p:tgtEl>
                                        <p:attrNameLst>
                                          <p:attrName>style.visibility</p:attrName>
                                        </p:attrNameLst>
                                      </p:cBhvr>
                                      <p:to>
                                        <p:strVal val="visible"/>
                                      </p:to>
                                    </p:set>
                                    <p:animEffect transition="in" filter="fade">
                                      <p:cBhvr>
                                        <p:cTn id="523" dur="500"/>
                                        <p:tgtEl>
                                          <p:spTgt spid="147"/>
                                        </p:tgtEl>
                                      </p:cBhvr>
                                    </p:animEffect>
                                    <p:anim calcmode="lin" valueType="num">
                                      <p:cBhvr>
                                        <p:cTn id="524" dur="500" fill="hold"/>
                                        <p:tgtEl>
                                          <p:spTgt spid="147"/>
                                        </p:tgtEl>
                                        <p:attrNameLst>
                                          <p:attrName>ppt_x</p:attrName>
                                        </p:attrNameLst>
                                      </p:cBhvr>
                                      <p:tavLst>
                                        <p:tav tm="0">
                                          <p:val>
                                            <p:strVal val="#ppt_x"/>
                                          </p:val>
                                        </p:tav>
                                        <p:tav tm="100000">
                                          <p:val>
                                            <p:strVal val="#ppt_x"/>
                                          </p:val>
                                        </p:tav>
                                      </p:tavLst>
                                    </p:anim>
                                    <p:anim calcmode="lin" valueType="num">
                                      <p:cBhvr>
                                        <p:cTn id="525" dur="500" fill="hold"/>
                                        <p:tgtEl>
                                          <p:spTgt spid="147"/>
                                        </p:tgtEl>
                                        <p:attrNameLst>
                                          <p:attrName>ppt_y</p:attrName>
                                        </p:attrNameLst>
                                      </p:cBhvr>
                                      <p:tavLst>
                                        <p:tav tm="0">
                                          <p:val>
                                            <p:strVal val="#ppt_y+.1"/>
                                          </p:val>
                                        </p:tav>
                                        <p:tav tm="100000">
                                          <p:val>
                                            <p:strVal val="#ppt_y"/>
                                          </p:val>
                                        </p:tav>
                                      </p:tavLst>
                                    </p:anim>
                                  </p:childTnLst>
                                </p:cTn>
                              </p:par>
                              <p:par>
                                <p:cTn id="526" presetID="42" presetClass="entr" presetSubtype="0" fill="hold" grpId="0" nodeType="withEffect">
                                  <p:stCondLst>
                                    <p:cond delay="0"/>
                                  </p:stCondLst>
                                  <p:childTnLst>
                                    <p:set>
                                      <p:cBhvr>
                                        <p:cTn id="527" dur="1" fill="hold">
                                          <p:stCondLst>
                                            <p:cond delay="0"/>
                                          </p:stCondLst>
                                        </p:cTn>
                                        <p:tgtEl>
                                          <p:spTgt spid="148"/>
                                        </p:tgtEl>
                                        <p:attrNameLst>
                                          <p:attrName>style.visibility</p:attrName>
                                        </p:attrNameLst>
                                      </p:cBhvr>
                                      <p:to>
                                        <p:strVal val="visible"/>
                                      </p:to>
                                    </p:set>
                                    <p:animEffect transition="in" filter="fade">
                                      <p:cBhvr>
                                        <p:cTn id="528" dur="500"/>
                                        <p:tgtEl>
                                          <p:spTgt spid="148"/>
                                        </p:tgtEl>
                                      </p:cBhvr>
                                    </p:animEffect>
                                    <p:anim calcmode="lin" valueType="num">
                                      <p:cBhvr>
                                        <p:cTn id="529" dur="500" fill="hold"/>
                                        <p:tgtEl>
                                          <p:spTgt spid="148"/>
                                        </p:tgtEl>
                                        <p:attrNameLst>
                                          <p:attrName>ppt_x</p:attrName>
                                        </p:attrNameLst>
                                      </p:cBhvr>
                                      <p:tavLst>
                                        <p:tav tm="0">
                                          <p:val>
                                            <p:strVal val="#ppt_x"/>
                                          </p:val>
                                        </p:tav>
                                        <p:tav tm="100000">
                                          <p:val>
                                            <p:strVal val="#ppt_x"/>
                                          </p:val>
                                        </p:tav>
                                      </p:tavLst>
                                    </p:anim>
                                    <p:anim calcmode="lin" valueType="num">
                                      <p:cBhvr>
                                        <p:cTn id="530" dur="500" fill="hold"/>
                                        <p:tgtEl>
                                          <p:spTgt spid="148"/>
                                        </p:tgtEl>
                                        <p:attrNameLst>
                                          <p:attrName>ppt_y</p:attrName>
                                        </p:attrNameLst>
                                      </p:cBhvr>
                                      <p:tavLst>
                                        <p:tav tm="0">
                                          <p:val>
                                            <p:strVal val="#ppt_y+.1"/>
                                          </p:val>
                                        </p:tav>
                                        <p:tav tm="100000">
                                          <p:val>
                                            <p:strVal val="#ppt_y"/>
                                          </p:val>
                                        </p:tav>
                                      </p:tavLst>
                                    </p:anim>
                                  </p:childTnLst>
                                </p:cTn>
                              </p:par>
                              <p:par>
                                <p:cTn id="531" presetID="42" presetClass="entr" presetSubtype="0" fill="hold" grpId="0" nodeType="withEffect">
                                  <p:stCondLst>
                                    <p:cond delay="0"/>
                                  </p:stCondLst>
                                  <p:childTnLst>
                                    <p:set>
                                      <p:cBhvr>
                                        <p:cTn id="532" dur="1" fill="hold">
                                          <p:stCondLst>
                                            <p:cond delay="0"/>
                                          </p:stCondLst>
                                        </p:cTn>
                                        <p:tgtEl>
                                          <p:spTgt spid="149"/>
                                        </p:tgtEl>
                                        <p:attrNameLst>
                                          <p:attrName>style.visibility</p:attrName>
                                        </p:attrNameLst>
                                      </p:cBhvr>
                                      <p:to>
                                        <p:strVal val="visible"/>
                                      </p:to>
                                    </p:set>
                                    <p:animEffect transition="in" filter="fade">
                                      <p:cBhvr>
                                        <p:cTn id="533" dur="500"/>
                                        <p:tgtEl>
                                          <p:spTgt spid="149"/>
                                        </p:tgtEl>
                                      </p:cBhvr>
                                    </p:animEffect>
                                    <p:anim calcmode="lin" valueType="num">
                                      <p:cBhvr>
                                        <p:cTn id="534" dur="500" fill="hold"/>
                                        <p:tgtEl>
                                          <p:spTgt spid="149"/>
                                        </p:tgtEl>
                                        <p:attrNameLst>
                                          <p:attrName>ppt_x</p:attrName>
                                        </p:attrNameLst>
                                      </p:cBhvr>
                                      <p:tavLst>
                                        <p:tav tm="0">
                                          <p:val>
                                            <p:strVal val="#ppt_x"/>
                                          </p:val>
                                        </p:tav>
                                        <p:tav tm="100000">
                                          <p:val>
                                            <p:strVal val="#ppt_x"/>
                                          </p:val>
                                        </p:tav>
                                      </p:tavLst>
                                    </p:anim>
                                    <p:anim calcmode="lin" valueType="num">
                                      <p:cBhvr>
                                        <p:cTn id="535" dur="500" fill="hold"/>
                                        <p:tgtEl>
                                          <p:spTgt spid="149"/>
                                        </p:tgtEl>
                                        <p:attrNameLst>
                                          <p:attrName>ppt_y</p:attrName>
                                        </p:attrNameLst>
                                      </p:cBhvr>
                                      <p:tavLst>
                                        <p:tav tm="0">
                                          <p:val>
                                            <p:strVal val="#ppt_y+.1"/>
                                          </p:val>
                                        </p:tav>
                                        <p:tav tm="100000">
                                          <p:val>
                                            <p:strVal val="#ppt_y"/>
                                          </p:val>
                                        </p:tav>
                                      </p:tavLst>
                                    </p:anim>
                                  </p:childTnLst>
                                </p:cTn>
                              </p:par>
                              <p:par>
                                <p:cTn id="536" presetID="42" presetClass="entr" presetSubtype="0" fill="hold" grpId="0" nodeType="withEffect">
                                  <p:stCondLst>
                                    <p:cond delay="0"/>
                                  </p:stCondLst>
                                  <p:childTnLst>
                                    <p:set>
                                      <p:cBhvr>
                                        <p:cTn id="537" dur="1" fill="hold">
                                          <p:stCondLst>
                                            <p:cond delay="0"/>
                                          </p:stCondLst>
                                        </p:cTn>
                                        <p:tgtEl>
                                          <p:spTgt spid="150"/>
                                        </p:tgtEl>
                                        <p:attrNameLst>
                                          <p:attrName>style.visibility</p:attrName>
                                        </p:attrNameLst>
                                      </p:cBhvr>
                                      <p:to>
                                        <p:strVal val="visible"/>
                                      </p:to>
                                    </p:set>
                                    <p:animEffect transition="in" filter="fade">
                                      <p:cBhvr>
                                        <p:cTn id="538" dur="500"/>
                                        <p:tgtEl>
                                          <p:spTgt spid="150"/>
                                        </p:tgtEl>
                                      </p:cBhvr>
                                    </p:animEffect>
                                    <p:anim calcmode="lin" valueType="num">
                                      <p:cBhvr>
                                        <p:cTn id="539" dur="500" fill="hold"/>
                                        <p:tgtEl>
                                          <p:spTgt spid="150"/>
                                        </p:tgtEl>
                                        <p:attrNameLst>
                                          <p:attrName>ppt_x</p:attrName>
                                        </p:attrNameLst>
                                      </p:cBhvr>
                                      <p:tavLst>
                                        <p:tav tm="0">
                                          <p:val>
                                            <p:strVal val="#ppt_x"/>
                                          </p:val>
                                        </p:tav>
                                        <p:tav tm="100000">
                                          <p:val>
                                            <p:strVal val="#ppt_x"/>
                                          </p:val>
                                        </p:tav>
                                      </p:tavLst>
                                    </p:anim>
                                    <p:anim calcmode="lin" valueType="num">
                                      <p:cBhvr>
                                        <p:cTn id="540" dur="500" fill="hold"/>
                                        <p:tgtEl>
                                          <p:spTgt spid="150"/>
                                        </p:tgtEl>
                                        <p:attrNameLst>
                                          <p:attrName>ppt_y</p:attrName>
                                        </p:attrNameLst>
                                      </p:cBhvr>
                                      <p:tavLst>
                                        <p:tav tm="0">
                                          <p:val>
                                            <p:strVal val="#ppt_y+.1"/>
                                          </p:val>
                                        </p:tav>
                                        <p:tav tm="100000">
                                          <p:val>
                                            <p:strVal val="#ppt_y"/>
                                          </p:val>
                                        </p:tav>
                                      </p:tavLst>
                                    </p:anim>
                                  </p:childTnLst>
                                </p:cTn>
                              </p:par>
                              <p:par>
                                <p:cTn id="541" presetID="42" presetClass="entr" presetSubtype="0" fill="hold" grpId="0" nodeType="withEffect">
                                  <p:stCondLst>
                                    <p:cond delay="0"/>
                                  </p:stCondLst>
                                  <p:childTnLst>
                                    <p:set>
                                      <p:cBhvr>
                                        <p:cTn id="542" dur="1" fill="hold">
                                          <p:stCondLst>
                                            <p:cond delay="0"/>
                                          </p:stCondLst>
                                        </p:cTn>
                                        <p:tgtEl>
                                          <p:spTgt spid="151"/>
                                        </p:tgtEl>
                                        <p:attrNameLst>
                                          <p:attrName>style.visibility</p:attrName>
                                        </p:attrNameLst>
                                      </p:cBhvr>
                                      <p:to>
                                        <p:strVal val="visible"/>
                                      </p:to>
                                    </p:set>
                                    <p:animEffect transition="in" filter="fade">
                                      <p:cBhvr>
                                        <p:cTn id="543" dur="500"/>
                                        <p:tgtEl>
                                          <p:spTgt spid="151"/>
                                        </p:tgtEl>
                                      </p:cBhvr>
                                    </p:animEffect>
                                    <p:anim calcmode="lin" valueType="num">
                                      <p:cBhvr>
                                        <p:cTn id="544" dur="500" fill="hold"/>
                                        <p:tgtEl>
                                          <p:spTgt spid="151"/>
                                        </p:tgtEl>
                                        <p:attrNameLst>
                                          <p:attrName>ppt_x</p:attrName>
                                        </p:attrNameLst>
                                      </p:cBhvr>
                                      <p:tavLst>
                                        <p:tav tm="0">
                                          <p:val>
                                            <p:strVal val="#ppt_x"/>
                                          </p:val>
                                        </p:tav>
                                        <p:tav tm="100000">
                                          <p:val>
                                            <p:strVal val="#ppt_x"/>
                                          </p:val>
                                        </p:tav>
                                      </p:tavLst>
                                    </p:anim>
                                    <p:anim calcmode="lin" valueType="num">
                                      <p:cBhvr>
                                        <p:cTn id="545" dur="500" fill="hold"/>
                                        <p:tgtEl>
                                          <p:spTgt spid="151"/>
                                        </p:tgtEl>
                                        <p:attrNameLst>
                                          <p:attrName>ppt_y</p:attrName>
                                        </p:attrNameLst>
                                      </p:cBhvr>
                                      <p:tavLst>
                                        <p:tav tm="0">
                                          <p:val>
                                            <p:strVal val="#ppt_y+.1"/>
                                          </p:val>
                                        </p:tav>
                                        <p:tav tm="100000">
                                          <p:val>
                                            <p:strVal val="#ppt_y"/>
                                          </p:val>
                                        </p:tav>
                                      </p:tavLst>
                                    </p:anim>
                                  </p:childTnLst>
                                </p:cTn>
                              </p:par>
                            </p:childTnLst>
                          </p:cTn>
                        </p:par>
                        <p:par>
                          <p:cTn id="546" fill="hold">
                            <p:stCondLst>
                              <p:cond delay="5500"/>
                            </p:stCondLst>
                            <p:childTnLst>
                              <p:par>
                                <p:cTn id="547" presetID="42" presetClass="entr" presetSubtype="0" fill="hold" grpId="0" nodeType="afterEffect">
                                  <p:stCondLst>
                                    <p:cond delay="0"/>
                                  </p:stCondLst>
                                  <p:childTnLst>
                                    <p:set>
                                      <p:cBhvr>
                                        <p:cTn id="548" dur="1" fill="hold">
                                          <p:stCondLst>
                                            <p:cond delay="0"/>
                                          </p:stCondLst>
                                        </p:cTn>
                                        <p:tgtEl>
                                          <p:spTgt spid="153"/>
                                        </p:tgtEl>
                                        <p:attrNameLst>
                                          <p:attrName>style.visibility</p:attrName>
                                        </p:attrNameLst>
                                      </p:cBhvr>
                                      <p:to>
                                        <p:strVal val="visible"/>
                                      </p:to>
                                    </p:set>
                                    <p:animEffect transition="in" filter="fade">
                                      <p:cBhvr>
                                        <p:cTn id="549" dur="500"/>
                                        <p:tgtEl>
                                          <p:spTgt spid="153"/>
                                        </p:tgtEl>
                                      </p:cBhvr>
                                    </p:animEffect>
                                    <p:anim calcmode="lin" valueType="num">
                                      <p:cBhvr>
                                        <p:cTn id="550" dur="500" fill="hold"/>
                                        <p:tgtEl>
                                          <p:spTgt spid="153"/>
                                        </p:tgtEl>
                                        <p:attrNameLst>
                                          <p:attrName>ppt_x</p:attrName>
                                        </p:attrNameLst>
                                      </p:cBhvr>
                                      <p:tavLst>
                                        <p:tav tm="0">
                                          <p:val>
                                            <p:strVal val="#ppt_x"/>
                                          </p:val>
                                        </p:tav>
                                        <p:tav tm="100000">
                                          <p:val>
                                            <p:strVal val="#ppt_x"/>
                                          </p:val>
                                        </p:tav>
                                      </p:tavLst>
                                    </p:anim>
                                    <p:anim calcmode="lin" valueType="num">
                                      <p:cBhvr>
                                        <p:cTn id="551" dur="500" fill="hold"/>
                                        <p:tgtEl>
                                          <p:spTgt spid="153"/>
                                        </p:tgtEl>
                                        <p:attrNameLst>
                                          <p:attrName>ppt_y</p:attrName>
                                        </p:attrNameLst>
                                      </p:cBhvr>
                                      <p:tavLst>
                                        <p:tav tm="0">
                                          <p:val>
                                            <p:strVal val="#ppt_y+.1"/>
                                          </p:val>
                                        </p:tav>
                                        <p:tav tm="100000">
                                          <p:val>
                                            <p:strVal val="#ppt_y"/>
                                          </p:val>
                                        </p:tav>
                                      </p:tavLst>
                                    </p:anim>
                                  </p:childTnLst>
                                </p:cTn>
                              </p:par>
                              <p:par>
                                <p:cTn id="552" presetID="42" presetClass="entr" presetSubtype="0" fill="hold" grpId="0" nodeType="withEffect">
                                  <p:stCondLst>
                                    <p:cond delay="0"/>
                                  </p:stCondLst>
                                  <p:childTnLst>
                                    <p:set>
                                      <p:cBhvr>
                                        <p:cTn id="553" dur="1" fill="hold">
                                          <p:stCondLst>
                                            <p:cond delay="0"/>
                                          </p:stCondLst>
                                        </p:cTn>
                                        <p:tgtEl>
                                          <p:spTgt spid="154"/>
                                        </p:tgtEl>
                                        <p:attrNameLst>
                                          <p:attrName>style.visibility</p:attrName>
                                        </p:attrNameLst>
                                      </p:cBhvr>
                                      <p:to>
                                        <p:strVal val="visible"/>
                                      </p:to>
                                    </p:set>
                                    <p:animEffect transition="in" filter="fade">
                                      <p:cBhvr>
                                        <p:cTn id="554" dur="500"/>
                                        <p:tgtEl>
                                          <p:spTgt spid="154"/>
                                        </p:tgtEl>
                                      </p:cBhvr>
                                    </p:animEffect>
                                    <p:anim calcmode="lin" valueType="num">
                                      <p:cBhvr>
                                        <p:cTn id="555" dur="500" fill="hold"/>
                                        <p:tgtEl>
                                          <p:spTgt spid="154"/>
                                        </p:tgtEl>
                                        <p:attrNameLst>
                                          <p:attrName>ppt_x</p:attrName>
                                        </p:attrNameLst>
                                      </p:cBhvr>
                                      <p:tavLst>
                                        <p:tav tm="0">
                                          <p:val>
                                            <p:strVal val="#ppt_x"/>
                                          </p:val>
                                        </p:tav>
                                        <p:tav tm="100000">
                                          <p:val>
                                            <p:strVal val="#ppt_x"/>
                                          </p:val>
                                        </p:tav>
                                      </p:tavLst>
                                    </p:anim>
                                    <p:anim calcmode="lin" valueType="num">
                                      <p:cBhvr>
                                        <p:cTn id="556" dur="500" fill="hold"/>
                                        <p:tgtEl>
                                          <p:spTgt spid="154"/>
                                        </p:tgtEl>
                                        <p:attrNameLst>
                                          <p:attrName>ppt_y</p:attrName>
                                        </p:attrNameLst>
                                      </p:cBhvr>
                                      <p:tavLst>
                                        <p:tav tm="0">
                                          <p:val>
                                            <p:strVal val="#ppt_y+.1"/>
                                          </p:val>
                                        </p:tav>
                                        <p:tav tm="100000">
                                          <p:val>
                                            <p:strVal val="#ppt_y"/>
                                          </p:val>
                                        </p:tav>
                                      </p:tavLst>
                                    </p:anim>
                                  </p:childTnLst>
                                </p:cTn>
                              </p:par>
                              <p:par>
                                <p:cTn id="557" presetID="42" presetClass="entr" presetSubtype="0" fill="hold" grpId="0" nodeType="withEffect">
                                  <p:stCondLst>
                                    <p:cond delay="0"/>
                                  </p:stCondLst>
                                  <p:childTnLst>
                                    <p:set>
                                      <p:cBhvr>
                                        <p:cTn id="558" dur="1" fill="hold">
                                          <p:stCondLst>
                                            <p:cond delay="0"/>
                                          </p:stCondLst>
                                        </p:cTn>
                                        <p:tgtEl>
                                          <p:spTgt spid="155"/>
                                        </p:tgtEl>
                                        <p:attrNameLst>
                                          <p:attrName>style.visibility</p:attrName>
                                        </p:attrNameLst>
                                      </p:cBhvr>
                                      <p:to>
                                        <p:strVal val="visible"/>
                                      </p:to>
                                    </p:set>
                                    <p:animEffect transition="in" filter="fade">
                                      <p:cBhvr>
                                        <p:cTn id="559" dur="500"/>
                                        <p:tgtEl>
                                          <p:spTgt spid="155"/>
                                        </p:tgtEl>
                                      </p:cBhvr>
                                    </p:animEffect>
                                    <p:anim calcmode="lin" valueType="num">
                                      <p:cBhvr>
                                        <p:cTn id="560" dur="500" fill="hold"/>
                                        <p:tgtEl>
                                          <p:spTgt spid="155"/>
                                        </p:tgtEl>
                                        <p:attrNameLst>
                                          <p:attrName>ppt_x</p:attrName>
                                        </p:attrNameLst>
                                      </p:cBhvr>
                                      <p:tavLst>
                                        <p:tav tm="0">
                                          <p:val>
                                            <p:strVal val="#ppt_x"/>
                                          </p:val>
                                        </p:tav>
                                        <p:tav tm="100000">
                                          <p:val>
                                            <p:strVal val="#ppt_x"/>
                                          </p:val>
                                        </p:tav>
                                      </p:tavLst>
                                    </p:anim>
                                    <p:anim calcmode="lin" valueType="num">
                                      <p:cBhvr>
                                        <p:cTn id="561" dur="500" fill="hold"/>
                                        <p:tgtEl>
                                          <p:spTgt spid="155"/>
                                        </p:tgtEl>
                                        <p:attrNameLst>
                                          <p:attrName>ppt_y</p:attrName>
                                        </p:attrNameLst>
                                      </p:cBhvr>
                                      <p:tavLst>
                                        <p:tav tm="0">
                                          <p:val>
                                            <p:strVal val="#ppt_y+.1"/>
                                          </p:val>
                                        </p:tav>
                                        <p:tav tm="100000">
                                          <p:val>
                                            <p:strVal val="#ppt_y"/>
                                          </p:val>
                                        </p:tav>
                                      </p:tavLst>
                                    </p:anim>
                                  </p:childTnLst>
                                </p:cTn>
                              </p:par>
                              <p:par>
                                <p:cTn id="562" presetID="42" presetClass="entr" presetSubtype="0" fill="hold" grpId="0" nodeType="withEffect">
                                  <p:stCondLst>
                                    <p:cond delay="0"/>
                                  </p:stCondLst>
                                  <p:childTnLst>
                                    <p:set>
                                      <p:cBhvr>
                                        <p:cTn id="563" dur="1" fill="hold">
                                          <p:stCondLst>
                                            <p:cond delay="0"/>
                                          </p:stCondLst>
                                        </p:cTn>
                                        <p:tgtEl>
                                          <p:spTgt spid="156"/>
                                        </p:tgtEl>
                                        <p:attrNameLst>
                                          <p:attrName>style.visibility</p:attrName>
                                        </p:attrNameLst>
                                      </p:cBhvr>
                                      <p:to>
                                        <p:strVal val="visible"/>
                                      </p:to>
                                    </p:set>
                                    <p:animEffect transition="in" filter="fade">
                                      <p:cBhvr>
                                        <p:cTn id="564" dur="500"/>
                                        <p:tgtEl>
                                          <p:spTgt spid="156"/>
                                        </p:tgtEl>
                                      </p:cBhvr>
                                    </p:animEffect>
                                    <p:anim calcmode="lin" valueType="num">
                                      <p:cBhvr>
                                        <p:cTn id="565" dur="500" fill="hold"/>
                                        <p:tgtEl>
                                          <p:spTgt spid="156"/>
                                        </p:tgtEl>
                                        <p:attrNameLst>
                                          <p:attrName>ppt_x</p:attrName>
                                        </p:attrNameLst>
                                      </p:cBhvr>
                                      <p:tavLst>
                                        <p:tav tm="0">
                                          <p:val>
                                            <p:strVal val="#ppt_x"/>
                                          </p:val>
                                        </p:tav>
                                        <p:tav tm="100000">
                                          <p:val>
                                            <p:strVal val="#ppt_x"/>
                                          </p:val>
                                        </p:tav>
                                      </p:tavLst>
                                    </p:anim>
                                    <p:anim calcmode="lin" valueType="num">
                                      <p:cBhvr>
                                        <p:cTn id="566" dur="500" fill="hold"/>
                                        <p:tgtEl>
                                          <p:spTgt spid="156"/>
                                        </p:tgtEl>
                                        <p:attrNameLst>
                                          <p:attrName>ppt_y</p:attrName>
                                        </p:attrNameLst>
                                      </p:cBhvr>
                                      <p:tavLst>
                                        <p:tav tm="0">
                                          <p:val>
                                            <p:strVal val="#ppt_y+.1"/>
                                          </p:val>
                                        </p:tav>
                                        <p:tav tm="100000">
                                          <p:val>
                                            <p:strVal val="#ppt_y"/>
                                          </p:val>
                                        </p:tav>
                                      </p:tavLst>
                                    </p:anim>
                                  </p:childTnLst>
                                </p:cTn>
                              </p:par>
                              <p:par>
                                <p:cTn id="567" presetID="42" presetClass="entr" presetSubtype="0" fill="hold" grpId="0" nodeType="withEffect">
                                  <p:stCondLst>
                                    <p:cond delay="0"/>
                                  </p:stCondLst>
                                  <p:childTnLst>
                                    <p:set>
                                      <p:cBhvr>
                                        <p:cTn id="568" dur="1" fill="hold">
                                          <p:stCondLst>
                                            <p:cond delay="0"/>
                                          </p:stCondLst>
                                        </p:cTn>
                                        <p:tgtEl>
                                          <p:spTgt spid="157"/>
                                        </p:tgtEl>
                                        <p:attrNameLst>
                                          <p:attrName>style.visibility</p:attrName>
                                        </p:attrNameLst>
                                      </p:cBhvr>
                                      <p:to>
                                        <p:strVal val="visible"/>
                                      </p:to>
                                    </p:set>
                                    <p:animEffect transition="in" filter="fade">
                                      <p:cBhvr>
                                        <p:cTn id="569" dur="500"/>
                                        <p:tgtEl>
                                          <p:spTgt spid="157"/>
                                        </p:tgtEl>
                                      </p:cBhvr>
                                    </p:animEffect>
                                    <p:anim calcmode="lin" valueType="num">
                                      <p:cBhvr>
                                        <p:cTn id="570" dur="500" fill="hold"/>
                                        <p:tgtEl>
                                          <p:spTgt spid="157"/>
                                        </p:tgtEl>
                                        <p:attrNameLst>
                                          <p:attrName>ppt_x</p:attrName>
                                        </p:attrNameLst>
                                      </p:cBhvr>
                                      <p:tavLst>
                                        <p:tav tm="0">
                                          <p:val>
                                            <p:strVal val="#ppt_x"/>
                                          </p:val>
                                        </p:tav>
                                        <p:tav tm="100000">
                                          <p:val>
                                            <p:strVal val="#ppt_x"/>
                                          </p:val>
                                        </p:tav>
                                      </p:tavLst>
                                    </p:anim>
                                    <p:anim calcmode="lin" valueType="num">
                                      <p:cBhvr>
                                        <p:cTn id="571" dur="500" fill="hold"/>
                                        <p:tgtEl>
                                          <p:spTgt spid="157"/>
                                        </p:tgtEl>
                                        <p:attrNameLst>
                                          <p:attrName>ppt_y</p:attrName>
                                        </p:attrNameLst>
                                      </p:cBhvr>
                                      <p:tavLst>
                                        <p:tav tm="0">
                                          <p:val>
                                            <p:strVal val="#ppt_y+.1"/>
                                          </p:val>
                                        </p:tav>
                                        <p:tav tm="100000">
                                          <p:val>
                                            <p:strVal val="#ppt_y"/>
                                          </p:val>
                                        </p:tav>
                                      </p:tavLst>
                                    </p:anim>
                                  </p:childTnLst>
                                </p:cTn>
                              </p:par>
                              <p:par>
                                <p:cTn id="572" presetID="42" presetClass="entr" presetSubtype="0" fill="hold" grpId="0" nodeType="withEffect">
                                  <p:stCondLst>
                                    <p:cond delay="0"/>
                                  </p:stCondLst>
                                  <p:childTnLst>
                                    <p:set>
                                      <p:cBhvr>
                                        <p:cTn id="573" dur="1" fill="hold">
                                          <p:stCondLst>
                                            <p:cond delay="0"/>
                                          </p:stCondLst>
                                        </p:cTn>
                                        <p:tgtEl>
                                          <p:spTgt spid="158"/>
                                        </p:tgtEl>
                                        <p:attrNameLst>
                                          <p:attrName>style.visibility</p:attrName>
                                        </p:attrNameLst>
                                      </p:cBhvr>
                                      <p:to>
                                        <p:strVal val="visible"/>
                                      </p:to>
                                    </p:set>
                                    <p:animEffect transition="in" filter="fade">
                                      <p:cBhvr>
                                        <p:cTn id="574" dur="500"/>
                                        <p:tgtEl>
                                          <p:spTgt spid="158"/>
                                        </p:tgtEl>
                                      </p:cBhvr>
                                    </p:animEffect>
                                    <p:anim calcmode="lin" valueType="num">
                                      <p:cBhvr>
                                        <p:cTn id="575" dur="500" fill="hold"/>
                                        <p:tgtEl>
                                          <p:spTgt spid="158"/>
                                        </p:tgtEl>
                                        <p:attrNameLst>
                                          <p:attrName>ppt_x</p:attrName>
                                        </p:attrNameLst>
                                      </p:cBhvr>
                                      <p:tavLst>
                                        <p:tav tm="0">
                                          <p:val>
                                            <p:strVal val="#ppt_x"/>
                                          </p:val>
                                        </p:tav>
                                        <p:tav tm="100000">
                                          <p:val>
                                            <p:strVal val="#ppt_x"/>
                                          </p:val>
                                        </p:tav>
                                      </p:tavLst>
                                    </p:anim>
                                    <p:anim calcmode="lin" valueType="num">
                                      <p:cBhvr>
                                        <p:cTn id="576" dur="500" fill="hold"/>
                                        <p:tgtEl>
                                          <p:spTgt spid="158"/>
                                        </p:tgtEl>
                                        <p:attrNameLst>
                                          <p:attrName>ppt_y</p:attrName>
                                        </p:attrNameLst>
                                      </p:cBhvr>
                                      <p:tavLst>
                                        <p:tav tm="0">
                                          <p:val>
                                            <p:strVal val="#ppt_y+.1"/>
                                          </p:val>
                                        </p:tav>
                                        <p:tav tm="100000">
                                          <p:val>
                                            <p:strVal val="#ppt_y"/>
                                          </p:val>
                                        </p:tav>
                                      </p:tavLst>
                                    </p:anim>
                                  </p:childTnLst>
                                </p:cTn>
                              </p:par>
                              <p:par>
                                <p:cTn id="577" presetID="42" presetClass="entr" presetSubtype="0" fill="hold" grpId="0" nodeType="withEffect">
                                  <p:stCondLst>
                                    <p:cond delay="0"/>
                                  </p:stCondLst>
                                  <p:childTnLst>
                                    <p:set>
                                      <p:cBhvr>
                                        <p:cTn id="578" dur="1" fill="hold">
                                          <p:stCondLst>
                                            <p:cond delay="0"/>
                                          </p:stCondLst>
                                        </p:cTn>
                                        <p:tgtEl>
                                          <p:spTgt spid="159"/>
                                        </p:tgtEl>
                                        <p:attrNameLst>
                                          <p:attrName>style.visibility</p:attrName>
                                        </p:attrNameLst>
                                      </p:cBhvr>
                                      <p:to>
                                        <p:strVal val="visible"/>
                                      </p:to>
                                    </p:set>
                                    <p:animEffect transition="in" filter="fade">
                                      <p:cBhvr>
                                        <p:cTn id="579" dur="500"/>
                                        <p:tgtEl>
                                          <p:spTgt spid="159"/>
                                        </p:tgtEl>
                                      </p:cBhvr>
                                    </p:animEffect>
                                    <p:anim calcmode="lin" valueType="num">
                                      <p:cBhvr>
                                        <p:cTn id="580" dur="500" fill="hold"/>
                                        <p:tgtEl>
                                          <p:spTgt spid="159"/>
                                        </p:tgtEl>
                                        <p:attrNameLst>
                                          <p:attrName>ppt_x</p:attrName>
                                        </p:attrNameLst>
                                      </p:cBhvr>
                                      <p:tavLst>
                                        <p:tav tm="0">
                                          <p:val>
                                            <p:strVal val="#ppt_x"/>
                                          </p:val>
                                        </p:tav>
                                        <p:tav tm="100000">
                                          <p:val>
                                            <p:strVal val="#ppt_x"/>
                                          </p:val>
                                        </p:tav>
                                      </p:tavLst>
                                    </p:anim>
                                    <p:anim calcmode="lin" valueType="num">
                                      <p:cBhvr>
                                        <p:cTn id="581" dur="500" fill="hold"/>
                                        <p:tgtEl>
                                          <p:spTgt spid="159"/>
                                        </p:tgtEl>
                                        <p:attrNameLst>
                                          <p:attrName>ppt_y</p:attrName>
                                        </p:attrNameLst>
                                      </p:cBhvr>
                                      <p:tavLst>
                                        <p:tav tm="0">
                                          <p:val>
                                            <p:strVal val="#ppt_y+.1"/>
                                          </p:val>
                                        </p:tav>
                                        <p:tav tm="100000">
                                          <p:val>
                                            <p:strVal val="#ppt_y"/>
                                          </p:val>
                                        </p:tav>
                                      </p:tavLst>
                                    </p:anim>
                                  </p:childTnLst>
                                </p:cTn>
                              </p:par>
                              <p:par>
                                <p:cTn id="582" presetID="42" presetClass="entr" presetSubtype="0" fill="hold" grpId="0" nodeType="withEffect">
                                  <p:stCondLst>
                                    <p:cond delay="0"/>
                                  </p:stCondLst>
                                  <p:childTnLst>
                                    <p:set>
                                      <p:cBhvr>
                                        <p:cTn id="583" dur="1" fill="hold">
                                          <p:stCondLst>
                                            <p:cond delay="0"/>
                                          </p:stCondLst>
                                        </p:cTn>
                                        <p:tgtEl>
                                          <p:spTgt spid="160"/>
                                        </p:tgtEl>
                                        <p:attrNameLst>
                                          <p:attrName>style.visibility</p:attrName>
                                        </p:attrNameLst>
                                      </p:cBhvr>
                                      <p:to>
                                        <p:strVal val="visible"/>
                                      </p:to>
                                    </p:set>
                                    <p:animEffect transition="in" filter="fade">
                                      <p:cBhvr>
                                        <p:cTn id="584" dur="500"/>
                                        <p:tgtEl>
                                          <p:spTgt spid="160"/>
                                        </p:tgtEl>
                                      </p:cBhvr>
                                    </p:animEffect>
                                    <p:anim calcmode="lin" valueType="num">
                                      <p:cBhvr>
                                        <p:cTn id="585" dur="500" fill="hold"/>
                                        <p:tgtEl>
                                          <p:spTgt spid="160"/>
                                        </p:tgtEl>
                                        <p:attrNameLst>
                                          <p:attrName>ppt_x</p:attrName>
                                        </p:attrNameLst>
                                      </p:cBhvr>
                                      <p:tavLst>
                                        <p:tav tm="0">
                                          <p:val>
                                            <p:strVal val="#ppt_x"/>
                                          </p:val>
                                        </p:tav>
                                        <p:tav tm="100000">
                                          <p:val>
                                            <p:strVal val="#ppt_x"/>
                                          </p:val>
                                        </p:tav>
                                      </p:tavLst>
                                    </p:anim>
                                    <p:anim calcmode="lin" valueType="num">
                                      <p:cBhvr>
                                        <p:cTn id="586" dur="500" fill="hold"/>
                                        <p:tgtEl>
                                          <p:spTgt spid="160"/>
                                        </p:tgtEl>
                                        <p:attrNameLst>
                                          <p:attrName>ppt_y</p:attrName>
                                        </p:attrNameLst>
                                      </p:cBhvr>
                                      <p:tavLst>
                                        <p:tav tm="0">
                                          <p:val>
                                            <p:strVal val="#ppt_y+.1"/>
                                          </p:val>
                                        </p:tav>
                                        <p:tav tm="100000">
                                          <p:val>
                                            <p:strVal val="#ppt_y"/>
                                          </p:val>
                                        </p:tav>
                                      </p:tavLst>
                                    </p:anim>
                                  </p:childTnLst>
                                </p:cTn>
                              </p:par>
                            </p:childTnLst>
                          </p:cTn>
                        </p:par>
                        <p:par>
                          <p:cTn id="587" fill="hold">
                            <p:stCondLst>
                              <p:cond delay="6000"/>
                            </p:stCondLst>
                            <p:childTnLst>
                              <p:par>
                                <p:cTn id="588" presetID="42" presetClass="entr" presetSubtype="0" fill="hold" grpId="0" nodeType="afterEffect">
                                  <p:stCondLst>
                                    <p:cond delay="0"/>
                                  </p:stCondLst>
                                  <p:childTnLst>
                                    <p:set>
                                      <p:cBhvr>
                                        <p:cTn id="589" dur="1" fill="hold">
                                          <p:stCondLst>
                                            <p:cond delay="0"/>
                                          </p:stCondLst>
                                        </p:cTn>
                                        <p:tgtEl>
                                          <p:spTgt spid="162"/>
                                        </p:tgtEl>
                                        <p:attrNameLst>
                                          <p:attrName>style.visibility</p:attrName>
                                        </p:attrNameLst>
                                      </p:cBhvr>
                                      <p:to>
                                        <p:strVal val="visible"/>
                                      </p:to>
                                    </p:set>
                                    <p:animEffect transition="in" filter="fade">
                                      <p:cBhvr>
                                        <p:cTn id="590" dur="500"/>
                                        <p:tgtEl>
                                          <p:spTgt spid="162"/>
                                        </p:tgtEl>
                                      </p:cBhvr>
                                    </p:animEffect>
                                    <p:anim calcmode="lin" valueType="num">
                                      <p:cBhvr>
                                        <p:cTn id="591" dur="500" fill="hold"/>
                                        <p:tgtEl>
                                          <p:spTgt spid="162"/>
                                        </p:tgtEl>
                                        <p:attrNameLst>
                                          <p:attrName>ppt_x</p:attrName>
                                        </p:attrNameLst>
                                      </p:cBhvr>
                                      <p:tavLst>
                                        <p:tav tm="0">
                                          <p:val>
                                            <p:strVal val="#ppt_x"/>
                                          </p:val>
                                        </p:tav>
                                        <p:tav tm="100000">
                                          <p:val>
                                            <p:strVal val="#ppt_x"/>
                                          </p:val>
                                        </p:tav>
                                      </p:tavLst>
                                    </p:anim>
                                    <p:anim calcmode="lin" valueType="num">
                                      <p:cBhvr>
                                        <p:cTn id="592" dur="500" fill="hold"/>
                                        <p:tgtEl>
                                          <p:spTgt spid="162"/>
                                        </p:tgtEl>
                                        <p:attrNameLst>
                                          <p:attrName>ppt_y</p:attrName>
                                        </p:attrNameLst>
                                      </p:cBhvr>
                                      <p:tavLst>
                                        <p:tav tm="0">
                                          <p:val>
                                            <p:strVal val="#ppt_y+.1"/>
                                          </p:val>
                                        </p:tav>
                                        <p:tav tm="100000">
                                          <p:val>
                                            <p:strVal val="#ppt_y"/>
                                          </p:val>
                                        </p:tav>
                                      </p:tavLst>
                                    </p:anim>
                                  </p:childTnLst>
                                </p:cTn>
                              </p:par>
                              <p:par>
                                <p:cTn id="593" presetID="42" presetClass="entr" presetSubtype="0" fill="hold" grpId="0" nodeType="withEffect">
                                  <p:stCondLst>
                                    <p:cond delay="0"/>
                                  </p:stCondLst>
                                  <p:childTnLst>
                                    <p:set>
                                      <p:cBhvr>
                                        <p:cTn id="594" dur="1" fill="hold">
                                          <p:stCondLst>
                                            <p:cond delay="0"/>
                                          </p:stCondLst>
                                        </p:cTn>
                                        <p:tgtEl>
                                          <p:spTgt spid="163"/>
                                        </p:tgtEl>
                                        <p:attrNameLst>
                                          <p:attrName>style.visibility</p:attrName>
                                        </p:attrNameLst>
                                      </p:cBhvr>
                                      <p:to>
                                        <p:strVal val="visible"/>
                                      </p:to>
                                    </p:set>
                                    <p:animEffect transition="in" filter="fade">
                                      <p:cBhvr>
                                        <p:cTn id="595" dur="500"/>
                                        <p:tgtEl>
                                          <p:spTgt spid="163"/>
                                        </p:tgtEl>
                                      </p:cBhvr>
                                    </p:animEffect>
                                    <p:anim calcmode="lin" valueType="num">
                                      <p:cBhvr>
                                        <p:cTn id="596" dur="500" fill="hold"/>
                                        <p:tgtEl>
                                          <p:spTgt spid="163"/>
                                        </p:tgtEl>
                                        <p:attrNameLst>
                                          <p:attrName>ppt_x</p:attrName>
                                        </p:attrNameLst>
                                      </p:cBhvr>
                                      <p:tavLst>
                                        <p:tav tm="0">
                                          <p:val>
                                            <p:strVal val="#ppt_x"/>
                                          </p:val>
                                        </p:tav>
                                        <p:tav tm="100000">
                                          <p:val>
                                            <p:strVal val="#ppt_x"/>
                                          </p:val>
                                        </p:tav>
                                      </p:tavLst>
                                    </p:anim>
                                    <p:anim calcmode="lin" valueType="num">
                                      <p:cBhvr>
                                        <p:cTn id="597" dur="500" fill="hold"/>
                                        <p:tgtEl>
                                          <p:spTgt spid="163"/>
                                        </p:tgtEl>
                                        <p:attrNameLst>
                                          <p:attrName>ppt_y</p:attrName>
                                        </p:attrNameLst>
                                      </p:cBhvr>
                                      <p:tavLst>
                                        <p:tav tm="0">
                                          <p:val>
                                            <p:strVal val="#ppt_y+.1"/>
                                          </p:val>
                                        </p:tav>
                                        <p:tav tm="100000">
                                          <p:val>
                                            <p:strVal val="#ppt_y"/>
                                          </p:val>
                                        </p:tav>
                                      </p:tavLst>
                                    </p:anim>
                                  </p:childTnLst>
                                </p:cTn>
                              </p:par>
                              <p:par>
                                <p:cTn id="598" presetID="42" presetClass="entr" presetSubtype="0" fill="hold" grpId="0" nodeType="withEffect">
                                  <p:stCondLst>
                                    <p:cond delay="0"/>
                                  </p:stCondLst>
                                  <p:childTnLst>
                                    <p:set>
                                      <p:cBhvr>
                                        <p:cTn id="599" dur="1" fill="hold">
                                          <p:stCondLst>
                                            <p:cond delay="0"/>
                                          </p:stCondLst>
                                        </p:cTn>
                                        <p:tgtEl>
                                          <p:spTgt spid="164"/>
                                        </p:tgtEl>
                                        <p:attrNameLst>
                                          <p:attrName>style.visibility</p:attrName>
                                        </p:attrNameLst>
                                      </p:cBhvr>
                                      <p:to>
                                        <p:strVal val="visible"/>
                                      </p:to>
                                    </p:set>
                                    <p:animEffect transition="in" filter="fade">
                                      <p:cBhvr>
                                        <p:cTn id="600" dur="500"/>
                                        <p:tgtEl>
                                          <p:spTgt spid="164"/>
                                        </p:tgtEl>
                                      </p:cBhvr>
                                    </p:animEffect>
                                    <p:anim calcmode="lin" valueType="num">
                                      <p:cBhvr>
                                        <p:cTn id="601" dur="500" fill="hold"/>
                                        <p:tgtEl>
                                          <p:spTgt spid="164"/>
                                        </p:tgtEl>
                                        <p:attrNameLst>
                                          <p:attrName>ppt_x</p:attrName>
                                        </p:attrNameLst>
                                      </p:cBhvr>
                                      <p:tavLst>
                                        <p:tav tm="0">
                                          <p:val>
                                            <p:strVal val="#ppt_x"/>
                                          </p:val>
                                        </p:tav>
                                        <p:tav tm="100000">
                                          <p:val>
                                            <p:strVal val="#ppt_x"/>
                                          </p:val>
                                        </p:tav>
                                      </p:tavLst>
                                    </p:anim>
                                    <p:anim calcmode="lin" valueType="num">
                                      <p:cBhvr>
                                        <p:cTn id="602" dur="500" fill="hold"/>
                                        <p:tgtEl>
                                          <p:spTgt spid="164"/>
                                        </p:tgtEl>
                                        <p:attrNameLst>
                                          <p:attrName>ppt_y</p:attrName>
                                        </p:attrNameLst>
                                      </p:cBhvr>
                                      <p:tavLst>
                                        <p:tav tm="0">
                                          <p:val>
                                            <p:strVal val="#ppt_y+.1"/>
                                          </p:val>
                                        </p:tav>
                                        <p:tav tm="100000">
                                          <p:val>
                                            <p:strVal val="#ppt_y"/>
                                          </p:val>
                                        </p:tav>
                                      </p:tavLst>
                                    </p:anim>
                                  </p:childTnLst>
                                </p:cTn>
                              </p:par>
                              <p:par>
                                <p:cTn id="603" presetID="42" presetClass="entr" presetSubtype="0" fill="hold" grpId="0" nodeType="withEffect">
                                  <p:stCondLst>
                                    <p:cond delay="0"/>
                                  </p:stCondLst>
                                  <p:childTnLst>
                                    <p:set>
                                      <p:cBhvr>
                                        <p:cTn id="604" dur="1" fill="hold">
                                          <p:stCondLst>
                                            <p:cond delay="0"/>
                                          </p:stCondLst>
                                        </p:cTn>
                                        <p:tgtEl>
                                          <p:spTgt spid="165"/>
                                        </p:tgtEl>
                                        <p:attrNameLst>
                                          <p:attrName>style.visibility</p:attrName>
                                        </p:attrNameLst>
                                      </p:cBhvr>
                                      <p:to>
                                        <p:strVal val="visible"/>
                                      </p:to>
                                    </p:set>
                                    <p:animEffect transition="in" filter="fade">
                                      <p:cBhvr>
                                        <p:cTn id="605" dur="500"/>
                                        <p:tgtEl>
                                          <p:spTgt spid="165"/>
                                        </p:tgtEl>
                                      </p:cBhvr>
                                    </p:animEffect>
                                    <p:anim calcmode="lin" valueType="num">
                                      <p:cBhvr>
                                        <p:cTn id="606" dur="500" fill="hold"/>
                                        <p:tgtEl>
                                          <p:spTgt spid="165"/>
                                        </p:tgtEl>
                                        <p:attrNameLst>
                                          <p:attrName>ppt_x</p:attrName>
                                        </p:attrNameLst>
                                      </p:cBhvr>
                                      <p:tavLst>
                                        <p:tav tm="0">
                                          <p:val>
                                            <p:strVal val="#ppt_x"/>
                                          </p:val>
                                        </p:tav>
                                        <p:tav tm="100000">
                                          <p:val>
                                            <p:strVal val="#ppt_x"/>
                                          </p:val>
                                        </p:tav>
                                      </p:tavLst>
                                    </p:anim>
                                    <p:anim calcmode="lin" valueType="num">
                                      <p:cBhvr>
                                        <p:cTn id="607" dur="500" fill="hold"/>
                                        <p:tgtEl>
                                          <p:spTgt spid="165"/>
                                        </p:tgtEl>
                                        <p:attrNameLst>
                                          <p:attrName>ppt_y</p:attrName>
                                        </p:attrNameLst>
                                      </p:cBhvr>
                                      <p:tavLst>
                                        <p:tav tm="0">
                                          <p:val>
                                            <p:strVal val="#ppt_y+.1"/>
                                          </p:val>
                                        </p:tav>
                                        <p:tav tm="100000">
                                          <p:val>
                                            <p:strVal val="#ppt_y"/>
                                          </p:val>
                                        </p:tav>
                                      </p:tavLst>
                                    </p:anim>
                                  </p:childTnLst>
                                </p:cTn>
                              </p:par>
                              <p:par>
                                <p:cTn id="608" presetID="42" presetClass="entr" presetSubtype="0" fill="hold" grpId="0" nodeType="withEffect">
                                  <p:stCondLst>
                                    <p:cond delay="0"/>
                                  </p:stCondLst>
                                  <p:childTnLst>
                                    <p:set>
                                      <p:cBhvr>
                                        <p:cTn id="609" dur="1" fill="hold">
                                          <p:stCondLst>
                                            <p:cond delay="0"/>
                                          </p:stCondLst>
                                        </p:cTn>
                                        <p:tgtEl>
                                          <p:spTgt spid="166"/>
                                        </p:tgtEl>
                                        <p:attrNameLst>
                                          <p:attrName>style.visibility</p:attrName>
                                        </p:attrNameLst>
                                      </p:cBhvr>
                                      <p:to>
                                        <p:strVal val="visible"/>
                                      </p:to>
                                    </p:set>
                                    <p:animEffect transition="in" filter="fade">
                                      <p:cBhvr>
                                        <p:cTn id="610" dur="500"/>
                                        <p:tgtEl>
                                          <p:spTgt spid="166"/>
                                        </p:tgtEl>
                                      </p:cBhvr>
                                    </p:animEffect>
                                    <p:anim calcmode="lin" valueType="num">
                                      <p:cBhvr>
                                        <p:cTn id="611" dur="500" fill="hold"/>
                                        <p:tgtEl>
                                          <p:spTgt spid="166"/>
                                        </p:tgtEl>
                                        <p:attrNameLst>
                                          <p:attrName>ppt_x</p:attrName>
                                        </p:attrNameLst>
                                      </p:cBhvr>
                                      <p:tavLst>
                                        <p:tav tm="0">
                                          <p:val>
                                            <p:strVal val="#ppt_x"/>
                                          </p:val>
                                        </p:tav>
                                        <p:tav tm="100000">
                                          <p:val>
                                            <p:strVal val="#ppt_x"/>
                                          </p:val>
                                        </p:tav>
                                      </p:tavLst>
                                    </p:anim>
                                    <p:anim calcmode="lin" valueType="num">
                                      <p:cBhvr>
                                        <p:cTn id="612" dur="500" fill="hold"/>
                                        <p:tgtEl>
                                          <p:spTgt spid="166"/>
                                        </p:tgtEl>
                                        <p:attrNameLst>
                                          <p:attrName>ppt_y</p:attrName>
                                        </p:attrNameLst>
                                      </p:cBhvr>
                                      <p:tavLst>
                                        <p:tav tm="0">
                                          <p:val>
                                            <p:strVal val="#ppt_y+.1"/>
                                          </p:val>
                                        </p:tav>
                                        <p:tav tm="100000">
                                          <p:val>
                                            <p:strVal val="#ppt_y"/>
                                          </p:val>
                                        </p:tav>
                                      </p:tavLst>
                                    </p:anim>
                                  </p:childTnLst>
                                </p:cTn>
                              </p:par>
                              <p:par>
                                <p:cTn id="613" presetID="42" presetClass="entr" presetSubtype="0" fill="hold" grpId="0" nodeType="withEffect">
                                  <p:stCondLst>
                                    <p:cond delay="0"/>
                                  </p:stCondLst>
                                  <p:childTnLst>
                                    <p:set>
                                      <p:cBhvr>
                                        <p:cTn id="614" dur="1" fill="hold">
                                          <p:stCondLst>
                                            <p:cond delay="0"/>
                                          </p:stCondLst>
                                        </p:cTn>
                                        <p:tgtEl>
                                          <p:spTgt spid="167"/>
                                        </p:tgtEl>
                                        <p:attrNameLst>
                                          <p:attrName>style.visibility</p:attrName>
                                        </p:attrNameLst>
                                      </p:cBhvr>
                                      <p:to>
                                        <p:strVal val="visible"/>
                                      </p:to>
                                    </p:set>
                                    <p:animEffect transition="in" filter="fade">
                                      <p:cBhvr>
                                        <p:cTn id="615" dur="500"/>
                                        <p:tgtEl>
                                          <p:spTgt spid="167"/>
                                        </p:tgtEl>
                                      </p:cBhvr>
                                    </p:animEffect>
                                    <p:anim calcmode="lin" valueType="num">
                                      <p:cBhvr>
                                        <p:cTn id="616" dur="500" fill="hold"/>
                                        <p:tgtEl>
                                          <p:spTgt spid="167"/>
                                        </p:tgtEl>
                                        <p:attrNameLst>
                                          <p:attrName>ppt_x</p:attrName>
                                        </p:attrNameLst>
                                      </p:cBhvr>
                                      <p:tavLst>
                                        <p:tav tm="0">
                                          <p:val>
                                            <p:strVal val="#ppt_x"/>
                                          </p:val>
                                        </p:tav>
                                        <p:tav tm="100000">
                                          <p:val>
                                            <p:strVal val="#ppt_x"/>
                                          </p:val>
                                        </p:tav>
                                      </p:tavLst>
                                    </p:anim>
                                    <p:anim calcmode="lin" valueType="num">
                                      <p:cBhvr>
                                        <p:cTn id="617" dur="500" fill="hold"/>
                                        <p:tgtEl>
                                          <p:spTgt spid="167"/>
                                        </p:tgtEl>
                                        <p:attrNameLst>
                                          <p:attrName>ppt_y</p:attrName>
                                        </p:attrNameLst>
                                      </p:cBhvr>
                                      <p:tavLst>
                                        <p:tav tm="0">
                                          <p:val>
                                            <p:strVal val="#ppt_y+.1"/>
                                          </p:val>
                                        </p:tav>
                                        <p:tav tm="100000">
                                          <p:val>
                                            <p:strVal val="#ppt_y"/>
                                          </p:val>
                                        </p:tav>
                                      </p:tavLst>
                                    </p:anim>
                                  </p:childTnLst>
                                </p:cTn>
                              </p:par>
                              <p:par>
                                <p:cTn id="618" presetID="42" presetClass="entr" presetSubtype="0" fill="hold" grpId="0" nodeType="withEffect">
                                  <p:stCondLst>
                                    <p:cond delay="0"/>
                                  </p:stCondLst>
                                  <p:childTnLst>
                                    <p:set>
                                      <p:cBhvr>
                                        <p:cTn id="619" dur="1" fill="hold">
                                          <p:stCondLst>
                                            <p:cond delay="0"/>
                                          </p:stCondLst>
                                        </p:cTn>
                                        <p:tgtEl>
                                          <p:spTgt spid="168"/>
                                        </p:tgtEl>
                                        <p:attrNameLst>
                                          <p:attrName>style.visibility</p:attrName>
                                        </p:attrNameLst>
                                      </p:cBhvr>
                                      <p:to>
                                        <p:strVal val="visible"/>
                                      </p:to>
                                    </p:set>
                                    <p:animEffect transition="in" filter="fade">
                                      <p:cBhvr>
                                        <p:cTn id="620" dur="500"/>
                                        <p:tgtEl>
                                          <p:spTgt spid="168"/>
                                        </p:tgtEl>
                                      </p:cBhvr>
                                    </p:animEffect>
                                    <p:anim calcmode="lin" valueType="num">
                                      <p:cBhvr>
                                        <p:cTn id="621" dur="500" fill="hold"/>
                                        <p:tgtEl>
                                          <p:spTgt spid="168"/>
                                        </p:tgtEl>
                                        <p:attrNameLst>
                                          <p:attrName>ppt_x</p:attrName>
                                        </p:attrNameLst>
                                      </p:cBhvr>
                                      <p:tavLst>
                                        <p:tav tm="0">
                                          <p:val>
                                            <p:strVal val="#ppt_x"/>
                                          </p:val>
                                        </p:tav>
                                        <p:tav tm="100000">
                                          <p:val>
                                            <p:strVal val="#ppt_x"/>
                                          </p:val>
                                        </p:tav>
                                      </p:tavLst>
                                    </p:anim>
                                    <p:anim calcmode="lin" valueType="num">
                                      <p:cBhvr>
                                        <p:cTn id="622" dur="500" fill="hold"/>
                                        <p:tgtEl>
                                          <p:spTgt spid="168"/>
                                        </p:tgtEl>
                                        <p:attrNameLst>
                                          <p:attrName>ppt_y</p:attrName>
                                        </p:attrNameLst>
                                      </p:cBhvr>
                                      <p:tavLst>
                                        <p:tav tm="0">
                                          <p:val>
                                            <p:strVal val="#ppt_y+.1"/>
                                          </p:val>
                                        </p:tav>
                                        <p:tav tm="100000">
                                          <p:val>
                                            <p:strVal val="#ppt_y"/>
                                          </p:val>
                                        </p:tav>
                                      </p:tavLst>
                                    </p:anim>
                                  </p:childTnLst>
                                </p:cTn>
                              </p:par>
                              <p:par>
                                <p:cTn id="623" presetID="42" presetClass="entr" presetSubtype="0" fill="hold" grpId="0" nodeType="withEffect">
                                  <p:stCondLst>
                                    <p:cond delay="0"/>
                                  </p:stCondLst>
                                  <p:childTnLst>
                                    <p:set>
                                      <p:cBhvr>
                                        <p:cTn id="624" dur="1" fill="hold">
                                          <p:stCondLst>
                                            <p:cond delay="0"/>
                                          </p:stCondLst>
                                        </p:cTn>
                                        <p:tgtEl>
                                          <p:spTgt spid="169"/>
                                        </p:tgtEl>
                                        <p:attrNameLst>
                                          <p:attrName>style.visibility</p:attrName>
                                        </p:attrNameLst>
                                      </p:cBhvr>
                                      <p:to>
                                        <p:strVal val="visible"/>
                                      </p:to>
                                    </p:set>
                                    <p:animEffect transition="in" filter="fade">
                                      <p:cBhvr>
                                        <p:cTn id="625" dur="500"/>
                                        <p:tgtEl>
                                          <p:spTgt spid="169"/>
                                        </p:tgtEl>
                                      </p:cBhvr>
                                    </p:animEffect>
                                    <p:anim calcmode="lin" valueType="num">
                                      <p:cBhvr>
                                        <p:cTn id="626" dur="500" fill="hold"/>
                                        <p:tgtEl>
                                          <p:spTgt spid="169"/>
                                        </p:tgtEl>
                                        <p:attrNameLst>
                                          <p:attrName>ppt_x</p:attrName>
                                        </p:attrNameLst>
                                      </p:cBhvr>
                                      <p:tavLst>
                                        <p:tav tm="0">
                                          <p:val>
                                            <p:strVal val="#ppt_x"/>
                                          </p:val>
                                        </p:tav>
                                        <p:tav tm="100000">
                                          <p:val>
                                            <p:strVal val="#ppt_x"/>
                                          </p:val>
                                        </p:tav>
                                      </p:tavLst>
                                    </p:anim>
                                    <p:anim calcmode="lin" valueType="num">
                                      <p:cBhvr>
                                        <p:cTn id="627" dur="500" fill="hold"/>
                                        <p:tgtEl>
                                          <p:spTgt spid="169"/>
                                        </p:tgtEl>
                                        <p:attrNameLst>
                                          <p:attrName>ppt_y</p:attrName>
                                        </p:attrNameLst>
                                      </p:cBhvr>
                                      <p:tavLst>
                                        <p:tav tm="0">
                                          <p:val>
                                            <p:strVal val="#ppt_y+.1"/>
                                          </p:val>
                                        </p:tav>
                                        <p:tav tm="100000">
                                          <p:val>
                                            <p:strVal val="#ppt_y"/>
                                          </p:val>
                                        </p:tav>
                                      </p:tavLst>
                                    </p:anim>
                                  </p:childTnLst>
                                </p:cTn>
                              </p:par>
                            </p:childTnLst>
                          </p:cTn>
                        </p:par>
                        <p:par>
                          <p:cTn id="628" fill="hold">
                            <p:stCondLst>
                              <p:cond delay="6500"/>
                            </p:stCondLst>
                            <p:childTnLst>
                              <p:par>
                                <p:cTn id="629" presetID="42" presetClass="entr" presetSubtype="0" fill="hold" grpId="0" nodeType="afterEffect">
                                  <p:stCondLst>
                                    <p:cond delay="0"/>
                                  </p:stCondLst>
                                  <p:childTnLst>
                                    <p:set>
                                      <p:cBhvr>
                                        <p:cTn id="630" dur="1" fill="hold">
                                          <p:stCondLst>
                                            <p:cond delay="0"/>
                                          </p:stCondLst>
                                        </p:cTn>
                                        <p:tgtEl>
                                          <p:spTgt spid="171"/>
                                        </p:tgtEl>
                                        <p:attrNameLst>
                                          <p:attrName>style.visibility</p:attrName>
                                        </p:attrNameLst>
                                      </p:cBhvr>
                                      <p:to>
                                        <p:strVal val="visible"/>
                                      </p:to>
                                    </p:set>
                                    <p:animEffect transition="in" filter="fade">
                                      <p:cBhvr>
                                        <p:cTn id="631" dur="500"/>
                                        <p:tgtEl>
                                          <p:spTgt spid="171"/>
                                        </p:tgtEl>
                                      </p:cBhvr>
                                    </p:animEffect>
                                    <p:anim calcmode="lin" valueType="num">
                                      <p:cBhvr>
                                        <p:cTn id="632" dur="500" fill="hold"/>
                                        <p:tgtEl>
                                          <p:spTgt spid="171"/>
                                        </p:tgtEl>
                                        <p:attrNameLst>
                                          <p:attrName>ppt_x</p:attrName>
                                        </p:attrNameLst>
                                      </p:cBhvr>
                                      <p:tavLst>
                                        <p:tav tm="0">
                                          <p:val>
                                            <p:strVal val="#ppt_x"/>
                                          </p:val>
                                        </p:tav>
                                        <p:tav tm="100000">
                                          <p:val>
                                            <p:strVal val="#ppt_x"/>
                                          </p:val>
                                        </p:tav>
                                      </p:tavLst>
                                    </p:anim>
                                    <p:anim calcmode="lin" valueType="num">
                                      <p:cBhvr>
                                        <p:cTn id="633" dur="500" fill="hold"/>
                                        <p:tgtEl>
                                          <p:spTgt spid="171"/>
                                        </p:tgtEl>
                                        <p:attrNameLst>
                                          <p:attrName>ppt_y</p:attrName>
                                        </p:attrNameLst>
                                      </p:cBhvr>
                                      <p:tavLst>
                                        <p:tav tm="0">
                                          <p:val>
                                            <p:strVal val="#ppt_y+.1"/>
                                          </p:val>
                                        </p:tav>
                                        <p:tav tm="100000">
                                          <p:val>
                                            <p:strVal val="#ppt_y"/>
                                          </p:val>
                                        </p:tav>
                                      </p:tavLst>
                                    </p:anim>
                                  </p:childTnLst>
                                </p:cTn>
                              </p:par>
                              <p:par>
                                <p:cTn id="634" presetID="42" presetClass="entr" presetSubtype="0" fill="hold" grpId="0" nodeType="withEffect">
                                  <p:stCondLst>
                                    <p:cond delay="0"/>
                                  </p:stCondLst>
                                  <p:childTnLst>
                                    <p:set>
                                      <p:cBhvr>
                                        <p:cTn id="635" dur="1" fill="hold">
                                          <p:stCondLst>
                                            <p:cond delay="0"/>
                                          </p:stCondLst>
                                        </p:cTn>
                                        <p:tgtEl>
                                          <p:spTgt spid="172"/>
                                        </p:tgtEl>
                                        <p:attrNameLst>
                                          <p:attrName>style.visibility</p:attrName>
                                        </p:attrNameLst>
                                      </p:cBhvr>
                                      <p:to>
                                        <p:strVal val="visible"/>
                                      </p:to>
                                    </p:set>
                                    <p:animEffect transition="in" filter="fade">
                                      <p:cBhvr>
                                        <p:cTn id="636" dur="500"/>
                                        <p:tgtEl>
                                          <p:spTgt spid="172"/>
                                        </p:tgtEl>
                                      </p:cBhvr>
                                    </p:animEffect>
                                    <p:anim calcmode="lin" valueType="num">
                                      <p:cBhvr>
                                        <p:cTn id="637" dur="500" fill="hold"/>
                                        <p:tgtEl>
                                          <p:spTgt spid="172"/>
                                        </p:tgtEl>
                                        <p:attrNameLst>
                                          <p:attrName>ppt_x</p:attrName>
                                        </p:attrNameLst>
                                      </p:cBhvr>
                                      <p:tavLst>
                                        <p:tav tm="0">
                                          <p:val>
                                            <p:strVal val="#ppt_x"/>
                                          </p:val>
                                        </p:tav>
                                        <p:tav tm="100000">
                                          <p:val>
                                            <p:strVal val="#ppt_x"/>
                                          </p:val>
                                        </p:tav>
                                      </p:tavLst>
                                    </p:anim>
                                    <p:anim calcmode="lin" valueType="num">
                                      <p:cBhvr>
                                        <p:cTn id="638" dur="500" fill="hold"/>
                                        <p:tgtEl>
                                          <p:spTgt spid="172"/>
                                        </p:tgtEl>
                                        <p:attrNameLst>
                                          <p:attrName>ppt_y</p:attrName>
                                        </p:attrNameLst>
                                      </p:cBhvr>
                                      <p:tavLst>
                                        <p:tav tm="0">
                                          <p:val>
                                            <p:strVal val="#ppt_y+.1"/>
                                          </p:val>
                                        </p:tav>
                                        <p:tav tm="100000">
                                          <p:val>
                                            <p:strVal val="#ppt_y"/>
                                          </p:val>
                                        </p:tav>
                                      </p:tavLst>
                                    </p:anim>
                                  </p:childTnLst>
                                </p:cTn>
                              </p:par>
                              <p:par>
                                <p:cTn id="639" presetID="42" presetClass="entr" presetSubtype="0" fill="hold" grpId="0" nodeType="withEffect">
                                  <p:stCondLst>
                                    <p:cond delay="0"/>
                                  </p:stCondLst>
                                  <p:childTnLst>
                                    <p:set>
                                      <p:cBhvr>
                                        <p:cTn id="640" dur="1" fill="hold">
                                          <p:stCondLst>
                                            <p:cond delay="0"/>
                                          </p:stCondLst>
                                        </p:cTn>
                                        <p:tgtEl>
                                          <p:spTgt spid="173"/>
                                        </p:tgtEl>
                                        <p:attrNameLst>
                                          <p:attrName>style.visibility</p:attrName>
                                        </p:attrNameLst>
                                      </p:cBhvr>
                                      <p:to>
                                        <p:strVal val="visible"/>
                                      </p:to>
                                    </p:set>
                                    <p:animEffect transition="in" filter="fade">
                                      <p:cBhvr>
                                        <p:cTn id="641" dur="500"/>
                                        <p:tgtEl>
                                          <p:spTgt spid="173"/>
                                        </p:tgtEl>
                                      </p:cBhvr>
                                    </p:animEffect>
                                    <p:anim calcmode="lin" valueType="num">
                                      <p:cBhvr>
                                        <p:cTn id="642" dur="500" fill="hold"/>
                                        <p:tgtEl>
                                          <p:spTgt spid="173"/>
                                        </p:tgtEl>
                                        <p:attrNameLst>
                                          <p:attrName>ppt_x</p:attrName>
                                        </p:attrNameLst>
                                      </p:cBhvr>
                                      <p:tavLst>
                                        <p:tav tm="0">
                                          <p:val>
                                            <p:strVal val="#ppt_x"/>
                                          </p:val>
                                        </p:tav>
                                        <p:tav tm="100000">
                                          <p:val>
                                            <p:strVal val="#ppt_x"/>
                                          </p:val>
                                        </p:tav>
                                      </p:tavLst>
                                    </p:anim>
                                    <p:anim calcmode="lin" valueType="num">
                                      <p:cBhvr>
                                        <p:cTn id="643" dur="500" fill="hold"/>
                                        <p:tgtEl>
                                          <p:spTgt spid="173"/>
                                        </p:tgtEl>
                                        <p:attrNameLst>
                                          <p:attrName>ppt_y</p:attrName>
                                        </p:attrNameLst>
                                      </p:cBhvr>
                                      <p:tavLst>
                                        <p:tav tm="0">
                                          <p:val>
                                            <p:strVal val="#ppt_y+.1"/>
                                          </p:val>
                                        </p:tav>
                                        <p:tav tm="100000">
                                          <p:val>
                                            <p:strVal val="#ppt_y"/>
                                          </p:val>
                                        </p:tav>
                                      </p:tavLst>
                                    </p:anim>
                                  </p:childTnLst>
                                </p:cTn>
                              </p:par>
                              <p:par>
                                <p:cTn id="644" presetID="42" presetClass="entr" presetSubtype="0" fill="hold" grpId="0" nodeType="withEffect">
                                  <p:stCondLst>
                                    <p:cond delay="0"/>
                                  </p:stCondLst>
                                  <p:childTnLst>
                                    <p:set>
                                      <p:cBhvr>
                                        <p:cTn id="645" dur="1" fill="hold">
                                          <p:stCondLst>
                                            <p:cond delay="0"/>
                                          </p:stCondLst>
                                        </p:cTn>
                                        <p:tgtEl>
                                          <p:spTgt spid="174"/>
                                        </p:tgtEl>
                                        <p:attrNameLst>
                                          <p:attrName>style.visibility</p:attrName>
                                        </p:attrNameLst>
                                      </p:cBhvr>
                                      <p:to>
                                        <p:strVal val="visible"/>
                                      </p:to>
                                    </p:set>
                                    <p:animEffect transition="in" filter="fade">
                                      <p:cBhvr>
                                        <p:cTn id="646" dur="500"/>
                                        <p:tgtEl>
                                          <p:spTgt spid="174"/>
                                        </p:tgtEl>
                                      </p:cBhvr>
                                    </p:animEffect>
                                    <p:anim calcmode="lin" valueType="num">
                                      <p:cBhvr>
                                        <p:cTn id="647" dur="500" fill="hold"/>
                                        <p:tgtEl>
                                          <p:spTgt spid="174"/>
                                        </p:tgtEl>
                                        <p:attrNameLst>
                                          <p:attrName>ppt_x</p:attrName>
                                        </p:attrNameLst>
                                      </p:cBhvr>
                                      <p:tavLst>
                                        <p:tav tm="0">
                                          <p:val>
                                            <p:strVal val="#ppt_x"/>
                                          </p:val>
                                        </p:tav>
                                        <p:tav tm="100000">
                                          <p:val>
                                            <p:strVal val="#ppt_x"/>
                                          </p:val>
                                        </p:tav>
                                      </p:tavLst>
                                    </p:anim>
                                    <p:anim calcmode="lin" valueType="num">
                                      <p:cBhvr>
                                        <p:cTn id="648" dur="500" fill="hold"/>
                                        <p:tgtEl>
                                          <p:spTgt spid="174"/>
                                        </p:tgtEl>
                                        <p:attrNameLst>
                                          <p:attrName>ppt_y</p:attrName>
                                        </p:attrNameLst>
                                      </p:cBhvr>
                                      <p:tavLst>
                                        <p:tav tm="0">
                                          <p:val>
                                            <p:strVal val="#ppt_y+.1"/>
                                          </p:val>
                                        </p:tav>
                                        <p:tav tm="100000">
                                          <p:val>
                                            <p:strVal val="#ppt_y"/>
                                          </p:val>
                                        </p:tav>
                                      </p:tavLst>
                                    </p:anim>
                                  </p:childTnLst>
                                </p:cTn>
                              </p:par>
                              <p:par>
                                <p:cTn id="649" presetID="42" presetClass="entr" presetSubtype="0" fill="hold" grpId="0" nodeType="withEffect">
                                  <p:stCondLst>
                                    <p:cond delay="0"/>
                                  </p:stCondLst>
                                  <p:childTnLst>
                                    <p:set>
                                      <p:cBhvr>
                                        <p:cTn id="650" dur="1" fill="hold">
                                          <p:stCondLst>
                                            <p:cond delay="0"/>
                                          </p:stCondLst>
                                        </p:cTn>
                                        <p:tgtEl>
                                          <p:spTgt spid="175"/>
                                        </p:tgtEl>
                                        <p:attrNameLst>
                                          <p:attrName>style.visibility</p:attrName>
                                        </p:attrNameLst>
                                      </p:cBhvr>
                                      <p:to>
                                        <p:strVal val="visible"/>
                                      </p:to>
                                    </p:set>
                                    <p:animEffect transition="in" filter="fade">
                                      <p:cBhvr>
                                        <p:cTn id="651" dur="500"/>
                                        <p:tgtEl>
                                          <p:spTgt spid="175"/>
                                        </p:tgtEl>
                                      </p:cBhvr>
                                    </p:animEffect>
                                    <p:anim calcmode="lin" valueType="num">
                                      <p:cBhvr>
                                        <p:cTn id="652" dur="500" fill="hold"/>
                                        <p:tgtEl>
                                          <p:spTgt spid="175"/>
                                        </p:tgtEl>
                                        <p:attrNameLst>
                                          <p:attrName>ppt_x</p:attrName>
                                        </p:attrNameLst>
                                      </p:cBhvr>
                                      <p:tavLst>
                                        <p:tav tm="0">
                                          <p:val>
                                            <p:strVal val="#ppt_x"/>
                                          </p:val>
                                        </p:tav>
                                        <p:tav tm="100000">
                                          <p:val>
                                            <p:strVal val="#ppt_x"/>
                                          </p:val>
                                        </p:tav>
                                      </p:tavLst>
                                    </p:anim>
                                    <p:anim calcmode="lin" valueType="num">
                                      <p:cBhvr>
                                        <p:cTn id="653" dur="500" fill="hold"/>
                                        <p:tgtEl>
                                          <p:spTgt spid="175"/>
                                        </p:tgtEl>
                                        <p:attrNameLst>
                                          <p:attrName>ppt_y</p:attrName>
                                        </p:attrNameLst>
                                      </p:cBhvr>
                                      <p:tavLst>
                                        <p:tav tm="0">
                                          <p:val>
                                            <p:strVal val="#ppt_y+.1"/>
                                          </p:val>
                                        </p:tav>
                                        <p:tav tm="100000">
                                          <p:val>
                                            <p:strVal val="#ppt_y"/>
                                          </p:val>
                                        </p:tav>
                                      </p:tavLst>
                                    </p:anim>
                                  </p:childTnLst>
                                </p:cTn>
                              </p:par>
                              <p:par>
                                <p:cTn id="654" presetID="42" presetClass="entr" presetSubtype="0" fill="hold" grpId="0" nodeType="withEffect">
                                  <p:stCondLst>
                                    <p:cond delay="0"/>
                                  </p:stCondLst>
                                  <p:childTnLst>
                                    <p:set>
                                      <p:cBhvr>
                                        <p:cTn id="655" dur="1" fill="hold">
                                          <p:stCondLst>
                                            <p:cond delay="0"/>
                                          </p:stCondLst>
                                        </p:cTn>
                                        <p:tgtEl>
                                          <p:spTgt spid="176"/>
                                        </p:tgtEl>
                                        <p:attrNameLst>
                                          <p:attrName>style.visibility</p:attrName>
                                        </p:attrNameLst>
                                      </p:cBhvr>
                                      <p:to>
                                        <p:strVal val="visible"/>
                                      </p:to>
                                    </p:set>
                                    <p:animEffect transition="in" filter="fade">
                                      <p:cBhvr>
                                        <p:cTn id="656" dur="500"/>
                                        <p:tgtEl>
                                          <p:spTgt spid="176"/>
                                        </p:tgtEl>
                                      </p:cBhvr>
                                    </p:animEffect>
                                    <p:anim calcmode="lin" valueType="num">
                                      <p:cBhvr>
                                        <p:cTn id="657" dur="500" fill="hold"/>
                                        <p:tgtEl>
                                          <p:spTgt spid="176"/>
                                        </p:tgtEl>
                                        <p:attrNameLst>
                                          <p:attrName>ppt_x</p:attrName>
                                        </p:attrNameLst>
                                      </p:cBhvr>
                                      <p:tavLst>
                                        <p:tav tm="0">
                                          <p:val>
                                            <p:strVal val="#ppt_x"/>
                                          </p:val>
                                        </p:tav>
                                        <p:tav tm="100000">
                                          <p:val>
                                            <p:strVal val="#ppt_x"/>
                                          </p:val>
                                        </p:tav>
                                      </p:tavLst>
                                    </p:anim>
                                    <p:anim calcmode="lin" valueType="num">
                                      <p:cBhvr>
                                        <p:cTn id="658" dur="500" fill="hold"/>
                                        <p:tgtEl>
                                          <p:spTgt spid="176"/>
                                        </p:tgtEl>
                                        <p:attrNameLst>
                                          <p:attrName>ppt_y</p:attrName>
                                        </p:attrNameLst>
                                      </p:cBhvr>
                                      <p:tavLst>
                                        <p:tav tm="0">
                                          <p:val>
                                            <p:strVal val="#ppt_y+.1"/>
                                          </p:val>
                                        </p:tav>
                                        <p:tav tm="100000">
                                          <p:val>
                                            <p:strVal val="#ppt_y"/>
                                          </p:val>
                                        </p:tav>
                                      </p:tavLst>
                                    </p:anim>
                                  </p:childTnLst>
                                </p:cTn>
                              </p:par>
                              <p:par>
                                <p:cTn id="659" presetID="42" presetClass="entr" presetSubtype="0" fill="hold" grpId="0" nodeType="withEffect">
                                  <p:stCondLst>
                                    <p:cond delay="0"/>
                                  </p:stCondLst>
                                  <p:childTnLst>
                                    <p:set>
                                      <p:cBhvr>
                                        <p:cTn id="660" dur="1" fill="hold">
                                          <p:stCondLst>
                                            <p:cond delay="0"/>
                                          </p:stCondLst>
                                        </p:cTn>
                                        <p:tgtEl>
                                          <p:spTgt spid="177"/>
                                        </p:tgtEl>
                                        <p:attrNameLst>
                                          <p:attrName>style.visibility</p:attrName>
                                        </p:attrNameLst>
                                      </p:cBhvr>
                                      <p:to>
                                        <p:strVal val="visible"/>
                                      </p:to>
                                    </p:set>
                                    <p:animEffect transition="in" filter="fade">
                                      <p:cBhvr>
                                        <p:cTn id="661" dur="500"/>
                                        <p:tgtEl>
                                          <p:spTgt spid="177"/>
                                        </p:tgtEl>
                                      </p:cBhvr>
                                    </p:animEffect>
                                    <p:anim calcmode="lin" valueType="num">
                                      <p:cBhvr>
                                        <p:cTn id="662" dur="500" fill="hold"/>
                                        <p:tgtEl>
                                          <p:spTgt spid="177"/>
                                        </p:tgtEl>
                                        <p:attrNameLst>
                                          <p:attrName>ppt_x</p:attrName>
                                        </p:attrNameLst>
                                      </p:cBhvr>
                                      <p:tavLst>
                                        <p:tav tm="0">
                                          <p:val>
                                            <p:strVal val="#ppt_x"/>
                                          </p:val>
                                        </p:tav>
                                        <p:tav tm="100000">
                                          <p:val>
                                            <p:strVal val="#ppt_x"/>
                                          </p:val>
                                        </p:tav>
                                      </p:tavLst>
                                    </p:anim>
                                    <p:anim calcmode="lin" valueType="num">
                                      <p:cBhvr>
                                        <p:cTn id="663" dur="500" fill="hold"/>
                                        <p:tgtEl>
                                          <p:spTgt spid="177"/>
                                        </p:tgtEl>
                                        <p:attrNameLst>
                                          <p:attrName>ppt_y</p:attrName>
                                        </p:attrNameLst>
                                      </p:cBhvr>
                                      <p:tavLst>
                                        <p:tav tm="0">
                                          <p:val>
                                            <p:strVal val="#ppt_y+.1"/>
                                          </p:val>
                                        </p:tav>
                                        <p:tav tm="100000">
                                          <p:val>
                                            <p:strVal val="#ppt_y"/>
                                          </p:val>
                                        </p:tav>
                                      </p:tavLst>
                                    </p:anim>
                                  </p:childTnLst>
                                </p:cTn>
                              </p:par>
                              <p:par>
                                <p:cTn id="664" presetID="42" presetClass="entr" presetSubtype="0" fill="hold" grpId="0" nodeType="withEffect">
                                  <p:stCondLst>
                                    <p:cond delay="0"/>
                                  </p:stCondLst>
                                  <p:childTnLst>
                                    <p:set>
                                      <p:cBhvr>
                                        <p:cTn id="665" dur="1" fill="hold">
                                          <p:stCondLst>
                                            <p:cond delay="0"/>
                                          </p:stCondLst>
                                        </p:cTn>
                                        <p:tgtEl>
                                          <p:spTgt spid="178"/>
                                        </p:tgtEl>
                                        <p:attrNameLst>
                                          <p:attrName>style.visibility</p:attrName>
                                        </p:attrNameLst>
                                      </p:cBhvr>
                                      <p:to>
                                        <p:strVal val="visible"/>
                                      </p:to>
                                    </p:set>
                                    <p:animEffect transition="in" filter="fade">
                                      <p:cBhvr>
                                        <p:cTn id="666" dur="500"/>
                                        <p:tgtEl>
                                          <p:spTgt spid="178"/>
                                        </p:tgtEl>
                                      </p:cBhvr>
                                    </p:animEffect>
                                    <p:anim calcmode="lin" valueType="num">
                                      <p:cBhvr>
                                        <p:cTn id="667" dur="500" fill="hold"/>
                                        <p:tgtEl>
                                          <p:spTgt spid="178"/>
                                        </p:tgtEl>
                                        <p:attrNameLst>
                                          <p:attrName>ppt_x</p:attrName>
                                        </p:attrNameLst>
                                      </p:cBhvr>
                                      <p:tavLst>
                                        <p:tav tm="0">
                                          <p:val>
                                            <p:strVal val="#ppt_x"/>
                                          </p:val>
                                        </p:tav>
                                        <p:tav tm="100000">
                                          <p:val>
                                            <p:strVal val="#ppt_x"/>
                                          </p:val>
                                        </p:tav>
                                      </p:tavLst>
                                    </p:anim>
                                    <p:anim calcmode="lin" valueType="num">
                                      <p:cBhvr>
                                        <p:cTn id="668" dur="500" fill="hold"/>
                                        <p:tgtEl>
                                          <p:spTgt spid="178"/>
                                        </p:tgtEl>
                                        <p:attrNameLst>
                                          <p:attrName>ppt_y</p:attrName>
                                        </p:attrNameLst>
                                      </p:cBhvr>
                                      <p:tavLst>
                                        <p:tav tm="0">
                                          <p:val>
                                            <p:strVal val="#ppt_y+.1"/>
                                          </p:val>
                                        </p:tav>
                                        <p:tav tm="100000">
                                          <p:val>
                                            <p:strVal val="#ppt_y"/>
                                          </p:val>
                                        </p:tav>
                                      </p:tavLst>
                                    </p:anim>
                                  </p:childTnLst>
                                </p:cTn>
                              </p:par>
                            </p:childTnLst>
                          </p:cTn>
                        </p:par>
                        <p:par>
                          <p:cTn id="669" fill="hold">
                            <p:stCondLst>
                              <p:cond delay="7000"/>
                            </p:stCondLst>
                            <p:childTnLst>
                              <p:par>
                                <p:cTn id="670" presetID="42" presetClass="entr" presetSubtype="0" fill="hold" grpId="0" nodeType="afterEffect">
                                  <p:stCondLst>
                                    <p:cond delay="0"/>
                                  </p:stCondLst>
                                  <p:childTnLst>
                                    <p:set>
                                      <p:cBhvr>
                                        <p:cTn id="671" dur="1" fill="hold">
                                          <p:stCondLst>
                                            <p:cond delay="0"/>
                                          </p:stCondLst>
                                        </p:cTn>
                                        <p:tgtEl>
                                          <p:spTgt spid="3"/>
                                        </p:tgtEl>
                                        <p:attrNameLst>
                                          <p:attrName>style.visibility</p:attrName>
                                        </p:attrNameLst>
                                      </p:cBhvr>
                                      <p:to>
                                        <p:strVal val="visible"/>
                                      </p:to>
                                    </p:set>
                                    <p:animEffect transition="in" filter="fade">
                                      <p:cBhvr>
                                        <p:cTn id="672" dur="500"/>
                                        <p:tgtEl>
                                          <p:spTgt spid="3"/>
                                        </p:tgtEl>
                                      </p:cBhvr>
                                    </p:animEffect>
                                    <p:anim calcmode="lin" valueType="num">
                                      <p:cBhvr>
                                        <p:cTn id="673" dur="500" fill="hold"/>
                                        <p:tgtEl>
                                          <p:spTgt spid="3"/>
                                        </p:tgtEl>
                                        <p:attrNameLst>
                                          <p:attrName>ppt_x</p:attrName>
                                        </p:attrNameLst>
                                      </p:cBhvr>
                                      <p:tavLst>
                                        <p:tav tm="0">
                                          <p:val>
                                            <p:strVal val="#ppt_x"/>
                                          </p:val>
                                        </p:tav>
                                        <p:tav tm="100000">
                                          <p:val>
                                            <p:strVal val="#ppt_x"/>
                                          </p:val>
                                        </p:tav>
                                      </p:tavLst>
                                    </p:anim>
                                    <p:anim calcmode="lin" valueType="num">
                                      <p:cBhvr>
                                        <p:cTn id="674" dur="500" fill="hold"/>
                                        <p:tgtEl>
                                          <p:spTgt spid="3"/>
                                        </p:tgtEl>
                                        <p:attrNameLst>
                                          <p:attrName>ppt_y</p:attrName>
                                        </p:attrNameLst>
                                      </p:cBhvr>
                                      <p:tavLst>
                                        <p:tav tm="0">
                                          <p:val>
                                            <p:strVal val="#ppt_y+.1"/>
                                          </p:val>
                                        </p:tav>
                                        <p:tav tm="100000">
                                          <p:val>
                                            <p:strVal val="#ppt_y"/>
                                          </p:val>
                                        </p:tav>
                                      </p:tavLst>
                                    </p:anim>
                                  </p:childTnLst>
                                </p:cTn>
                              </p:par>
                              <p:par>
                                <p:cTn id="675" presetID="42" presetClass="entr" presetSubtype="0" fill="hold" grpId="0" nodeType="withEffect">
                                  <p:stCondLst>
                                    <p:cond delay="0"/>
                                  </p:stCondLst>
                                  <p:childTnLst>
                                    <p:set>
                                      <p:cBhvr>
                                        <p:cTn id="676" dur="1" fill="hold">
                                          <p:stCondLst>
                                            <p:cond delay="0"/>
                                          </p:stCondLst>
                                        </p:cTn>
                                        <p:tgtEl>
                                          <p:spTgt spid="31"/>
                                        </p:tgtEl>
                                        <p:attrNameLst>
                                          <p:attrName>style.visibility</p:attrName>
                                        </p:attrNameLst>
                                      </p:cBhvr>
                                      <p:to>
                                        <p:strVal val="visible"/>
                                      </p:to>
                                    </p:set>
                                    <p:animEffect transition="in" filter="fade">
                                      <p:cBhvr>
                                        <p:cTn id="677" dur="500"/>
                                        <p:tgtEl>
                                          <p:spTgt spid="31"/>
                                        </p:tgtEl>
                                      </p:cBhvr>
                                    </p:animEffect>
                                    <p:anim calcmode="lin" valueType="num">
                                      <p:cBhvr>
                                        <p:cTn id="678" dur="500" fill="hold"/>
                                        <p:tgtEl>
                                          <p:spTgt spid="31"/>
                                        </p:tgtEl>
                                        <p:attrNameLst>
                                          <p:attrName>ppt_x</p:attrName>
                                        </p:attrNameLst>
                                      </p:cBhvr>
                                      <p:tavLst>
                                        <p:tav tm="0">
                                          <p:val>
                                            <p:strVal val="#ppt_x"/>
                                          </p:val>
                                        </p:tav>
                                        <p:tav tm="100000">
                                          <p:val>
                                            <p:strVal val="#ppt_x"/>
                                          </p:val>
                                        </p:tav>
                                      </p:tavLst>
                                    </p:anim>
                                    <p:anim calcmode="lin" valueType="num">
                                      <p:cBhvr>
                                        <p:cTn id="679" dur="500" fill="hold"/>
                                        <p:tgtEl>
                                          <p:spTgt spid="31"/>
                                        </p:tgtEl>
                                        <p:attrNameLst>
                                          <p:attrName>ppt_y</p:attrName>
                                        </p:attrNameLst>
                                      </p:cBhvr>
                                      <p:tavLst>
                                        <p:tav tm="0">
                                          <p:val>
                                            <p:strVal val="#ppt_y+.1"/>
                                          </p:val>
                                        </p:tav>
                                        <p:tav tm="100000">
                                          <p:val>
                                            <p:strVal val="#ppt_y"/>
                                          </p:val>
                                        </p:tav>
                                      </p:tavLst>
                                    </p:anim>
                                  </p:childTnLst>
                                </p:cTn>
                              </p:par>
                              <p:par>
                                <p:cTn id="680" presetID="42" presetClass="entr" presetSubtype="0" fill="hold" grpId="0" nodeType="withEffect">
                                  <p:stCondLst>
                                    <p:cond delay="0"/>
                                  </p:stCondLst>
                                  <p:childTnLst>
                                    <p:set>
                                      <p:cBhvr>
                                        <p:cTn id="681" dur="1" fill="hold">
                                          <p:stCondLst>
                                            <p:cond delay="0"/>
                                          </p:stCondLst>
                                        </p:cTn>
                                        <p:tgtEl>
                                          <p:spTgt spid="32"/>
                                        </p:tgtEl>
                                        <p:attrNameLst>
                                          <p:attrName>style.visibility</p:attrName>
                                        </p:attrNameLst>
                                      </p:cBhvr>
                                      <p:to>
                                        <p:strVal val="visible"/>
                                      </p:to>
                                    </p:set>
                                    <p:animEffect transition="in" filter="fade">
                                      <p:cBhvr>
                                        <p:cTn id="682" dur="500"/>
                                        <p:tgtEl>
                                          <p:spTgt spid="32"/>
                                        </p:tgtEl>
                                      </p:cBhvr>
                                    </p:animEffect>
                                    <p:anim calcmode="lin" valueType="num">
                                      <p:cBhvr>
                                        <p:cTn id="683" dur="500" fill="hold"/>
                                        <p:tgtEl>
                                          <p:spTgt spid="32"/>
                                        </p:tgtEl>
                                        <p:attrNameLst>
                                          <p:attrName>ppt_x</p:attrName>
                                        </p:attrNameLst>
                                      </p:cBhvr>
                                      <p:tavLst>
                                        <p:tav tm="0">
                                          <p:val>
                                            <p:strVal val="#ppt_x"/>
                                          </p:val>
                                        </p:tav>
                                        <p:tav tm="100000">
                                          <p:val>
                                            <p:strVal val="#ppt_x"/>
                                          </p:val>
                                        </p:tav>
                                      </p:tavLst>
                                    </p:anim>
                                    <p:anim calcmode="lin" valueType="num">
                                      <p:cBhvr>
                                        <p:cTn id="684" dur="500" fill="hold"/>
                                        <p:tgtEl>
                                          <p:spTgt spid="32"/>
                                        </p:tgtEl>
                                        <p:attrNameLst>
                                          <p:attrName>ppt_y</p:attrName>
                                        </p:attrNameLst>
                                      </p:cBhvr>
                                      <p:tavLst>
                                        <p:tav tm="0">
                                          <p:val>
                                            <p:strVal val="#ppt_y+.1"/>
                                          </p:val>
                                        </p:tav>
                                        <p:tav tm="100000">
                                          <p:val>
                                            <p:strVal val="#ppt_y"/>
                                          </p:val>
                                        </p:tav>
                                      </p:tavLst>
                                    </p:anim>
                                  </p:childTnLst>
                                </p:cTn>
                              </p:par>
                              <p:par>
                                <p:cTn id="685" presetID="42" presetClass="entr" presetSubtype="0" fill="hold" grpId="0" nodeType="withEffect">
                                  <p:stCondLst>
                                    <p:cond delay="0"/>
                                  </p:stCondLst>
                                  <p:childTnLst>
                                    <p:set>
                                      <p:cBhvr>
                                        <p:cTn id="686" dur="1" fill="hold">
                                          <p:stCondLst>
                                            <p:cond delay="0"/>
                                          </p:stCondLst>
                                        </p:cTn>
                                        <p:tgtEl>
                                          <p:spTgt spid="33"/>
                                        </p:tgtEl>
                                        <p:attrNameLst>
                                          <p:attrName>style.visibility</p:attrName>
                                        </p:attrNameLst>
                                      </p:cBhvr>
                                      <p:to>
                                        <p:strVal val="visible"/>
                                      </p:to>
                                    </p:set>
                                    <p:animEffect transition="in" filter="fade">
                                      <p:cBhvr>
                                        <p:cTn id="687" dur="500"/>
                                        <p:tgtEl>
                                          <p:spTgt spid="33"/>
                                        </p:tgtEl>
                                      </p:cBhvr>
                                    </p:animEffect>
                                    <p:anim calcmode="lin" valueType="num">
                                      <p:cBhvr>
                                        <p:cTn id="688" dur="500" fill="hold"/>
                                        <p:tgtEl>
                                          <p:spTgt spid="33"/>
                                        </p:tgtEl>
                                        <p:attrNameLst>
                                          <p:attrName>ppt_x</p:attrName>
                                        </p:attrNameLst>
                                      </p:cBhvr>
                                      <p:tavLst>
                                        <p:tav tm="0">
                                          <p:val>
                                            <p:strVal val="#ppt_x"/>
                                          </p:val>
                                        </p:tav>
                                        <p:tav tm="100000">
                                          <p:val>
                                            <p:strVal val="#ppt_x"/>
                                          </p:val>
                                        </p:tav>
                                      </p:tavLst>
                                    </p:anim>
                                    <p:anim calcmode="lin" valueType="num">
                                      <p:cBhvr>
                                        <p:cTn id="689" dur="500" fill="hold"/>
                                        <p:tgtEl>
                                          <p:spTgt spid="33"/>
                                        </p:tgtEl>
                                        <p:attrNameLst>
                                          <p:attrName>ppt_y</p:attrName>
                                        </p:attrNameLst>
                                      </p:cBhvr>
                                      <p:tavLst>
                                        <p:tav tm="0">
                                          <p:val>
                                            <p:strVal val="#ppt_y+.1"/>
                                          </p:val>
                                        </p:tav>
                                        <p:tav tm="100000">
                                          <p:val>
                                            <p:strVal val="#ppt_y"/>
                                          </p:val>
                                        </p:tav>
                                      </p:tavLst>
                                    </p:anim>
                                  </p:childTnLst>
                                </p:cTn>
                              </p:par>
                              <p:par>
                                <p:cTn id="690" presetID="42" presetClass="entr" presetSubtype="0" fill="hold" grpId="0" nodeType="withEffect">
                                  <p:stCondLst>
                                    <p:cond delay="0"/>
                                  </p:stCondLst>
                                  <p:childTnLst>
                                    <p:set>
                                      <p:cBhvr>
                                        <p:cTn id="691" dur="1" fill="hold">
                                          <p:stCondLst>
                                            <p:cond delay="0"/>
                                          </p:stCondLst>
                                        </p:cTn>
                                        <p:tgtEl>
                                          <p:spTgt spid="34"/>
                                        </p:tgtEl>
                                        <p:attrNameLst>
                                          <p:attrName>style.visibility</p:attrName>
                                        </p:attrNameLst>
                                      </p:cBhvr>
                                      <p:to>
                                        <p:strVal val="visible"/>
                                      </p:to>
                                    </p:set>
                                    <p:animEffect transition="in" filter="fade">
                                      <p:cBhvr>
                                        <p:cTn id="692" dur="500"/>
                                        <p:tgtEl>
                                          <p:spTgt spid="34"/>
                                        </p:tgtEl>
                                      </p:cBhvr>
                                    </p:animEffect>
                                    <p:anim calcmode="lin" valueType="num">
                                      <p:cBhvr>
                                        <p:cTn id="693" dur="500" fill="hold"/>
                                        <p:tgtEl>
                                          <p:spTgt spid="34"/>
                                        </p:tgtEl>
                                        <p:attrNameLst>
                                          <p:attrName>ppt_x</p:attrName>
                                        </p:attrNameLst>
                                      </p:cBhvr>
                                      <p:tavLst>
                                        <p:tav tm="0">
                                          <p:val>
                                            <p:strVal val="#ppt_x"/>
                                          </p:val>
                                        </p:tav>
                                        <p:tav tm="100000">
                                          <p:val>
                                            <p:strVal val="#ppt_x"/>
                                          </p:val>
                                        </p:tav>
                                      </p:tavLst>
                                    </p:anim>
                                    <p:anim calcmode="lin" valueType="num">
                                      <p:cBhvr>
                                        <p:cTn id="694" dur="500" fill="hold"/>
                                        <p:tgtEl>
                                          <p:spTgt spid="34"/>
                                        </p:tgtEl>
                                        <p:attrNameLst>
                                          <p:attrName>ppt_y</p:attrName>
                                        </p:attrNameLst>
                                      </p:cBhvr>
                                      <p:tavLst>
                                        <p:tav tm="0">
                                          <p:val>
                                            <p:strVal val="#ppt_y+.1"/>
                                          </p:val>
                                        </p:tav>
                                        <p:tav tm="100000">
                                          <p:val>
                                            <p:strVal val="#ppt_y"/>
                                          </p:val>
                                        </p:tav>
                                      </p:tavLst>
                                    </p:anim>
                                  </p:childTnLst>
                                </p:cTn>
                              </p:par>
                              <p:par>
                                <p:cTn id="695" presetID="42" presetClass="entr" presetSubtype="0" fill="hold" grpId="0" nodeType="withEffect">
                                  <p:stCondLst>
                                    <p:cond delay="0"/>
                                  </p:stCondLst>
                                  <p:childTnLst>
                                    <p:set>
                                      <p:cBhvr>
                                        <p:cTn id="696" dur="1" fill="hold">
                                          <p:stCondLst>
                                            <p:cond delay="0"/>
                                          </p:stCondLst>
                                        </p:cTn>
                                        <p:tgtEl>
                                          <p:spTgt spid="35"/>
                                        </p:tgtEl>
                                        <p:attrNameLst>
                                          <p:attrName>style.visibility</p:attrName>
                                        </p:attrNameLst>
                                      </p:cBhvr>
                                      <p:to>
                                        <p:strVal val="visible"/>
                                      </p:to>
                                    </p:set>
                                    <p:animEffect transition="in" filter="fade">
                                      <p:cBhvr>
                                        <p:cTn id="697" dur="500"/>
                                        <p:tgtEl>
                                          <p:spTgt spid="35"/>
                                        </p:tgtEl>
                                      </p:cBhvr>
                                    </p:animEffect>
                                    <p:anim calcmode="lin" valueType="num">
                                      <p:cBhvr>
                                        <p:cTn id="698" dur="500" fill="hold"/>
                                        <p:tgtEl>
                                          <p:spTgt spid="35"/>
                                        </p:tgtEl>
                                        <p:attrNameLst>
                                          <p:attrName>ppt_x</p:attrName>
                                        </p:attrNameLst>
                                      </p:cBhvr>
                                      <p:tavLst>
                                        <p:tav tm="0">
                                          <p:val>
                                            <p:strVal val="#ppt_x"/>
                                          </p:val>
                                        </p:tav>
                                        <p:tav tm="100000">
                                          <p:val>
                                            <p:strVal val="#ppt_x"/>
                                          </p:val>
                                        </p:tav>
                                      </p:tavLst>
                                    </p:anim>
                                    <p:anim calcmode="lin" valueType="num">
                                      <p:cBhvr>
                                        <p:cTn id="699" dur="500" fill="hold"/>
                                        <p:tgtEl>
                                          <p:spTgt spid="35"/>
                                        </p:tgtEl>
                                        <p:attrNameLst>
                                          <p:attrName>ppt_y</p:attrName>
                                        </p:attrNameLst>
                                      </p:cBhvr>
                                      <p:tavLst>
                                        <p:tav tm="0">
                                          <p:val>
                                            <p:strVal val="#ppt_y+.1"/>
                                          </p:val>
                                        </p:tav>
                                        <p:tav tm="100000">
                                          <p:val>
                                            <p:strVal val="#ppt_y"/>
                                          </p:val>
                                        </p:tav>
                                      </p:tavLst>
                                    </p:anim>
                                  </p:childTnLst>
                                </p:cTn>
                              </p:par>
                              <p:par>
                                <p:cTn id="700" presetID="42" presetClass="entr" presetSubtype="0" fill="hold" grpId="0" nodeType="withEffect">
                                  <p:stCondLst>
                                    <p:cond delay="0"/>
                                  </p:stCondLst>
                                  <p:childTnLst>
                                    <p:set>
                                      <p:cBhvr>
                                        <p:cTn id="701" dur="1" fill="hold">
                                          <p:stCondLst>
                                            <p:cond delay="0"/>
                                          </p:stCondLst>
                                        </p:cTn>
                                        <p:tgtEl>
                                          <p:spTgt spid="36"/>
                                        </p:tgtEl>
                                        <p:attrNameLst>
                                          <p:attrName>style.visibility</p:attrName>
                                        </p:attrNameLst>
                                      </p:cBhvr>
                                      <p:to>
                                        <p:strVal val="visible"/>
                                      </p:to>
                                    </p:set>
                                    <p:animEffect transition="in" filter="fade">
                                      <p:cBhvr>
                                        <p:cTn id="702" dur="500"/>
                                        <p:tgtEl>
                                          <p:spTgt spid="36"/>
                                        </p:tgtEl>
                                      </p:cBhvr>
                                    </p:animEffect>
                                    <p:anim calcmode="lin" valueType="num">
                                      <p:cBhvr>
                                        <p:cTn id="703" dur="500" fill="hold"/>
                                        <p:tgtEl>
                                          <p:spTgt spid="36"/>
                                        </p:tgtEl>
                                        <p:attrNameLst>
                                          <p:attrName>ppt_x</p:attrName>
                                        </p:attrNameLst>
                                      </p:cBhvr>
                                      <p:tavLst>
                                        <p:tav tm="0">
                                          <p:val>
                                            <p:strVal val="#ppt_x"/>
                                          </p:val>
                                        </p:tav>
                                        <p:tav tm="100000">
                                          <p:val>
                                            <p:strVal val="#ppt_x"/>
                                          </p:val>
                                        </p:tav>
                                      </p:tavLst>
                                    </p:anim>
                                    <p:anim calcmode="lin" valueType="num">
                                      <p:cBhvr>
                                        <p:cTn id="704" dur="500" fill="hold"/>
                                        <p:tgtEl>
                                          <p:spTgt spid="36"/>
                                        </p:tgtEl>
                                        <p:attrNameLst>
                                          <p:attrName>ppt_y</p:attrName>
                                        </p:attrNameLst>
                                      </p:cBhvr>
                                      <p:tavLst>
                                        <p:tav tm="0">
                                          <p:val>
                                            <p:strVal val="#ppt_y+.1"/>
                                          </p:val>
                                        </p:tav>
                                        <p:tav tm="100000">
                                          <p:val>
                                            <p:strVal val="#ppt_y"/>
                                          </p:val>
                                        </p:tav>
                                      </p:tavLst>
                                    </p:anim>
                                  </p:childTnLst>
                                </p:cTn>
                              </p:par>
                              <p:par>
                                <p:cTn id="705" presetID="42" presetClass="entr" presetSubtype="0" fill="hold" grpId="0" nodeType="withEffect">
                                  <p:stCondLst>
                                    <p:cond delay="0"/>
                                  </p:stCondLst>
                                  <p:childTnLst>
                                    <p:set>
                                      <p:cBhvr>
                                        <p:cTn id="706" dur="1" fill="hold">
                                          <p:stCondLst>
                                            <p:cond delay="0"/>
                                          </p:stCondLst>
                                        </p:cTn>
                                        <p:tgtEl>
                                          <p:spTgt spid="186"/>
                                        </p:tgtEl>
                                        <p:attrNameLst>
                                          <p:attrName>style.visibility</p:attrName>
                                        </p:attrNameLst>
                                      </p:cBhvr>
                                      <p:to>
                                        <p:strVal val="visible"/>
                                      </p:to>
                                    </p:set>
                                    <p:animEffect transition="in" filter="fade">
                                      <p:cBhvr>
                                        <p:cTn id="707" dur="500"/>
                                        <p:tgtEl>
                                          <p:spTgt spid="186"/>
                                        </p:tgtEl>
                                      </p:cBhvr>
                                    </p:animEffect>
                                    <p:anim calcmode="lin" valueType="num">
                                      <p:cBhvr>
                                        <p:cTn id="708" dur="500" fill="hold"/>
                                        <p:tgtEl>
                                          <p:spTgt spid="186"/>
                                        </p:tgtEl>
                                        <p:attrNameLst>
                                          <p:attrName>ppt_x</p:attrName>
                                        </p:attrNameLst>
                                      </p:cBhvr>
                                      <p:tavLst>
                                        <p:tav tm="0">
                                          <p:val>
                                            <p:strVal val="#ppt_x"/>
                                          </p:val>
                                        </p:tav>
                                        <p:tav tm="100000">
                                          <p:val>
                                            <p:strVal val="#ppt_x"/>
                                          </p:val>
                                        </p:tav>
                                      </p:tavLst>
                                    </p:anim>
                                    <p:anim calcmode="lin" valueType="num">
                                      <p:cBhvr>
                                        <p:cTn id="709" dur="500" fill="hold"/>
                                        <p:tgtEl>
                                          <p:spTgt spid="1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 grpId="0"/>
      <p:bldP spid="31" grpId="0"/>
      <p:bldP spid="32" grpId="0"/>
      <p:bldP spid="33" grpId="0"/>
      <p:bldP spid="34" grpId="0"/>
      <p:bldP spid="35" grpId="0"/>
      <p:bldP spid="36" grpId="0"/>
      <p:bldP spid="38" grpId="0"/>
      <p:bldP spid="62" grpId="0"/>
      <p:bldP spid="63" grpId="0"/>
      <p:bldP spid="64" grpId="0"/>
      <p:bldP spid="65" grpId="0"/>
      <p:bldP spid="66" grpId="0"/>
      <p:bldP spid="67" grpId="0"/>
      <p:bldP spid="79" grpId="0"/>
      <p:bldP spid="81" grpId="0"/>
      <p:bldP spid="82" grpId="0"/>
      <p:bldP spid="83" grpId="0"/>
      <p:bldP spid="84" grpId="0"/>
      <p:bldP spid="85" grpId="0"/>
      <p:bldP spid="86" grpId="0"/>
      <p:bldP spid="87" grpId="0"/>
      <p:bldP spid="88" grpId="0"/>
      <p:bldP spid="90" grpId="0"/>
      <p:bldP spid="91" grpId="0"/>
      <p:bldP spid="92" grpId="0"/>
      <p:bldP spid="93" grpId="0"/>
      <p:bldP spid="94" grpId="0"/>
      <p:bldP spid="95" grpId="0"/>
      <p:bldP spid="96" grpId="0"/>
      <p:bldP spid="97" grpId="0"/>
      <p:bldP spid="99" grpId="0"/>
      <p:bldP spid="100" grpId="0"/>
      <p:bldP spid="101" grpId="0"/>
      <p:bldP spid="102" grpId="0"/>
      <p:bldP spid="103" grpId="0"/>
      <p:bldP spid="104" grpId="0"/>
      <p:bldP spid="105" grpId="0"/>
      <p:bldP spid="106" grpId="0"/>
      <p:bldP spid="108" grpId="0"/>
      <p:bldP spid="109" grpId="0"/>
      <p:bldP spid="110" grpId="0"/>
      <p:bldP spid="111" grpId="0"/>
      <p:bldP spid="112" grpId="0"/>
      <p:bldP spid="113" grpId="0"/>
      <p:bldP spid="114" grpId="0"/>
      <p:bldP spid="115" grpId="0"/>
      <p:bldP spid="117" grpId="0"/>
      <p:bldP spid="118" grpId="0"/>
      <p:bldP spid="119" grpId="0"/>
      <p:bldP spid="120" grpId="0"/>
      <p:bldP spid="121" grpId="0"/>
      <p:bldP spid="122" grpId="0"/>
      <p:bldP spid="123" grpId="0"/>
      <p:bldP spid="124" grpId="0"/>
      <p:bldP spid="126" grpId="0"/>
      <p:bldP spid="127" grpId="0"/>
      <p:bldP spid="128" grpId="0"/>
      <p:bldP spid="129" grpId="0"/>
      <p:bldP spid="130" grpId="0"/>
      <p:bldP spid="131" grpId="0"/>
      <p:bldP spid="132" grpId="0"/>
      <p:bldP spid="133" grpId="0"/>
      <p:bldP spid="135" grpId="0"/>
      <p:bldP spid="136" grpId="0"/>
      <p:bldP spid="137" grpId="0"/>
      <p:bldP spid="138" grpId="0"/>
      <p:bldP spid="139" grpId="0"/>
      <p:bldP spid="140" grpId="0"/>
      <p:bldP spid="141" grpId="0"/>
      <p:bldP spid="142" grpId="0"/>
      <p:bldP spid="144" grpId="0"/>
      <p:bldP spid="145" grpId="0"/>
      <p:bldP spid="146" grpId="0"/>
      <p:bldP spid="147" grpId="0"/>
      <p:bldP spid="148" grpId="0"/>
      <p:bldP spid="149" grpId="0"/>
      <p:bldP spid="150" grpId="0"/>
      <p:bldP spid="151" grpId="0"/>
      <p:bldP spid="153" grpId="0"/>
      <p:bldP spid="154" grpId="0"/>
      <p:bldP spid="155" grpId="0"/>
      <p:bldP spid="156" grpId="0"/>
      <p:bldP spid="157" grpId="0"/>
      <p:bldP spid="158" grpId="0"/>
      <p:bldP spid="159" grpId="0"/>
      <p:bldP spid="160" grpId="0"/>
      <p:bldP spid="162" grpId="0"/>
      <p:bldP spid="163" grpId="0"/>
      <p:bldP spid="164" grpId="0"/>
      <p:bldP spid="165" grpId="0"/>
      <p:bldP spid="166" grpId="0"/>
      <p:bldP spid="167" grpId="0"/>
      <p:bldP spid="168" grpId="0"/>
      <p:bldP spid="169" grpId="0"/>
      <p:bldP spid="171" grpId="0"/>
      <p:bldP spid="172" grpId="0"/>
      <p:bldP spid="173" grpId="0"/>
      <p:bldP spid="174" grpId="0"/>
      <p:bldP spid="175" grpId="0"/>
      <p:bldP spid="176" grpId="0"/>
      <p:bldP spid="177" grpId="0"/>
      <p:bldP spid="178" grpId="0"/>
      <p:bldP spid="18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3945F2F9-1E14-4739-8AE4-4ECEB26DFE3F}"/>
              </a:ext>
            </a:extLst>
          </p:cNvPr>
          <p:cNvGrpSpPr>
            <a:grpSpLocks noChangeAspect="1"/>
          </p:cNvGrpSpPr>
          <p:nvPr/>
        </p:nvGrpSpPr>
        <p:grpSpPr>
          <a:xfrm>
            <a:off x="514552" y="897563"/>
            <a:ext cx="772379" cy="1828800"/>
            <a:chOff x="1620778" y="859888"/>
            <a:chExt cx="874887" cy="2071512"/>
          </a:xfrm>
        </p:grpSpPr>
        <p:sp>
          <p:nvSpPr>
            <p:cNvPr id="23" name="Freeform: Shape 22">
              <a:extLst>
                <a:ext uri="{FF2B5EF4-FFF2-40B4-BE49-F238E27FC236}">
                  <a16:creationId xmlns:a16="http://schemas.microsoft.com/office/drawing/2014/main" id="{7D8015A8-66E9-484A-BDBB-FAC5103B4C94}"/>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B55E8E-61D2-47D5-8E24-308F3F13E611}"/>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FE4A1E"/>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21" name="Group 120">
            <a:extLst>
              <a:ext uri="{FF2B5EF4-FFF2-40B4-BE49-F238E27FC236}">
                <a16:creationId xmlns:a16="http://schemas.microsoft.com/office/drawing/2014/main" id="{DB0C0DE8-6621-4FEB-BE8B-933F2EB38089}"/>
              </a:ext>
            </a:extLst>
          </p:cNvPr>
          <p:cNvGrpSpPr/>
          <p:nvPr/>
        </p:nvGrpSpPr>
        <p:grpSpPr>
          <a:xfrm>
            <a:off x="2657257" y="871859"/>
            <a:ext cx="3088820" cy="1071850"/>
            <a:chOff x="2657257" y="871859"/>
            <a:chExt cx="3088820" cy="1071850"/>
          </a:xfrm>
        </p:grpSpPr>
        <p:sp>
          <p:nvSpPr>
            <p:cNvPr id="35" name="Freeform: Shape 34">
              <a:extLst>
                <a:ext uri="{FF2B5EF4-FFF2-40B4-BE49-F238E27FC236}">
                  <a16:creationId xmlns:a16="http://schemas.microsoft.com/office/drawing/2014/main" id="{C0A77BB1-5232-4658-A4AC-50B1CB5EFE55}"/>
                </a:ext>
              </a:extLst>
            </p:cNvPr>
            <p:cNvSpPr>
              <a:spLocks noChangeAspect="1"/>
            </p:cNvSpPr>
            <p:nvPr/>
          </p:nvSpPr>
          <p:spPr>
            <a:xfrm>
              <a:off x="2657257" y="87185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1D7C9CD-C75D-4D2F-8D69-A04FB2391F2D}"/>
                </a:ext>
              </a:extLst>
            </p:cNvPr>
            <p:cNvSpPr txBox="1">
              <a:spLocks noChangeArrowheads="1"/>
            </p:cNvSpPr>
            <p:nvPr/>
          </p:nvSpPr>
          <p:spPr bwMode="auto">
            <a:xfrm>
              <a:off x="2802086" y="99531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3" name="Freeform: Shape 12">
            <a:extLst>
              <a:ext uri="{FF2B5EF4-FFF2-40B4-BE49-F238E27FC236}">
                <a16:creationId xmlns:a16="http://schemas.microsoft.com/office/drawing/2014/main" id="{C8A6C662-4C7F-4983-8D00-B31504D6C656}"/>
              </a:ext>
            </a:extLst>
          </p:cNvPr>
          <p:cNvSpPr>
            <a:spLocks noChangeAspect="1"/>
          </p:cNvSpPr>
          <p:nvPr/>
        </p:nvSpPr>
        <p:spPr>
          <a:xfrm rot="1726512">
            <a:off x="739796" y="2155203"/>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3" name="Group 112">
            <a:extLst>
              <a:ext uri="{FF2B5EF4-FFF2-40B4-BE49-F238E27FC236}">
                <a16:creationId xmlns:a16="http://schemas.microsoft.com/office/drawing/2014/main" id="{24D66E9A-08FA-4F5B-A60B-6E98BAD76BCF}"/>
              </a:ext>
            </a:extLst>
          </p:cNvPr>
          <p:cNvGrpSpPr/>
          <p:nvPr/>
        </p:nvGrpSpPr>
        <p:grpSpPr>
          <a:xfrm>
            <a:off x="1065063" y="1690073"/>
            <a:ext cx="1371600" cy="1371600"/>
            <a:chOff x="1065063" y="1690073"/>
            <a:chExt cx="1371600" cy="1371600"/>
          </a:xfrm>
          <a:solidFill>
            <a:srgbClr val="FE4A1E"/>
          </a:solidFill>
        </p:grpSpPr>
        <p:grpSp>
          <p:nvGrpSpPr>
            <p:cNvPr id="29" name="Group 28">
              <a:extLst>
                <a:ext uri="{FF2B5EF4-FFF2-40B4-BE49-F238E27FC236}">
                  <a16:creationId xmlns:a16="http://schemas.microsoft.com/office/drawing/2014/main" id="{5F40F364-F38E-47A0-BA5D-FA6ACB77B499}"/>
                </a:ext>
              </a:extLst>
            </p:cNvPr>
            <p:cNvGrpSpPr/>
            <p:nvPr/>
          </p:nvGrpSpPr>
          <p:grpSpPr>
            <a:xfrm>
              <a:off x="1065063" y="1690073"/>
              <a:ext cx="1371600" cy="1371600"/>
              <a:chOff x="1792149" y="1857971"/>
              <a:chExt cx="1371600" cy="1371600"/>
            </a:xfrm>
            <a:grpFill/>
          </p:grpSpPr>
          <p:sp>
            <p:nvSpPr>
              <p:cNvPr id="27" name="Oval 26">
                <a:extLst>
                  <a:ext uri="{FF2B5EF4-FFF2-40B4-BE49-F238E27FC236}">
                    <a16:creationId xmlns:a16="http://schemas.microsoft.com/office/drawing/2014/main" id="{22F5D062-4ABC-4BE0-8AB5-2FE312CB77F6}"/>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33AD2801-4014-4134-8804-26FC13C73A9B}"/>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a:extLst>
                <a:ext uri="{FF2B5EF4-FFF2-40B4-BE49-F238E27FC236}">
                  <a16:creationId xmlns:a16="http://schemas.microsoft.com/office/drawing/2014/main" id="{985EF20F-1F76-41E2-8609-B1C387CBB645}"/>
                </a:ext>
              </a:extLst>
            </p:cNvPr>
            <p:cNvSpPr txBox="1"/>
            <p:nvPr/>
          </p:nvSpPr>
          <p:spPr>
            <a:xfrm>
              <a:off x="1420082" y="2001516"/>
              <a:ext cx="650794" cy="769441"/>
            </a:xfrm>
            <a:prstGeom prst="rect">
              <a:avLst/>
            </a:prstGeom>
            <a:grpFill/>
          </p:spPr>
          <p:txBody>
            <a:bodyPr wrap="square" rtlCol="0">
              <a:spAutoFit/>
            </a:bodyPr>
            <a:lstStyle/>
            <a:p>
              <a:pPr algn="ctr"/>
              <a:r>
                <a:rPr lang="en-US" sz="3000" dirty="0">
                  <a:solidFill>
                    <a:schemeClr val="bg1"/>
                  </a:solidFill>
                </a:rPr>
                <a:t>01</a:t>
              </a:r>
            </a:p>
            <a:p>
              <a:pPr algn="ctr"/>
              <a:r>
                <a:rPr lang="en-US" sz="1400" dirty="0">
                  <a:solidFill>
                    <a:schemeClr val="bg1"/>
                  </a:solidFill>
                </a:rPr>
                <a:t>STEP</a:t>
              </a:r>
            </a:p>
          </p:txBody>
        </p:sp>
      </p:grpSp>
      <p:sp>
        <p:nvSpPr>
          <p:cNvPr id="65" name="Freeform: Shape 64">
            <a:extLst>
              <a:ext uri="{FF2B5EF4-FFF2-40B4-BE49-F238E27FC236}">
                <a16:creationId xmlns:a16="http://schemas.microsoft.com/office/drawing/2014/main" id="{042D957C-1BA7-46AC-8DC2-A1000C9F5030}"/>
              </a:ext>
            </a:extLst>
          </p:cNvPr>
          <p:cNvSpPr>
            <a:spLocks noChangeAspect="1"/>
          </p:cNvSpPr>
          <p:nvPr/>
        </p:nvSpPr>
        <p:spPr>
          <a:xfrm rot="20592024">
            <a:off x="3139039" y="2445062"/>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4" name="Group 113">
            <a:extLst>
              <a:ext uri="{FF2B5EF4-FFF2-40B4-BE49-F238E27FC236}">
                <a16:creationId xmlns:a16="http://schemas.microsoft.com/office/drawing/2014/main" id="{4B5EAFE8-FE4B-4EB4-812B-67FE1A556E76}"/>
              </a:ext>
            </a:extLst>
          </p:cNvPr>
          <p:cNvGrpSpPr/>
          <p:nvPr/>
        </p:nvGrpSpPr>
        <p:grpSpPr>
          <a:xfrm>
            <a:off x="3345732" y="2985708"/>
            <a:ext cx="1371600" cy="1371600"/>
            <a:chOff x="3345732" y="2985708"/>
            <a:chExt cx="1371600" cy="1371600"/>
          </a:xfrm>
          <a:solidFill>
            <a:srgbClr val="5C9AD3"/>
          </a:solidFill>
        </p:grpSpPr>
        <p:grpSp>
          <p:nvGrpSpPr>
            <p:cNvPr id="66" name="Group 65">
              <a:extLst>
                <a:ext uri="{FF2B5EF4-FFF2-40B4-BE49-F238E27FC236}">
                  <a16:creationId xmlns:a16="http://schemas.microsoft.com/office/drawing/2014/main" id="{D0D86CFD-9BEA-43D5-85E9-D90AE4088F68}"/>
                </a:ext>
              </a:extLst>
            </p:cNvPr>
            <p:cNvGrpSpPr/>
            <p:nvPr/>
          </p:nvGrpSpPr>
          <p:grpSpPr>
            <a:xfrm rot="18865512">
              <a:off x="3345732" y="2985708"/>
              <a:ext cx="1371600" cy="1371600"/>
              <a:chOff x="1792149" y="1857971"/>
              <a:chExt cx="1371600" cy="1371600"/>
            </a:xfrm>
            <a:grpFill/>
          </p:grpSpPr>
          <p:sp>
            <p:nvSpPr>
              <p:cNvPr id="68" name="Oval 67">
                <a:extLst>
                  <a:ext uri="{FF2B5EF4-FFF2-40B4-BE49-F238E27FC236}">
                    <a16:creationId xmlns:a16="http://schemas.microsoft.com/office/drawing/2014/main" id="{C3A9AD49-E86F-4A81-B5DA-9D2C9F2C3CEC}"/>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A0D73503-C5C1-4993-8BC1-2B7F10D98689}"/>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7" name="TextBox 66">
              <a:extLst>
                <a:ext uri="{FF2B5EF4-FFF2-40B4-BE49-F238E27FC236}">
                  <a16:creationId xmlns:a16="http://schemas.microsoft.com/office/drawing/2014/main" id="{6363AFE1-B9D0-4A6F-9EBF-1895FB568009}"/>
                </a:ext>
              </a:extLst>
            </p:cNvPr>
            <p:cNvSpPr txBox="1"/>
            <p:nvPr/>
          </p:nvSpPr>
          <p:spPr>
            <a:xfrm>
              <a:off x="3709768" y="3297887"/>
              <a:ext cx="650794" cy="769441"/>
            </a:xfrm>
            <a:prstGeom prst="rect">
              <a:avLst/>
            </a:prstGeom>
            <a:grpFill/>
          </p:spPr>
          <p:txBody>
            <a:bodyPr wrap="square" rtlCol="0">
              <a:spAutoFit/>
            </a:bodyPr>
            <a:lstStyle/>
            <a:p>
              <a:pPr algn="ctr"/>
              <a:r>
                <a:rPr lang="en-US" sz="3000" dirty="0">
                  <a:solidFill>
                    <a:schemeClr val="bg1"/>
                  </a:solidFill>
                </a:rPr>
                <a:t>02</a:t>
              </a:r>
            </a:p>
            <a:p>
              <a:pPr algn="ctr"/>
              <a:r>
                <a:rPr lang="en-US" sz="1400" dirty="0">
                  <a:solidFill>
                    <a:schemeClr val="bg1"/>
                  </a:solidFill>
                </a:rPr>
                <a:t>STEP</a:t>
              </a:r>
            </a:p>
          </p:txBody>
        </p:sp>
      </p:grpSp>
      <p:sp>
        <p:nvSpPr>
          <p:cNvPr id="71" name="Freeform: Shape 70">
            <a:extLst>
              <a:ext uri="{FF2B5EF4-FFF2-40B4-BE49-F238E27FC236}">
                <a16:creationId xmlns:a16="http://schemas.microsoft.com/office/drawing/2014/main" id="{07BBD5E5-2178-41AE-BB71-81010273E889}"/>
              </a:ext>
            </a:extLst>
          </p:cNvPr>
          <p:cNvSpPr>
            <a:spLocks noChangeAspect="1"/>
          </p:cNvSpPr>
          <p:nvPr/>
        </p:nvSpPr>
        <p:spPr>
          <a:xfrm rot="1726512">
            <a:off x="5519530" y="2739585"/>
            <a:ext cx="4297680" cy="1729364"/>
          </a:xfrm>
          <a:custGeom>
            <a:avLst/>
            <a:gdLst>
              <a:gd name="connsiteX0" fmla="*/ 1610876 w 9875521"/>
              <a:gd name="connsiteY0" fmla="*/ 28345 h 3973861"/>
              <a:gd name="connsiteX1" fmla="*/ 3025240 w 9875521"/>
              <a:gd name="connsiteY1" fmla="*/ 329245 h 3973861"/>
              <a:gd name="connsiteX2" fmla="*/ 3269490 w 9875521"/>
              <a:gd name="connsiteY2" fmla="*/ 532271 h 3973861"/>
              <a:gd name="connsiteX3" fmla="*/ 3269684 w 9875521"/>
              <a:gd name="connsiteY3" fmla="*/ 532513 h 3973861"/>
              <a:gd name="connsiteX4" fmla="*/ 3306929 w 9875521"/>
              <a:gd name="connsiteY4" fmla="*/ 563434 h 3973861"/>
              <a:gd name="connsiteX5" fmla="*/ 3513069 w 9875521"/>
              <a:gd name="connsiteY5" fmla="*/ 762456 h 3973861"/>
              <a:gd name="connsiteX6" fmla="*/ 3589909 w 9875521"/>
              <a:gd name="connsiteY6" fmla="*/ 848151 h 3973861"/>
              <a:gd name="connsiteX7" fmla="*/ 3732838 w 9875521"/>
              <a:gd name="connsiteY7" fmla="*/ 966956 h 3973861"/>
              <a:gd name="connsiteX8" fmla="*/ 6510653 w 9875521"/>
              <a:gd name="connsiteY8" fmla="*/ 707857 h 3973861"/>
              <a:gd name="connsiteX9" fmla="*/ 6527278 w 9875521"/>
              <a:gd name="connsiteY9" fmla="*/ 687857 h 3973861"/>
              <a:gd name="connsiteX10" fmla="*/ 6669704 w 9875521"/>
              <a:gd name="connsiteY10" fmla="*/ 573415 h 3973861"/>
              <a:gd name="connsiteX11" fmla="*/ 6739903 w 9875521"/>
              <a:gd name="connsiteY11" fmla="*/ 504714 h 3973861"/>
              <a:gd name="connsiteX12" fmla="*/ 6760465 w 9875521"/>
              <a:gd name="connsiteY12" fmla="*/ 494117 h 3973861"/>
              <a:gd name="connsiteX13" fmla="*/ 6878056 w 9875521"/>
              <a:gd name="connsiteY13" fmla="*/ 399732 h 3973861"/>
              <a:gd name="connsiteX14" fmla="*/ 9318270 w 9875521"/>
              <a:gd name="connsiteY14" fmla="*/ 669541 h 3973861"/>
              <a:gd name="connsiteX15" fmla="*/ 9294759 w 9875521"/>
              <a:gd name="connsiteY15" fmla="*/ 3416610 h 3973861"/>
              <a:gd name="connsiteX16" fmla="*/ 6547694 w 9875521"/>
              <a:gd name="connsiteY16" fmla="*/ 3393099 h 3973861"/>
              <a:gd name="connsiteX17" fmla="*/ 6490475 w 9875521"/>
              <a:gd name="connsiteY17" fmla="*/ 3321812 h 3973861"/>
              <a:gd name="connsiteX18" fmla="*/ 6484020 w 9875521"/>
              <a:gd name="connsiteY18" fmla="*/ 3321812 h 3973861"/>
              <a:gd name="connsiteX19" fmla="*/ 6456647 w 9875521"/>
              <a:gd name="connsiteY19" fmla="*/ 3287710 h 3973861"/>
              <a:gd name="connsiteX20" fmla="*/ 3334979 w 9875521"/>
              <a:gd name="connsiteY20" fmla="*/ 3260993 h 3973861"/>
              <a:gd name="connsiteX21" fmla="*/ 3325033 w 9875521"/>
              <a:gd name="connsiteY21" fmla="*/ 3272959 h 3973861"/>
              <a:gd name="connsiteX22" fmla="*/ 3317313 w 9875521"/>
              <a:gd name="connsiteY22" fmla="*/ 3279584 h 3973861"/>
              <a:gd name="connsiteX23" fmla="*/ 3211640 w 9875521"/>
              <a:gd name="connsiteY23" fmla="*/ 3379621 h 3973861"/>
              <a:gd name="connsiteX24" fmla="*/ 3117242 w 9875521"/>
              <a:gd name="connsiteY24" fmla="*/ 3477988 h 3973861"/>
              <a:gd name="connsiteX25" fmla="*/ 2997468 w 9875521"/>
              <a:gd name="connsiteY25" fmla="*/ 3574127 h 3973861"/>
              <a:gd name="connsiteX26" fmla="*/ 557254 w 9875521"/>
              <a:gd name="connsiteY26" fmla="*/ 3304319 h 3973861"/>
              <a:gd name="connsiteX27" fmla="*/ 580761 w 9875521"/>
              <a:gd name="connsiteY27" fmla="*/ 557250 h 3973861"/>
              <a:gd name="connsiteX28" fmla="*/ 1610876 w 9875521"/>
              <a:gd name="connsiteY28" fmla="*/ 28345 h 3973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875521" h="3973861">
                <a:moveTo>
                  <a:pt x="1610876" y="28345"/>
                </a:moveTo>
                <a:cubicBezTo>
                  <a:pt x="2094608" y="-55029"/>
                  <a:pt x="2603527" y="45593"/>
                  <a:pt x="3025240" y="329245"/>
                </a:cubicBezTo>
                <a:lnTo>
                  <a:pt x="3269490" y="532271"/>
                </a:lnTo>
                <a:lnTo>
                  <a:pt x="3269684" y="532513"/>
                </a:lnTo>
                <a:lnTo>
                  <a:pt x="3306929" y="563434"/>
                </a:lnTo>
                <a:cubicBezTo>
                  <a:pt x="3376600" y="624311"/>
                  <a:pt x="3445643" y="690800"/>
                  <a:pt x="3513069" y="762456"/>
                </a:cubicBezTo>
                <a:lnTo>
                  <a:pt x="3589909" y="848151"/>
                </a:lnTo>
                <a:lnTo>
                  <a:pt x="3732838" y="966956"/>
                </a:lnTo>
                <a:cubicBezTo>
                  <a:pt x="4584784" y="1539996"/>
                  <a:pt x="5749925" y="1455673"/>
                  <a:pt x="6510653" y="707857"/>
                </a:cubicBezTo>
                <a:lnTo>
                  <a:pt x="6527278" y="687857"/>
                </a:lnTo>
                <a:lnTo>
                  <a:pt x="6669704" y="573415"/>
                </a:lnTo>
                <a:lnTo>
                  <a:pt x="6739903" y="504714"/>
                </a:lnTo>
                <a:lnTo>
                  <a:pt x="6760465" y="494117"/>
                </a:lnTo>
                <a:lnTo>
                  <a:pt x="6878056" y="399732"/>
                </a:lnTo>
                <a:cubicBezTo>
                  <a:pt x="7636288" y="-91638"/>
                  <a:pt x="8660197" y="104"/>
                  <a:pt x="9318270" y="669541"/>
                </a:cubicBezTo>
                <a:cubicBezTo>
                  <a:pt x="10070357" y="1434614"/>
                  <a:pt x="10059832" y="2664519"/>
                  <a:pt x="9294759" y="3416610"/>
                </a:cubicBezTo>
                <a:cubicBezTo>
                  <a:pt x="8529686" y="4168697"/>
                  <a:pt x="7299781" y="4158172"/>
                  <a:pt x="6547694" y="3393099"/>
                </a:cubicBezTo>
                <a:lnTo>
                  <a:pt x="6490475" y="3321812"/>
                </a:lnTo>
                <a:lnTo>
                  <a:pt x="6484020" y="3321812"/>
                </a:lnTo>
                <a:lnTo>
                  <a:pt x="6456647" y="3287710"/>
                </a:lnTo>
                <a:cubicBezTo>
                  <a:pt x="5601998" y="2418310"/>
                  <a:pt x="4204383" y="2406348"/>
                  <a:pt x="3334979" y="3260993"/>
                </a:cubicBezTo>
                <a:lnTo>
                  <a:pt x="3325033" y="3272959"/>
                </a:lnTo>
                <a:lnTo>
                  <a:pt x="3317313" y="3279584"/>
                </a:lnTo>
                <a:cubicBezTo>
                  <a:pt x="3281812" y="3311591"/>
                  <a:pt x="3246546" y="3344954"/>
                  <a:pt x="3211640" y="3379621"/>
                </a:cubicBezTo>
                <a:lnTo>
                  <a:pt x="3117242" y="3477988"/>
                </a:lnTo>
                <a:lnTo>
                  <a:pt x="2997468" y="3574127"/>
                </a:lnTo>
                <a:cubicBezTo>
                  <a:pt x="2239236" y="4065494"/>
                  <a:pt x="1215331" y="3973756"/>
                  <a:pt x="557254" y="3304319"/>
                </a:cubicBezTo>
                <a:cubicBezTo>
                  <a:pt x="-194837" y="2539246"/>
                  <a:pt x="-184312" y="1309341"/>
                  <a:pt x="580761" y="557250"/>
                </a:cubicBezTo>
                <a:cubicBezTo>
                  <a:pt x="873642" y="269341"/>
                  <a:pt x="1234641" y="93190"/>
                  <a:pt x="1610876" y="28345"/>
                </a:cubicBez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115" name="Group 114">
            <a:extLst>
              <a:ext uri="{FF2B5EF4-FFF2-40B4-BE49-F238E27FC236}">
                <a16:creationId xmlns:a16="http://schemas.microsoft.com/office/drawing/2014/main" id="{196EB361-9E35-4ADE-893A-1A08DF6BC6B3}"/>
              </a:ext>
            </a:extLst>
          </p:cNvPr>
          <p:cNvGrpSpPr/>
          <p:nvPr/>
        </p:nvGrpSpPr>
        <p:grpSpPr>
          <a:xfrm>
            <a:off x="5844797" y="2274455"/>
            <a:ext cx="1371600" cy="1371600"/>
            <a:chOff x="5844797" y="2274455"/>
            <a:chExt cx="1371600" cy="1371600"/>
          </a:xfrm>
          <a:solidFill>
            <a:srgbClr val="44546B"/>
          </a:solidFill>
        </p:grpSpPr>
        <p:grpSp>
          <p:nvGrpSpPr>
            <p:cNvPr id="72" name="Group 71">
              <a:extLst>
                <a:ext uri="{FF2B5EF4-FFF2-40B4-BE49-F238E27FC236}">
                  <a16:creationId xmlns:a16="http://schemas.microsoft.com/office/drawing/2014/main" id="{ACE16A82-4DBC-4813-8386-B97C4B8EC1B7}"/>
                </a:ext>
              </a:extLst>
            </p:cNvPr>
            <p:cNvGrpSpPr/>
            <p:nvPr/>
          </p:nvGrpSpPr>
          <p:grpSpPr>
            <a:xfrm>
              <a:off x="5844797" y="2274455"/>
              <a:ext cx="1371600" cy="1371600"/>
              <a:chOff x="1792149" y="1857971"/>
              <a:chExt cx="1371600" cy="1371600"/>
            </a:xfrm>
            <a:grpFill/>
          </p:grpSpPr>
          <p:sp>
            <p:nvSpPr>
              <p:cNvPr id="74" name="Oval 73">
                <a:extLst>
                  <a:ext uri="{FF2B5EF4-FFF2-40B4-BE49-F238E27FC236}">
                    <a16:creationId xmlns:a16="http://schemas.microsoft.com/office/drawing/2014/main" id="{61EFCB42-0DB1-4DBD-9350-59641EE9A65E}"/>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5E34BD37-00E0-4CB3-BD5C-97FDB6181B51}"/>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TextBox 72">
              <a:extLst>
                <a:ext uri="{FF2B5EF4-FFF2-40B4-BE49-F238E27FC236}">
                  <a16:creationId xmlns:a16="http://schemas.microsoft.com/office/drawing/2014/main" id="{9DF759C3-24EA-4975-AFEC-CC65C1CF45DB}"/>
                </a:ext>
              </a:extLst>
            </p:cNvPr>
            <p:cNvSpPr txBox="1"/>
            <p:nvPr/>
          </p:nvSpPr>
          <p:spPr>
            <a:xfrm>
              <a:off x="6199816" y="2585898"/>
              <a:ext cx="650794" cy="769441"/>
            </a:xfrm>
            <a:prstGeom prst="rect">
              <a:avLst/>
            </a:prstGeom>
            <a:grpFill/>
          </p:spPr>
          <p:txBody>
            <a:bodyPr wrap="square" rtlCol="0">
              <a:spAutoFit/>
            </a:bodyPr>
            <a:lstStyle/>
            <a:p>
              <a:pPr algn="ctr"/>
              <a:r>
                <a:rPr lang="en-US" sz="3000" dirty="0">
                  <a:solidFill>
                    <a:schemeClr val="bg1"/>
                  </a:solidFill>
                </a:rPr>
                <a:t>03</a:t>
              </a:r>
            </a:p>
            <a:p>
              <a:pPr algn="ctr"/>
              <a:r>
                <a:rPr lang="en-US" sz="1400" dirty="0">
                  <a:solidFill>
                    <a:schemeClr val="bg1"/>
                  </a:solidFill>
                </a:rPr>
                <a:t>STEP</a:t>
              </a:r>
            </a:p>
          </p:txBody>
        </p:sp>
      </p:grpSp>
      <p:grpSp>
        <p:nvGrpSpPr>
          <p:cNvPr id="116" name="Group 115">
            <a:extLst>
              <a:ext uri="{FF2B5EF4-FFF2-40B4-BE49-F238E27FC236}">
                <a16:creationId xmlns:a16="http://schemas.microsoft.com/office/drawing/2014/main" id="{6C9CD36D-5B00-4E03-AE5E-8F0E188E9613}"/>
              </a:ext>
            </a:extLst>
          </p:cNvPr>
          <p:cNvGrpSpPr/>
          <p:nvPr/>
        </p:nvGrpSpPr>
        <p:grpSpPr>
          <a:xfrm>
            <a:off x="8116115" y="3594579"/>
            <a:ext cx="1371600" cy="1371600"/>
            <a:chOff x="8116115" y="3594579"/>
            <a:chExt cx="1371600" cy="1371600"/>
          </a:xfrm>
          <a:solidFill>
            <a:srgbClr val="7A7A7A"/>
          </a:solidFill>
        </p:grpSpPr>
        <p:grpSp>
          <p:nvGrpSpPr>
            <p:cNvPr id="78" name="Group 77">
              <a:extLst>
                <a:ext uri="{FF2B5EF4-FFF2-40B4-BE49-F238E27FC236}">
                  <a16:creationId xmlns:a16="http://schemas.microsoft.com/office/drawing/2014/main" id="{438FEFD7-DBCE-49A4-ADF4-C43D6DEE0798}"/>
                </a:ext>
              </a:extLst>
            </p:cNvPr>
            <p:cNvGrpSpPr/>
            <p:nvPr/>
          </p:nvGrpSpPr>
          <p:grpSpPr>
            <a:xfrm rot="1530073">
              <a:off x="8116115" y="3594579"/>
              <a:ext cx="1371600" cy="1371600"/>
              <a:chOff x="1792149" y="1857971"/>
              <a:chExt cx="1371600" cy="1371600"/>
            </a:xfrm>
            <a:grpFill/>
          </p:grpSpPr>
          <p:sp>
            <p:nvSpPr>
              <p:cNvPr id="80" name="Oval 79">
                <a:extLst>
                  <a:ext uri="{FF2B5EF4-FFF2-40B4-BE49-F238E27FC236}">
                    <a16:creationId xmlns:a16="http://schemas.microsoft.com/office/drawing/2014/main" id="{78A908C4-4AC2-49F6-9C9A-791D6E85F24A}"/>
                  </a:ext>
                </a:extLst>
              </p:cNvPr>
              <p:cNvSpPr>
                <a:spLocks noChangeAspect="1"/>
              </p:cNvSpPr>
              <p:nvPr/>
            </p:nvSpPr>
            <p:spPr>
              <a:xfrm>
                <a:off x="1792149" y="1857971"/>
                <a:ext cx="1371600" cy="1371600"/>
              </a:xfrm>
              <a:prstGeom prst="ellipse">
                <a:avLst/>
              </a:prstGeom>
              <a:grpFill/>
              <a:ln>
                <a:noFill/>
              </a:ln>
              <a:effectLst>
                <a:outerShdw blurRad="38100" sx="102000" sy="102000" algn="ctr" rotWithShape="0">
                  <a:prstClr val="black">
                    <a:alpha val="40000"/>
                  </a:prstClr>
                </a:outerShdw>
              </a:effectLst>
              <a:scene3d>
                <a:camera prst="orthographicFront"/>
                <a:lightRig rig="threePt" dir="t"/>
              </a:scene3d>
              <a:sp3d>
                <a:bevelT w="63500" h="635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2F1488B3-F94E-4EA9-93AE-EAB4BF17282D}"/>
                  </a:ext>
                </a:extLst>
              </p:cNvPr>
              <p:cNvSpPr>
                <a:spLocks noChangeAspect="1"/>
              </p:cNvSpPr>
              <p:nvPr/>
            </p:nvSpPr>
            <p:spPr>
              <a:xfrm>
                <a:off x="1929309" y="2005495"/>
                <a:ext cx="1097280" cy="1097280"/>
              </a:xfrm>
              <a:prstGeom prst="ellipse">
                <a:avLst/>
              </a:prstGeom>
              <a:grpFill/>
              <a:ln>
                <a:noFill/>
              </a:ln>
              <a:effectLst>
                <a:innerShdw blurRad="1270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133AE82E-29D7-4C9D-8857-9CF1C81E45D4}"/>
                </a:ext>
              </a:extLst>
            </p:cNvPr>
            <p:cNvSpPr txBox="1"/>
            <p:nvPr/>
          </p:nvSpPr>
          <p:spPr>
            <a:xfrm>
              <a:off x="8467196" y="3902694"/>
              <a:ext cx="650794" cy="769441"/>
            </a:xfrm>
            <a:prstGeom prst="rect">
              <a:avLst/>
            </a:prstGeom>
            <a:grpFill/>
          </p:spPr>
          <p:txBody>
            <a:bodyPr wrap="square" rtlCol="0">
              <a:spAutoFit/>
            </a:bodyPr>
            <a:lstStyle/>
            <a:p>
              <a:pPr algn="ctr"/>
              <a:r>
                <a:rPr lang="en-US" sz="3000" dirty="0">
                  <a:solidFill>
                    <a:schemeClr val="bg1"/>
                  </a:solidFill>
                </a:rPr>
                <a:t>04</a:t>
              </a:r>
            </a:p>
            <a:p>
              <a:pPr algn="ctr"/>
              <a:r>
                <a:rPr lang="en-US" sz="1400" dirty="0">
                  <a:solidFill>
                    <a:schemeClr val="bg1"/>
                  </a:solidFill>
                </a:rPr>
                <a:t>STEP</a:t>
              </a:r>
            </a:p>
          </p:txBody>
        </p:sp>
      </p:grpSp>
      <p:grpSp>
        <p:nvGrpSpPr>
          <p:cNvPr id="82" name="Group 81">
            <a:extLst>
              <a:ext uri="{FF2B5EF4-FFF2-40B4-BE49-F238E27FC236}">
                <a16:creationId xmlns:a16="http://schemas.microsoft.com/office/drawing/2014/main" id="{FEDBCD72-0A58-483C-BF0B-21B730C707A1}"/>
              </a:ext>
            </a:extLst>
          </p:cNvPr>
          <p:cNvGrpSpPr>
            <a:grpSpLocks noChangeAspect="1"/>
          </p:cNvGrpSpPr>
          <p:nvPr/>
        </p:nvGrpSpPr>
        <p:grpSpPr>
          <a:xfrm rot="16368501">
            <a:off x="3027726" y="3590722"/>
            <a:ext cx="772379" cy="1828800"/>
            <a:chOff x="1620778" y="859888"/>
            <a:chExt cx="874887" cy="2071512"/>
          </a:xfrm>
        </p:grpSpPr>
        <p:sp>
          <p:nvSpPr>
            <p:cNvPr id="83" name="Freeform: Shape 82">
              <a:extLst>
                <a:ext uri="{FF2B5EF4-FFF2-40B4-BE49-F238E27FC236}">
                  <a16:creationId xmlns:a16="http://schemas.microsoft.com/office/drawing/2014/main" id="{25FC58AE-4E82-4EA1-8F7B-5C2101318556}"/>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4" name="Freeform: Shape 83">
              <a:extLst>
                <a:ext uri="{FF2B5EF4-FFF2-40B4-BE49-F238E27FC236}">
                  <a16:creationId xmlns:a16="http://schemas.microsoft.com/office/drawing/2014/main" id="{1AE1DA4D-D404-4593-A937-774870504B58}"/>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5C9AD3"/>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85" name="Group 84">
            <a:extLst>
              <a:ext uri="{FF2B5EF4-FFF2-40B4-BE49-F238E27FC236}">
                <a16:creationId xmlns:a16="http://schemas.microsoft.com/office/drawing/2014/main" id="{E8921A19-89D5-48E7-92CD-266311925D68}"/>
              </a:ext>
            </a:extLst>
          </p:cNvPr>
          <p:cNvGrpSpPr>
            <a:grpSpLocks noChangeAspect="1"/>
          </p:cNvGrpSpPr>
          <p:nvPr/>
        </p:nvGrpSpPr>
        <p:grpSpPr>
          <a:xfrm rot="6026804">
            <a:off x="6857850" y="1275989"/>
            <a:ext cx="772379" cy="1828800"/>
            <a:chOff x="1620778" y="859888"/>
            <a:chExt cx="874887" cy="2071512"/>
          </a:xfrm>
        </p:grpSpPr>
        <p:sp>
          <p:nvSpPr>
            <p:cNvPr id="86" name="Freeform: Shape 85">
              <a:extLst>
                <a:ext uri="{FF2B5EF4-FFF2-40B4-BE49-F238E27FC236}">
                  <a16:creationId xmlns:a16="http://schemas.microsoft.com/office/drawing/2014/main" id="{09C3A27E-C70B-42ED-816E-FC0FDC2C2F55}"/>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7" name="Freeform: Shape 86">
              <a:extLst>
                <a:ext uri="{FF2B5EF4-FFF2-40B4-BE49-F238E27FC236}">
                  <a16:creationId xmlns:a16="http://schemas.microsoft.com/office/drawing/2014/main" id="{DBB2B168-D8A5-4276-88A7-DB452F9B4EA0}"/>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44546B"/>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88" name="Group 87">
            <a:extLst>
              <a:ext uri="{FF2B5EF4-FFF2-40B4-BE49-F238E27FC236}">
                <a16:creationId xmlns:a16="http://schemas.microsoft.com/office/drawing/2014/main" id="{29668FFD-CB59-4A26-A9E4-613668D92AB0}"/>
              </a:ext>
            </a:extLst>
          </p:cNvPr>
          <p:cNvGrpSpPr>
            <a:grpSpLocks noChangeAspect="1"/>
          </p:cNvGrpSpPr>
          <p:nvPr/>
        </p:nvGrpSpPr>
        <p:grpSpPr>
          <a:xfrm rot="16522230">
            <a:off x="7786387" y="4125295"/>
            <a:ext cx="772379" cy="1828800"/>
            <a:chOff x="1620778" y="859888"/>
            <a:chExt cx="874887" cy="2071512"/>
          </a:xfrm>
        </p:grpSpPr>
        <p:sp>
          <p:nvSpPr>
            <p:cNvPr id="89" name="Freeform: Shape 88">
              <a:extLst>
                <a:ext uri="{FF2B5EF4-FFF2-40B4-BE49-F238E27FC236}">
                  <a16:creationId xmlns:a16="http://schemas.microsoft.com/office/drawing/2014/main" id="{35ABC8BA-E95C-4A06-B6E6-A9398006468A}"/>
                </a:ext>
              </a:extLst>
            </p:cNvPr>
            <p:cNvSpPr>
              <a:spLocks noChangeAspect="1"/>
            </p:cNvSpPr>
            <p:nvPr/>
          </p:nvSpPr>
          <p:spPr>
            <a:xfrm rot="18036008">
              <a:off x="1022466" y="1458200"/>
              <a:ext cx="2071512" cy="874887"/>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chemeClr val="bg1"/>
            </a:solidFill>
            <a:ln>
              <a:noFill/>
            </a:ln>
            <a:effectLst>
              <a:outerShdw blurRad="50800" dist="50800" dir="5400000" algn="ctr" rotWithShape="0">
                <a:schemeClr val="tx1"/>
              </a:outerShdw>
            </a:effectLst>
            <a:scene3d>
              <a:camera prst="orthographicFront"/>
              <a:lightRig rig="threePt" dir="t"/>
            </a:scene3d>
            <a:sp3d>
              <a:bevelT w="25400" h="254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0" name="Freeform: Shape 89">
              <a:extLst>
                <a:ext uri="{FF2B5EF4-FFF2-40B4-BE49-F238E27FC236}">
                  <a16:creationId xmlns:a16="http://schemas.microsoft.com/office/drawing/2014/main" id="{F6F735A2-C228-4788-93A2-06E9615AFF64}"/>
                </a:ext>
              </a:extLst>
            </p:cNvPr>
            <p:cNvSpPr>
              <a:spLocks noChangeAspect="1"/>
            </p:cNvSpPr>
            <p:nvPr/>
          </p:nvSpPr>
          <p:spPr>
            <a:xfrm rot="18036008">
              <a:off x="1080194" y="1517627"/>
              <a:ext cx="1948334" cy="752684"/>
            </a:xfrm>
            <a:custGeom>
              <a:avLst/>
              <a:gdLst>
                <a:gd name="connsiteX0" fmla="*/ 1948334 w 1948334"/>
                <a:gd name="connsiteY0" fmla="*/ 376609 h 752684"/>
                <a:gd name="connsiteX1" fmla="*/ 1666278 w 1948334"/>
                <a:gd name="connsiteY1" fmla="*/ 752684 h 752684"/>
                <a:gd name="connsiteX2" fmla="*/ 1611784 w 1948334"/>
                <a:gd name="connsiteY2" fmla="*/ 695525 h 752684"/>
                <a:gd name="connsiteX3" fmla="*/ 930890 w 1948334"/>
                <a:gd name="connsiteY3" fmla="*/ 432452 h 752684"/>
                <a:gd name="connsiteX4" fmla="*/ 364699 w 1948334"/>
                <a:gd name="connsiteY4" fmla="*/ 605401 h 752684"/>
                <a:gd name="connsiteX5" fmla="*/ 280275 w 1948334"/>
                <a:gd name="connsiteY5" fmla="*/ 671734 h 752684"/>
                <a:gd name="connsiteX6" fmla="*/ 0 w 1948334"/>
                <a:gd name="connsiteY6" fmla="*/ 298033 h 752684"/>
                <a:gd name="connsiteX7" fmla="*/ 60322 w 1948334"/>
                <a:gd name="connsiteY7" fmla="*/ 255630 h 752684"/>
                <a:gd name="connsiteX8" fmla="*/ 837886 w 1948334"/>
                <a:gd name="connsiteY8" fmla="*/ 2415 h 752684"/>
                <a:gd name="connsiteX9" fmla="*/ 1926299 w 1948334"/>
                <a:gd name="connsiteY9" fmla="*/ 355892 h 752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48334" h="752684">
                  <a:moveTo>
                    <a:pt x="1948334" y="376609"/>
                  </a:moveTo>
                  <a:lnTo>
                    <a:pt x="1666278" y="752684"/>
                  </a:lnTo>
                  <a:lnTo>
                    <a:pt x="1611784" y="695525"/>
                  </a:lnTo>
                  <a:cubicBezTo>
                    <a:pt x="1431948" y="532074"/>
                    <a:pt x="1193053" y="432453"/>
                    <a:pt x="930890" y="432452"/>
                  </a:cubicBezTo>
                  <a:cubicBezTo>
                    <a:pt x="721161" y="432453"/>
                    <a:pt x="526322" y="496210"/>
                    <a:pt x="364699" y="605401"/>
                  </a:cubicBezTo>
                  <a:lnTo>
                    <a:pt x="280275" y="671734"/>
                  </a:lnTo>
                  <a:lnTo>
                    <a:pt x="0" y="298033"/>
                  </a:lnTo>
                  <a:lnTo>
                    <a:pt x="60322" y="255630"/>
                  </a:lnTo>
                  <a:cubicBezTo>
                    <a:pt x="285371" y="109300"/>
                    <a:pt x="550614" y="18140"/>
                    <a:pt x="837886" y="2415"/>
                  </a:cubicBezTo>
                  <a:cubicBezTo>
                    <a:pt x="1248277" y="-20045"/>
                    <a:pt x="1630779" y="115434"/>
                    <a:pt x="1926299" y="355892"/>
                  </a:cubicBezTo>
                  <a:close/>
                </a:path>
              </a:pathLst>
            </a:custGeom>
            <a:solidFill>
              <a:srgbClr val="7A7A7A"/>
            </a:solidFill>
            <a:ln>
              <a:noFill/>
            </a:ln>
            <a:effectLst>
              <a:innerShdw blurRad="114300">
                <a:prstClr val="black"/>
              </a:inn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22" name="Group 121">
            <a:extLst>
              <a:ext uri="{FF2B5EF4-FFF2-40B4-BE49-F238E27FC236}">
                <a16:creationId xmlns:a16="http://schemas.microsoft.com/office/drawing/2014/main" id="{565ED1D3-0CFA-491D-A18D-915FB472A36F}"/>
              </a:ext>
            </a:extLst>
          </p:cNvPr>
          <p:cNvGrpSpPr/>
          <p:nvPr/>
        </p:nvGrpSpPr>
        <p:grpSpPr>
          <a:xfrm>
            <a:off x="8137791" y="1766413"/>
            <a:ext cx="3088820" cy="1071850"/>
            <a:chOff x="8137791" y="1766413"/>
            <a:chExt cx="3088820" cy="1071850"/>
          </a:xfrm>
        </p:grpSpPr>
        <p:sp>
          <p:nvSpPr>
            <p:cNvPr id="91" name="Freeform: Shape 90">
              <a:extLst>
                <a:ext uri="{FF2B5EF4-FFF2-40B4-BE49-F238E27FC236}">
                  <a16:creationId xmlns:a16="http://schemas.microsoft.com/office/drawing/2014/main" id="{089FC991-D0C7-4CC8-BB67-7F16879B95F3}"/>
                </a:ext>
              </a:extLst>
            </p:cNvPr>
            <p:cNvSpPr>
              <a:spLocks noChangeAspect="1"/>
            </p:cNvSpPr>
            <p:nvPr/>
          </p:nvSpPr>
          <p:spPr>
            <a:xfrm>
              <a:off x="8137791" y="1766413"/>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Text Box 10">
              <a:extLst>
                <a:ext uri="{FF2B5EF4-FFF2-40B4-BE49-F238E27FC236}">
                  <a16:creationId xmlns:a16="http://schemas.microsoft.com/office/drawing/2014/main" id="{B54A92C3-0CD0-41FC-B6A0-E00780F4EA3F}"/>
                </a:ext>
              </a:extLst>
            </p:cNvPr>
            <p:cNvSpPr txBox="1">
              <a:spLocks noChangeArrowheads="1"/>
            </p:cNvSpPr>
            <p:nvPr/>
          </p:nvSpPr>
          <p:spPr bwMode="auto">
            <a:xfrm>
              <a:off x="8282620" y="1846841"/>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3" name="Group 122">
            <a:extLst>
              <a:ext uri="{FF2B5EF4-FFF2-40B4-BE49-F238E27FC236}">
                <a16:creationId xmlns:a16="http://schemas.microsoft.com/office/drawing/2014/main" id="{F44C65C5-2EB6-4BF0-8807-5E16138B3F85}"/>
              </a:ext>
            </a:extLst>
          </p:cNvPr>
          <p:cNvGrpSpPr/>
          <p:nvPr/>
        </p:nvGrpSpPr>
        <p:grpSpPr>
          <a:xfrm>
            <a:off x="1134709" y="5277736"/>
            <a:ext cx="3088820" cy="1071850"/>
            <a:chOff x="1134709" y="5277736"/>
            <a:chExt cx="3088820" cy="1071850"/>
          </a:xfrm>
        </p:grpSpPr>
        <p:sp>
          <p:nvSpPr>
            <p:cNvPr id="98" name="Freeform: Shape 97">
              <a:extLst>
                <a:ext uri="{FF2B5EF4-FFF2-40B4-BE49-F238E27FC236}">
                  <a16:creationId xmlns:a16="http://schemas.microsoft.com/office/drawing/2014/main" id="{3070CCA3-ABC5-4F2B-85FF-83CDDAE9B620}"/>
                </a:ext>
              </a:extLst>
            </p:cNvPr>
            <p:cNvSpPr>
              <a:spLocks noChangeAspect="1"/>
            </p:cNvSpPr>
            <p:nvPr/>
          </p:nvSpPr>
          <p:spPr>
            <a:xfrm>
              <a:off x="1134709" y="5277736"/>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Text Box 10">
              <a:extLst>
                <a:ext uri="{FF2B5EF4-FFF2-40B4-BE49-F238E27FC236}">
                  <a16:creationId xmlns:a16="http://schemas.microsoft.com/office/drawing/2014/main" id="{6AAD8F04-C82B-4515-861F-2CF011FE4498}"/>
                </a:ext>
              </a:extLst>
            </p:cNvPr>
            <p:cNvSpPr txBox="1">
              <a:spLocks noChangeArrowheads="1"/>
            </p:cNvSpPr>
            <p:nvPr/>
          </p:nvSpPr>
          <p:spPr bwMode="auto">
            <a:xfrm>
              <a:off x="1279538" y="5401196"/>
              <a:ext cx="2764015" cy="861774"/>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a:t>
              </a:r>
            </a:p>
            <a:p>
              <a:pPr algn="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grpSp>
        <p:nvGrpSpPr>
          <p:cNvPr id="124" name="Group 123">
            <a:extLst>
              <a:ext uri="{FF2B5EF4-FFF2-40B4-BE49-F238E27FC236}">
                <a16:creationId xmlns:a16="http://schemas.microsoft.com/office/drawing/2014/main" id="{B43043E3-C750-4E89-BC48-AEE06B17C32B}"/>
              </a:ext>
            </a:extLst>
          </p:cNvPr>
          <p:cNvGrpSpPr/>
          <p:nvPr/>
        </p:nvGrpSpPr>
        <p:grpSpPr>
          <a:xfrm>
            <a:off x="7831943" y="5723629"/>
            <a:ext cx="3088820" cy="1071850"/>
            <a:chOff x="7831943" y="5723629"/>
            <a:chExt cx="3088820" cy="1071850"/>
          </a:xfrm>
        </p:grpSpPr>
        <p:sp>
          <p:nvSpPr>
            <p:cNvPr id="105" name="Freeform: Shape 104">
              <a:extLst>
                <a:ext uri="{FF2B5EF4-FFF2-40B4-BE49-F238E27FC236}">
                  <a16:creationId xmlns:a16="http://schemas.microsoft.com/office/drawing/2014/main" id="{89CD2963-0DFA-415E-8540-3A1F3A2366E7}"/>
                </a:ext>
              </a:extLst>
            </p:cNvPr>
            <p:cNvSpPr>
              <a:spLocks noChangeAspect="1"/>
            </p:cNvSpPr>
            <p:nvPr/>
          </p:nvSpPr>
          <p:spPr>
            <a:xfrm>
              <a:off x="7831943" y="5723629"/>
              <a:ext cx="3088820" cy="1071850"/>
            </a:xfrm>
            <a:custGeom>
              <a:avLst/>
              <a:gdLst>
                <a:gd name="connsiteX0" fmla="*/ 128038 w 6858000"/>
                <a:gd name="connsiteY0" fmla="*/ 0 h 2688743"/>
                <a:gd name="connsiteX1" fmla="*/ 640172 w 6858000"/>
                <a:gd name="connsiteY1" fmla="*/ 0 h 2688743"/>
                <a:gd name="connsiteX2" fmla="*/ 647378 w 6858000"/>
                <a:gd name="connsiteY2" fmla="*/ 1455 h 2688743"/>
                <a:gd name="connsiteX3" fmla="*/ 661807 w 6858000"/>
                <a:gd name="connsiteY3" fmla="*/ 0 h 2688743"/>
                <a:gd name="connsiteX4" fmla="*/ 6188575 w 6858000"/>
                <a:gd name="connsiteY4" fmla="*/ 0 h 2688743"/>
                <a:gd name="connsiteX5" fmla="*/ 6208092 w 6858000"/>
                <a:gd name="connsiteY5" fmla="*/ 1968 h 2688743"/>
                <a:gd name="connsiteX6" fmla="*/ 6217828 w 6858000"/>
                <a:gd name="connsiteY6" fmla="*/ 2 h 2688743"/>
                <a:gd name="connsiteX7" fmla="*/ 6729962 w 6858000"/>
                <a:gd name="connsiteY7" fmla="*/ 2 h 2688743"/>
                <a:gd name="connsiteX8" fmla="*/ 6858000 w 6858000"/>
                <a:gd name="connsiteY8" fmla="*/ 128040 h 2688743"/>
                <a:gd name="connsiteX9" fmla="*/ 6858000 w 6858000"/>
                <a:gd name="connsiteY9" fmla="*/ 2560705 h 2688743"/>
                <a:gd name="connsiteX10" fmla="*/ 6729962 w 6858000"/>
                <a:gd name="connsiteY10" fmla="*/ 2688743 h 2688743"/>
                <a:gd name="connsiteX11" fmla="*/ 6217828 w 6858000"/>
                <a:gd name="connsiteY11" fmla="*/ 2688743 h 2688743"/>
                <a:gd name="connsiteX12" fmla="*/ 6208079 w 6858000"/>
                <a:gd name="connsiteY12" fmla="*/ 2686775 h 2688743"/>
                <a:gd name="connsiteX13" fmla="*/ 6188575 w 6858000"/>
                <a:gd name="connsiteY13" fmla="*/ 2688741 h 2688743"/>
                <a:gd name="connsiteX14" fmla="*/ 661807 w 6858000"/>
                <a:gd name="connsiteY14" fmla="*/ 2688741 h 2688743"/>
                <a:gd name="connsiteX15" fmla="*/ 647378 w 6858000"/>
                <a:gd name="connsiteY15" fmla="*/ 2687286 h 2688743"/>
                <a:gd name="connsiteX16" fmla="*/ 640172 w 6858000"/>
                <a:gd name="connsiteY16" fmla="*/ 2688741 h 2688743"/>
                <a:gd name="connsiteX17" fmla="*/ 128038 w 6858000"/>
                <a:gd name="connsiteY17" fmla="*/ 2688741 h 2688743"/>
                <a:gd name="connsiteX18" fmla="*/ 0 w 6858000"/>
                <a:gd name="connsiteY18" fmla="*/ 2560703 h 2688743"/>
                <a:gd name="connsiteX19" fmla="*/ 0 w 6858000"/>
                <a:gd name="connsiteY19" fmla="*/ 128038 h 2688743"/>
                <a:gd name="connsiteX20" fmla="*/ 128038 w 6858000"/>
                <a:gd name="connsiteY20" fmla="*/ 0 h 26887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6858000" h="2688743">
                  <a:moveTo>
                    <a:pt x="128038" y="0"/>
                  </a:moveTo>
                  <a:lnTo>
                    <a:pt x="640172" y="0"/>
                  </a:lnTo>
                  <a:lnTo>
                    <a:pt x="647378" y="1455"/>
                  </a:lnTo>
                  <a:lnTo>
                    <a:pt x="661807" y="0"/>
                  </a:lnTo>
                  <a:lnTo>
                    <a:pt x="6188575" y="0"/>
                  </a:lnTo>
                  <a:lnTo>
                    <a:pt x="6208092" y="1968"/>
                  </a:lnTo>
                  <a:lnTo>
                    <a:pt x="6217828" y="2"/>
                  </a:lnTo>
                  <a:lnTo>
                    <a:pt x="6729962" y="2"/>
                  </a:lnTo>
                  <a:cubicBezTo>
                    <a:pt x="6800675" y="2"/>
                    <a:pt x="6858000" y="57327"/>
                    <a:pt x="6858000" y="128040"/>
                  </a:cubicBezTo>
                  <a:lnTo>
                    <a:pt x="6858000" y="2560705"/>
                  </a:lnTo>
                  <a:cubicBezTo>
                    <a:pt x="6858000" y="2631418"/>
                    <a:pt x="6800675" y="2688743"/>
                    <a:pt x="6729962" y="2688743"/>
                  </a:cubicBezTo>
                  <a:lnTo>
                    <a:pt x="6217828" y="2688743"/>
                  </a:lnTo>
                  <a:lnTo>
                    <a:pt x="6208079" y="2686775"/>
                  </a:lnTo>
                  <a:lnTo>
                    <a:pt x="6188575" y="2688741"/>
                  </a:lnTo>
                  <a:lnTo>
                    <a:pt x="661807" y="2688741"/>
                  </a:lnTo>
                  <a:lnTo>
                    <a:pt x="647378" y="2687286"/>
                  </a:lnTo>
                  <a:lnTo>
                    <a:pt x="640172" y="2688741"/>
                  </a:lnTo>
                  <a:lnTo>
                    <a:pt x="128038" y="2688741"/>
                  </a:lnTo>
                  <a:cubicBezTo>
                    <a:pt x="57325" y="2688741"/>
                    <a:pt x="0" y="2631416"/>
                    <a:pt x="0" y="2560703"/>
                  </a:cubicBezTo>
                  <a:lnTo>
                    <a:pt x="0" y="128038"/>
                  </a:lnTo>
                  <a:cubicBezTo>
                    <a:pt x="0" y="57325"/>
                    <a:pt x="57325" y="0"/>
                    <a:pt x="128038" y="0"/>
                  </a:cubicBezTo>
                  <a:close/>
                </a:path>
              </a:pathLst>
            </a:custGeom>
            <a:solidFill>
              <a:schemeClr val="bg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 Box 10">
              <a:extLst>
                <a:ext uri="{FF2B5EF4-FFF2-40B4-BE49-F238E27FC236}">
                  <a16:creationId xmlns:a16="http://schemas.microsoft.com/office/drawing/2014/main" id="{70DEBFA9-57AA-4752-9B8C-7BC5BAA2E0FD}"/>
                </a:ext>
              </a:extLst>
            </p:cNvPr>
            <p:cNvSpPr txBox="1">
              <a:spLocks noChangeArrowheads="1"/>
            </p:cNvSpPr>
            <p:nvPr/>
          </p:nvSpPr>
          <p:spPr bwMode="auto">
            <a:xfrm>
              <a:off x="7976772" y="5847089"/>
              <a:ext cx="2764015" cy="861774"/>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a:t>
              </a:r>
            </a:p>
          </p:txBody>
        </p:sp>
      </p:grpSp>
      <p:sp>
        <p:nvSpPr>
          <p:cNvPr id="112" name="TextBox 111">
            <a:extLst>
              <a:ext uri="{FF2B5EF4-FFF2-40B4-BE49-F238E27FC236}">
                <a16:creationId xmlns:a16="http://schemas.microsoft.com/office/drawing/2014/main" id="{6795A4DD-BFCE-4CD6-B450-14D95E6E8CDD}"/>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119" name="Group 118">
            <a:extLst>
              <a:ext uri="{FF2B5EF4-FFF2-40B4-BE49-F238E27FC236}">
                <a16:creationId xmlns:a16="http://schemas.microsoft.com/office/drawing/2014/main" id="{5EE65E02-08D7-4BEA-8699-844909F9888B}"/>
              </a:ext>
            </a:extLst>
          </p:cNvPr>
          <p:cNvGrpSpPr/>
          <p:nvPr/>
        </p:nvGrpSpPr>
        <p:grpSpPr>
          <a:xfrm>
            <a:off x="10769411" y="2502916"/>
            <a:ext cx="914400" cy="914400"/>
            <a:chOff x="10769411" y="2502916"/>
            <a:chExt cx="914400" cy="914400"/>
          </a:xfrm>
        </p:grpSpPr>
        <p:sp>
          <p:nvSpPr>
            <p:cNvPr id="92" name="Freeform: Shape 91">
              <a:extLst>
                <a:ext uri="{FF2B5EF4-FFF2-40B4-BE49-F238E27FC236}">
                  <a16:creationId xmlns:a16="http://schemas.microsoft.com/office/drawing/2014/main" id="{240DE397-621C-4025-BCEA-B6061E01221B}"/>
                </a:ext>
              </a:extLst>
            </p:cNvPr>
            <p:cNvSpPr>
              <a:spLocks noChangeAspect="1"/>
            </p:cNvSpPr>
            <p:nvPr/>
          </p:nvSpPr>
          <p:spPr>
            <a:xfrm>
              <a:off x="10769411" y="2502916"/>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5F853D9D-A425-4C9D-9F1D-42F150E5BECA}"/>
                </a:ext>
              </a:extLst>
            </p:cNvPr>
            <p:cNvSpPr>
              <a:spLocks noChangeAspect="1"/>
            </p:cNvSpPr>
            <p:nvPr/>
          </p:nvSpPr>
          <p:spPr>
            <a:xfrm>
              <a:off x="10892259" y="2667063"/>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45">
              <a:extLst>
                <a:ext uri="{FF2B5EF4-FFF2-40B4-BE49-F238E27FC236}">
                  <a16:creationId xmlns:a16="http://schemas.microsoft.com/office/drawing/2014/main" id="{249E2A32-99BE-4774-8957-136617ABFCD2}"/>
                </a:ext>
              </a:extLst>
            </p:cNvPr>
            <p:cNvSpPr>
              <a:spLocks noChangeAspect="1" noEditPoints="1"/>
            </p:cNvSpPr>
            <p:nvPr/>
          </p:nvSpPr>
          <p:spPr bwMode="auto">
            <a:xfrm>
              <a:off x="11077969" y="2772115"/>
              <a:ext cx="274320" cy="325523"/>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7" name="Group 116">
            <a:extLst>
              <a:ext uri="{FF2B5EF4-FFF2-40B4-BE49-F238E27FC236}">
                <a16:creationId xmlns:a16="http://schemas.microsoft.com/office/drawing/2014/main" id="{688B11FD-0BC1-4DA8-A3E4-BFAD19423F15}"/>
              </a:ext>
            </a:extLst>
          </p:cNvPr>
          <p:cNvGrpSpPr/>
          <p:nvPr/>
        </p:nvGrpSpPr>
        <p:grpSpPr>
          <a:xfrm>
            <a:off x="698701" y="4721331"/>
            <a:ext cx="914400" cy="914400"/>
            <a:chOff x="698701" y="4721331"/>
            <a:chExt cx="914400" cy="914400"/>
          </a:xfrm>
        </p:grpSpPr>
        <p:sp>
          <p:nvSpPr>
            <p:cNvPr id="99" name="Freeform: Shape 98">
              <a:extLst>
                <a:ext uri="{FF2B5EF4-FFF2-40B4-BE49-F238E27FC236}">
                  <a16:creationId xmlns:a16="http://schemas.microsoft.com/office/drawing/2014/main" id="{7ABF9006-DF68-4C7D-9117-F557D3391E2F}"/>
                </a:ext>
              </a:extLst>
            </p:cNvPr>
            <p:cNvSpPr>
              <a:spLocks noChangeAspect="1"/>
            </p:cNvSpPr>
            <p:nvPr/>
          </p:nvSpPr>
          <p:spPr>
            <a:xfrm>
              <a:off x="698701" y="472133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767F3B38-CB93-4152-BCCF-5EB39F8FB734}"/>
                </a:ext>
              </a:extLst>
            </p:cNvPr>
            <p:cNvSpPr>
              <a:spLocks noChangeAspect="1"/>
            </p:cNvSpPr>
            <p:nvPr/>
          </p:nvSpPr>
          <p:spPr>
            <a:xfrm>
              <a:off x="821549" y="488547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Группа 314">
              <a:extLst>
                <a:ext uri="{FF2B5EF4-FFF2-40B4-BE49-F238E27FC236}">
                  <a16:creationId xmlns:a16="http://schemas.microsoft.com/office/drawing/2014/main" id="{84A7D1E8-E58C-4C79-BA57-6D20EC27CAB5}"/>
                </a:ext>
              </a:extLst>
            </p:cNvPr>
            <p:cNvGrpSpPr>
              <a:grpSpLocks noChangeAspect="1"/>
            </p:cNvGrpSpPr>
            <p:nvPr/>
          </p:nvGrpSpPr>
          <p:grpSpPr>
            <a:xfrm>
              <a:off x="970256" y="5009543"/>
              <a:ext cx="320040" cy="312885"/>
              <a:chOff x="5829300" y="3186118"/>
              <a:chExt cx="2555875" cy="2498727"/>
            </a:xfrm>
            <a:solidFill>
              <a:schemeClr val="bg1"/>
            </a:solidFill>
            <a:effectLst/>
          </p:grpSpPr>
          <p:sp>
            <p:nvSpPr>
              <p:cNvPr id="58" name="Freeform 279">
                <a:extLst>
                  <a:ext uri="{FF2B5EF4-FFF2-40B4-BE49-F238E27FC236}">
                    <a16:creationId xmlns:a16="http://schemas.microsoft.com/office/drawing/2014/main" id="{D2E30186-6812-4E05-9658-11FB6B6C9014}"/>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81D25237-AC9E-4C1F-9809-BEF9AFBFD7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9E4DE24-6F2C-4085-BFD9-71011B68DD2D}"/>
                  </a:ext>
                </a:extLst>
              </p:cNvPr>
              <p:cNvSpPr>
                <a:spLocks/>
              </p:cNvSpPr>
              <p:nvPr/>
            </p:nvSpPr>
            <p:spPr bwMode="auto">
              <a:xfrm>
                <a:off x="5829300" y="3186118"/>
                <a:ext cx="2555875" cy="2498727"/>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20" name="Group 119">
            <a:extLst>
              <a:ext uri="{FF2B5EF4-FFF2-40B4-BE49-F238E27FC236}">
                <a16:creationId xmlns:a16="http://schemas.microsoft.com/office/drawing/2014/main" id="{AA28A59E-BA20-4690-ADFB-FBB0C3843C7A}"/>
              </a:ext>
            </a:extLst>
          </p:cNvPr>
          <p:cNvGrpSpPr/>
          <p:nvPr/>
        </p:nvGrpSpPr>
        <p:grpSpPr>
          <a:xfrm>
            <a:off x="10264521" y="5144576"/>
            <a:ext cx="914400" cy="914400"/>
            <a:chOff x="10178457" y="5101544"/>
            <a:chExt cx="914400" cy="914400"/>
          </a:xfrm>
        </p:grpSpPr>
        <p:sp>
          <p:nvSpPr>
            <p:cNvPr id="106" name="Freeform: Shape 105">
              <a:extLst>
                <a:ext uri="{FF2B5EF4-FFF2-40B4-BE49-F238E27FC236}">
                  <a16:creationId xmlns:a16="http://schemas.microsoft.com/office/drawing/2014/main" id="{1154FEA0-5820-457E-8B82-CBC23810A842}"/>
                </a:ext>
              </a:extLst>
            </p:cNvPr>
            <p:cNvSpPr>
              <a:spLocks noChangeAspect="1"/>
            </p:cNvSpPr>
            <p:nvPr/>
          </p:nvSpPr>
          <p:spPr>
            <a:xfrm>
              <a:off x="10178457" y="5101544"/>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3DD04995-3F10-41F6-9ABD-EDFF5EFCF31B}"/>
                </a:ext>
              </a:extLst>
            </p:cNvPr>
            <p:cNvSpPr>
              <a:spLocks noChangeAspect="1"/>
            </p:cNvSpPr>
            <p:nvPr/>
          </p:nvSpPr>
          <p:spPr>
            <a:xfrm>
              <a:off x="10301305" y="5265691"/>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286">
              <a:extLst>
                <a:ext uri="{FF2B5EF4-FFF2-40B4-BE49-F238E27FC236}">
                  <a16:creationId xmlns:a16="http://schemas.microsoft.com/office/drawing/2014/main" id="{44326C92-6317-4D9A-A95D-4381449970D0}"/>
                </a:ext>
              </a:extLst>
            </p:cNvPr>
            <p:cNvSpPr>
              <a:spLocks noChangeAspect="1" noEditPoints="1"/>
            </p:cNvSpPr>
            <p:nvPr/>
          </p:nvSpPr>
          <p:spPr bwMode="auto">
            <a:xfrm>
              <a:off x="10458497" y="5378564"/>
              <a:ext cx="316073" cy="32004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grpSp>
      <p:grpSp>
        <p:nvGrpSpPr>
          <p:cNvPr id="118" name="Group 117">
            <a:extLst>
              <a:ext uri="{FF2B5EF4-FFF2-40B4-BE49-F238E27FC236}">
                <a16:creationId xmlns:a16="http://schemas.microsoft.com/office/drawing/2014/main" id="{2D0AF67A-6747-45BF-8C73-552635938255}"/>
              </a:ext>
            </a:extLst>
          </p:cNvPr>
          <p:cNvGrpSpPr/>
          <p:nvPr/>
        </p:nvGrpSpPr>
        <p:grpSpPr>
          <a:xfrm>
            <a:off x="5089515" y="285221"/>
            <a:ext cx="914400" cy="914400"/>
            <a:chOff x="5089515" y="285221"/>
            <a:chExt cx="914400" cy="914400"/>
          </a:xfrm>
        </p:grpSpPr>
        <p:sp>
          <p:nvSpPr>
            <p:cNvPr id="41" name="Freeform: Shape 40">
              <a:extLst>
                <a:ext uri="{FF2B5EF4-FFF2-40B4-BE49-F238E27FC236}">
                  <a16:creationId xmlns:a16="http://schemas.microsoft.com/office/drawing/2014/main" id="{7FE401EA-7D8B-4431-B592-4E25D261E64C}"/>
                </a:ext>
              </a:extLst>
            </p:cNvPr>
            <p:cNvSpPr>
              <a:spLocks noChangeAspect="1"/>
            </p:cNvSpPr>
            <p:nvPr/>
          </p:nvSpPr>
          <p:spPr>
            <a:xfrm>
              <a:off x="5089515" y="285221"/>
              <a:ext cx="914400" cy="914400"/>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chemeClr val="bg1"/>
            </a:solidFill>
            <a:ln>
              <a:noFill/>
            </a:ln>
            <a:effectLst>
              <a:outerShdw blurRad="38100" sx="102000" sy="102000" algn="ctr" rotWithShape="0">
                <a:schemeClr val="tx1">
                  <a:alpha val="40000"/>
                </a:schemeClr>
              </a:outerShdw>
            </a:effectLst>
            <a:scene3d>
              <a:camera prst="orthographicFront"/>
              <a:lightRig rig="threePt" dir="t"/>
            </a:scene3d>
            <a:sp3d>
              <a:bevelT w="50800" h="508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960D55F-9D8E-4D61-B9B4-42FAC3447030}"/>
                </a:ext>
              </a:extLst>
            </p:cNvPr>
            <p:cNvSpPr>
              <a:spLocks noChangeAspect="1"/>
            </p:cNvSpPr>
            <p:nvPr/>
          </p:nvSpPr>
          <p:spPr>
            <a:xfrm>
              <a:off x="5212363" y="449368"/>
              <a:ext cx="640080" cy="564589"/>
            </a:xfrm>
            <a:custGeom>
              <a:avLst/>
              <a:gdLst>
                <a:gd name="connsiteX0" fmla="*/ 248107 w 2651760"/>
                <a:gd name="connsiteY0" fmla="*/ 0 h 2651760"/>
                <a:gd name="connsiteX1" fmla="*/ 1240507 w 2651760"/>
                <a:gd name="connsiteY1" fmla="*/ 0 h 2651760"/>
                <a:gd name="connsiteX2" fmla="*/ 1257116 w 2651760"/>
                <a:gd name="connsiteY2" fmla="*/ 1674 h 2651760"/>
                <a:gd name="connsiteX3" fmla="*/ 1273725 w 2651760"/>
                <a:gd name="connsiteY3" fmla="*/ 0 h 2651760"/>
                <a:gd name="connsiteX4" fmla="*/ 2376146 w 2651760"/>
                <a:gd name="connsiteY4" fmla="*/ 0 h 2651760"/>
                <a:gd name="connsiteX5" fmla="*/ 2651760 w 2651760"/>
                <a:gd name="connsiteY5" fmla="*/ 275614 h 2651760"/>
                <a:gd name="connsiteX6" fmla="*/ 2651760 w 2651760"/>
                <a:gd name="connsiteY6" fmla="*/ 2376146 h 2651760"/>
                <a:gd name="connsiteX7" fmla="*/ 2376146 w 2651760"/>
                <a:gd name="connsiteY7" fmla="*/ 2651760 h 2651760"/>
                <a:gd name="connsiteX8" fmla="*/ 1273725 w 2651760"/>
                <a:gd name="connsiteY8" fmla="*/ 2651760 h 2651760"/>
                <a:gd name="connsiteX9" fmla="*/ 1257116 w 2651760"/>
                <a:gd name="connsiteY9" fmla="*/ 2650086 h 2651760"/>
                <a:gd name="connsiteX10" fmla="*/ 1240507 w 2651760"/>
                <a:gd name="connsiteY10" fmla="*/ 2651760 h 2651760"/>
                <a:gd name="connsiteX11" fmla="*/ 248107 w 2651760"/>
                <a:gd name="connsiteY11" fmla="*/ 2651760 h 2651760"/>
                <a:gd name="connsiteX12" fmla="*/ 0 w 2651760"/>
                <a:gd name="connsiteY12" fmla="*/ 2403653 h 2651760"/>
                <a:gd name="connsiteX13" fmla="*/ 0 w 2651760"/>
                <a:gd name="connsiteY13" fmla="*/ 248107 h 2651760"/>
                <a:gd name="connsiteX14" fmla="*/ 248107 w 2651760"/>
                <a:gd name="connsiteY14" fmla="*/ 0 h 2651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651760" h="2651760">
                  <a:moveTo>
                    <a:pt x="248107" y="0"/>
                  </a:moveTo>
                  <a:lnTo>
                    <a:pt x="1240507" y="0"/>
                  </a:lnTo>
                  <a:lnTo>
                    <a:pt x="1257116" y="1674"/>
                  </a:lnTo>
                  <a:lnTo>
                    <a:pt x="1273725" y="0"/>
                  </a:lnTo>
                  <a:lnTo>
                    <a:pt x="2376146" y="0"/>
                  </a:lnTo>
                  <a:cubicBezTo>
                    <a:pt x="2528363" y="0"/>
                    <a:pt x="2651760" y="123397"/>
                    <a:pt x="2651760" y="275614"/>
                  </a:cubicBezTo>
                  <a:lnTo>
                    <a:pt x="2651760" y="2376146"/>
                  </a:lnTo>
                  <a:cubicBezTo>
                    <a:pt x="2651760" y="2528363"/>
                    <a:pt x="2528363" y="2651760"/>
                    <a:pt x="2376146" y="2651760"/>
                  </a:cubicBezTo>
                  <a:lnTo>
                    <a:pt x="1273725" y="2651760"/>
                  </a:lnTo>
                  <a:lnTo>
                    <a:pt x="1257116" y="2650086"/>
                  </a:lnTo>
                  <a:lnTo>
                    <a:pt x="1240507" y="2651760"/>
                  </a:lnTo>
                  <a:lnTo>
                    <a:pt x="248107" y="2651760"/>
                  </a:lnTo>
                  <a:cubicBezTo>
                    <a:pt x="111081" y="2651760"/>
                    <a:pt x="0" y="2540679"/>
                    <a:pt x="0" y="2403653"/>
                  </a:cubicBezTo>
                  <a:lnTo>
                    <a:pt x="0" y="248107"/>
                  </a:lnTo>
                  <a:cubicBezTo>
                    <a:pt x="0" y="111081"/>
                    <a:pt x="111081" y="0"/>
                    <a:pt x="24810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Группа 365">
              <a:extLst>
                <a:ext uri="{FF2B5EF4-FFF2-40B4-BE49-F238E27FC236}">
                  <a16:creationId xmlns:a16="http://schemas.microsoft.com/office/drawing/2014/main" id="{08E6D542-99EE-4E16-A505-FCD84F7055D4}"/>
                </a:ext>
              </a:extLst>
            </p:cNvPr>
            <p:cNvGrpSpPr>
              <a:grpSpLocks noChangeAspect="1"/>
            </p:cNvGrpSpPr>
            <p:nvPr/>
          </p:nvGrpSpPr>
          <p:grpSpPr>
            <a:xfrm>
              <a:off x="5333106" y="567532"/>
              <a:ext cx="383279" cy="320040"/>
              <a:chOff x="5824538" y="3263900"/>
              <a:chExt cx="3636963" cy="3036887"/>
            </a:xfrm>
            <a:solidFill>
              <a:schemeClr val="bg1"/>
            </a:solidFill>
            <a:effectLst/>
          </p:grpSpPr>
          <p:sp>
            <p:nvSpPr>
              <p:cNvPr id="45" name="Freeform 326">
                <a:extLst>
                  <a:ext uri="{FF2B5EF4-FFF2-40B4-BE49-F238E27FC236}">
                    <a16:creationId xmlns:a16="http://schemas.microsoft.com/office/drawing/2014/main" id="{1BDE0ADF-8A48-47E3-81B3-EF902EE25285}"/>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327">
                <a:extLst>
                  <a:ext uri="{FF2B5EF4-FFF2-40B4-BE49-F238E27FC236}">
                    <a16:creationId xmlns:a16="http://schemas.microsoft.com/office/drawing/2014/main" id="{6BBB4D1F-731D-4F71-839E-0900D391FCB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104890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Effect transition="in" filter="wipe(left)">
                                      <p:cBhvr>
                                        <p:cTn id="7" dur="500"/>
                                        <p:tgtEl>
                                          <p:spTgt spid="112"/>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1000" fill="hold"/>
                                        <p:tgtEl>
                                          <p:spTgt spid="13"/>
                                        </p:tgtEl>
                                        <p:attrNameLst>
                                          <p:attrName>ppt_w</p:attrName>
                                        </p:attrNameLst>
                                      </p:cBhvr>
                                      <p:tavLst>
                                        <p:tav tm="0">
                                          <p:val>
                                            <p:fltVal val="0"/>
                                          </p:val>
                                        </p:tav>
                                        <p:tav tm="100000">
                                          <p:val>
                                            <p:strVal val="#ppt_w"/>
                                          </p:val>
                                        </p:tav>
                                      </p:tavLst>
                                    </p:anim>
                                    <p:anim calcmode="lin" valueType="num">
                                      <p:cBhvr>
                                        <p:cTn id="12" dur="1000" fill="hold"/>
                                        <p:tgtEl>
                                          <p:spTgt spid="13"/>
                                        </p:tgtEl>
                                        <p:attrNameLst>
                                          <p:attrName>ppt_h</p:attrName>
                                        </p:attrNameLst>
                                      </p:cBhvr>
                                      <p:tavLst>
                                        <p:tav tm="0">
                                          <p:val>
                                            <p:fltVal val="0"/>
                                          </p:val>
                                        </p:tav>
                                        <p:tav tm="100000">
                                          <p:val>
                                            <p:strVal val="#ppt_h"/>
                                          </p:val>
                                        </p:tav>
                                      </p:tavLst>
                                    </p:anim>
                                    <p:anim calcmode="lin" valueType="num">
                                      <p:cBhvr>
                                        <p:cTn id="13" dur="1000" fill="hold"/>
                                        <p:tgtEl>
                                          <p:spTgt spid="13"/>
                                        </p:tgtEl>
                                        <p:attrNameLst>
                                          <p:attrName>style.rotation</p:attrName>
                                        </p:attrNameLst>
                                      </p:cBhvr>
                                      <p:tavLst>
                                        <p:tav tm="0">
                                          <p:val>
                                            <p:fltVal val="90"/>
                                          </p:val>
                                        </p:tav>
                                        <p:tav tm="100000">
                                          <p:val>
                                            <p:fltVal val="0"/>
                                          </p:val>
                                        </p:tav>
                                      </p:tavLst>
                                    </p:anim>
                                    <p:animEffect transition="in" filter="fade">
                                      <p:cBhvr>
                                        <p:cTn id="14" dur="1000"/>
                                        <p:tgtEl>
                                          <p:spTgt spid="13"/>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71"/>
                                        </p:tgtEl>
                                        <p:attrNameLst>
                                          <p:attrName>style.visibility</p:attrName>
                                        </p:attrNameLst>
                                      </p:cBhvr>
                                      <p:to>
                                        <p:strVal val="visible"/>
                                      </p:to>
                                    </p:set>
                                    <p:anim calcmode="lin" valueType="num">
                                      <p:cBhvr>
                                        <p:cTn id="23" dur="1000" fill="hold"/>
                                        <p:tgtEl>
                                          <p:spTgt spid="71"/>
                                        </p:tgtEl>
                                        <p:attrNameLst>
                                          <p:attrName>ppt_w</p:attrName>
                                        </p:attrNameLst>
                                      </p:cBhvr>
                                      <p:tavLst>
                                        <p:tav tm="0">
                                          <p:val>
                                            <p:fltVal val="0"/>
                                          </p:val>
                                        </p:tav>
                                        <p:tav tm="100000">
                                          <p:val>
                                            <p:strVal val="#ppt_w"/>
                                          </p:val>
                                        </p:tav>
                                      </p:tavLst>
                                    </p:anim>
                                    <p:anim calcmode="lin" valueType="num">
                                      <p:cBhvr>
                                        <p:cTn id="24" dur="1000" fill="hold"/>
                                        <p:tgtEl>
                                          <p:spTgt spid="71"/>
                                        </p:tgtEl>
                                        <p:attrNameLst>
                                          <p:attrName>ppt_h</p:attrName>
                                        </p:attrNameLst>
                                      </p:cBhvr>
                                      <p:tavLst>
                                        <p:tav tm="0">
                                          <p:val>
                                            <p:fltVal val="0"/>
                                          </p:val>
                                        </p:tav>
                                        <p:tav tm="100000">
                                          <p:val>
                                            <p:strVal val="#ppt_h"/>
                                          </p:val>
                                        </p:tav>
                                      </p:tavLst>
                                    </p:anim>
                                    <p:anim calcmode="lin" valueType="num">
                                      <p:cBhvr>
                                        <p:cTn id="25" dur="1000" fill="hold"/>
                                        <p:tgtEl>
                                          <p:spTgt spid="71"/>
                                        </p:tgtEl>
                                        <p:attrNameLst>
                                          <p:attrName>style.rotation</p:attrName>
                                        </p:attrNameLst>
                                      </p:cBhvr>
                                      <p:tavLst>
                                        <p:tav tm="0">
                                          <p:val>
                                            <p:fltVal val="90"/>
                                          </p:val>
                                        </p:tav>
                                        <p:tav tm="100000">
                                          <p:val>
                                            <p:fltVal val="0"/>
                                          </p:val>
                                        </p:tav>
                                      </p:tavLst>
                                    </p:anim>
                                    <p:animEffect transition="in" filter="fade">
                                      <p:cBhvr>
                                        <p:cTn id="26" dur="1000"/>
                                        <p:tgtEl>
                                          <p:spTgt spid="71"/>
                                        </p:tgtEl>
                                      </p:cBhvr>
                                    </p:animEffect>
                                  </p:childTnLst>
                                </p:cTn>
                              </p:par>
                            </p:childTnLst>
                          </p:cTn>
                        </p:par>
                        <p:par>
                          <p:cTn id="27" fill="hold">
                            <p:stCondLst>
                              <p:cond delay="1500"/>
                            </p:stCondLst>
                            <p:childTnLst>
                              <p:par>
                                <p:cTn id="28" presetID="53" presetClass="entr" presetSubtype="16" fill="hold" nodeType="afterEffect">
                                  <p:stCondLst>
                                    <p:cond delay="0"/>
                                  </p:stCondLst>
                                  <p:childTnLst>
                                    <p:set>
                                      <p:cBhvr>
                                        <p:cTn id="29" dur="1" fill="hold">
                                          <p:stCondLst>
                                            <p:cond delay="0"/>
                                          </p:stCondLst>
                                        </p:cTn>
                                        <p:tgtEl>
                                          <p:spTgt spid="113"/>
                                        </p:tgtEl>
                                        <p:attrNameLst>
                                          <p:attrName>style.visibility</p:attrName>
                                        </p:attrNameLst>
                                      </p:cBhvr>
                                      <p:to>
                                        <p:strVal val="visible"/>
                                      </p:to>
                                    </p:set>
                                    <p:anim calcmode="lin" valueType="num">
                                      <p:cBhvr>
                                        <p:cTn id="30" dur="500" fill="hold"/>
                                        <p:tgtEl>
                                          <p:spTgt spid="113"/>
                                        </p:tgtEl>
                                        <p:attrNameLst>
                                          <p:attrName>ppt_w</p:attrName>
                                        </p:attrNameLst>
                                      </p:cBhvr>
                                      <p:tavLst>
                                        <p:tav tm="0">
                                          <p:val>
                                            <p:fltVal val="0"/>
                                          </p:val>
                                        </p:tav>
                                        <p:tav tm="100000">
                                          <p:val>
                                            <p:strVal val="#ppt_w"/>
                                          </p:val>
                                        </p:tav>
                                      </p:tavLst>
                                    </p:anim>
                                    <p:anim calcmode="lin" valueType="num">
                                      <p:cBhvr>
                                        <p:cTn id="31" dur="500" fill="hold"/>
                                        <p:tgtEl>
                                          <p:spTgt spid="113"/>
                                        </p:tgtEl>
                                        <p:attrNameLst>
                                          <p:attrName>ppt_h</p:attrName>
                                        </p:attrNameLst>
                                      </p:cBhvr>
                                      <p:tavLst>
                                        <p:tav tm="0">
                                          <p:val>
                                            <p:fltVal val="0"/>
                                          </p:val>
                                        </p:tav>
                                        <p:tav tm="100000">
                                          <p:val>
                                            <p:strVal val="#ppt_h"/>
                                          </p:val>
                                        </p:tav>
                                      </p:tavLst>
                                    </p:anim>
                                    <p:animEffect transition="in" filter="fade">
                                      <p:cBhvr>
                                        <p:cTn id="32" dur="500"/>
                                        <p:tgtEl>
                                          <p:spTgt spid="113"/>
                                        </p:tgtEl>
                                      </p:cBhvr>
                                    </p:animEffect>
                                  </p:childTnLst>
                                </p:cTn>
                              </p:par>
                              <p:par>
                                <p:cTn id="33" presetID="53" presetClass="entr" presetSubtype="16"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 calcmode="lin" valueType="num">
                                      <p:cBhvr>
                                        <p:cTn id="35" dur="500" fill="hold"/>
                                        <p:tgtEl>
                                          <p:spTgt spid="26"/>
                                        </p:tgtEl>
                                        <p:attrNameLst>
                                          <p:attrName>ppt_w</p:attrName>
                                        </p:attrNameLst>
                                      </p:cBhvr>
                                      <p:tavLst>
                                        <p:tav tm="0">
                                          <p:val>
                                            <p:fltVal val="0"/>
                                          </p:val>
                                        </p:tav>
                                        <p:tav tm="100000">
                                          <p:val>
                                            <p:strVal val="#ppt_w"/>
                                          </p:val>
                                        </p:tav>
                                      </p:tavLst>
                                    </p:anim>
                                    <p:anim calcmode="lin" valueType="num">
                                      <p:cBhvr>
                                        <p:cTn id="36" dur="500" fill="hold"/>
                                        <p:tgtEl>
                                          <p:spTgt spid="26"/>
                                        </p:tgtEl>
                                        <p:attrNameLst>
                                          <p:attrName>ppt_h</p:attrName>
                                        </p:attrNameLst>
                                      </p:cBhvr>
                                      <p:tavLst>
                                        <p:tav tm="0">
                                          <p:val>
                                            <p:fltVal val="0"/>
                                          </p:val>
                                        </p:tav>
                                        <p:tav tm="100000">
                                          <p:val>
                                            <p:strVal val="#ppt_h"/>
                                          </p:val>
                                        </p:tav>
                                      </p:tavLst>
                                    </p:anim>
                                    <p:animEffect transition="in" filter="fade">
                                      <p:cBhvr>
                                        <p:cTn id="37" dur="500"/>
                                        <p:tgtEl>
                                          <p:spTgt spid="26"/>
                                        </p:tgtEl>
                                      </p:cBhvr>
                                    </p:animEffect>
                                  </p:childTnLst>
                                </p:cTn>
                              </p:par>
                            </p:childTnLst>
                          </p:cTn>
                        </p:par>
                        <p:par>
                          <p:cTn id="38" fill="hold">
                            <p:stCondLst>
                              <p:cond delay="2000"/>
                            </p:stCondLst>
                            <p:childTnLst>
                              <p:par>
                                <p:cTn id="39" presetID="22" presetClass="entr" presetSubtype="8" fill="hold" nodeType="afterEffect">
                                  <p:stCondLst>
                                    <p:cond delay="0"/>
                                  </p:stCondLst>
                                  <p:childTnLst>
                                    <p:set>
                                      <p:cBhvr>
                                        <p:cTn id="40" dur="1" fill="hold">
                                          <p:stCondLst>
                                            <p:cond delay="0"/>
                                          </p:stCondLst>
                                        </p:cTn>
                                        <p:tgtEl>
                                          <p:spTgt spid="121"/>
                                        </p:tgtEl>
                                        <p:attrNameLst>
                                          <p:attrName>style.visibility</p:attrName>
                                        </p:attrNameLst>
                                      </p:cBhvr>
                                      <p:to>
                                        <p:strVal val="visible"/>
                                      </p:to>
                                    </p:set>
                                    <p:animEffect transition="in" filter="wipe(left)">
                                      <p:cBhvr>
                                        <p:cTn id="41" dur="500"/>
                                        <p:tgtEl>
                                          <p:spTgt spid="121"/>
                                        </p:tgtEl>
                                      </p:cBhvr>
                                    </p:animEffect>
                                  </p:childTnLst>
                                </p:cTn>
                              </p:par>
                            </p:childTnLst>
                          </p:cTn>
                        </p:par>
                        <p:par>
                          <p:cTn id="42" fill="hold">
                            <p:stCondLst>
                              <p:cond delay="2500"/>
                            </p:stCondLst>
                            <p:childTnLst>
                              <p:par>
                                <p:cTn id="43" presetID="42" presetClass="entr" presetSubtype="0" fill="hold" nodeType="afterEffect">
                                  <p:stCondLst>
                                    <p:cond delay="0"/>
                                  </p:stCondLst>
                                  <p:childTnLst>
                                    <p:set>
                                      <p:cBhvr>
                                        <p:cTn id="44" dur="1" fill="hold">
                                          <p:stCondLst>
                                            <p:cond delay="0"/>
                                          </p:stCondLst>
                                        </p:cTn>
                                        <p:tgtEl>
                                          <p:spTgt spid="118"/>
                                        </p:tgtEl>
                                        <p:attrNameLst>
                                          <p:attrName>style.visibility</p:attrName>
                                        </p:attrNameLst>
                                      </p:cBhvr>
                                      <p:to>
                                        <p:strVal val="visible"/>
                                      </p:to>
                                    </p:set>
                                    <p:animEffect transition="in" filter="fade">
                                      <p:cBhvr>
                                        <p:cTn id="45" dur="1000"/>
                                        <p:tgtEl>
                                          <p:spTgt spid="118"/>
                                        </p:tgtEl>
                                      </p:cBhvr>
                                    </p:animEffect>
                                    <p:anim calcmode="lin" valueType="num">
                                      <p:cBhvr>
                                        <p:cTn id="46" dur="1000" fill="hold"/>
                                        <p:tgtEl>
                                          <p:spTgt spid="118"/>
                                        </p:tgtEl>
                                        <p:attrNameLst>
                                          <p:attrName>ppt_x</p:attrName>
                                        </p:attrNameLst>
                                      </p:cBhvr>
                                      <p:tavLst>
                                        <p:tav tm="0">
                                          <p:val>
                                            <p:strVal val="#ppt_x"/>
                                          </p:val>
                                        </p:tav>
                                        <p:tav tm="100000">
                                          <p:val>
                                            <p:strVal val="#ppt_x"/>
                                          </p:val>
                                        </p:tav>
                                      </p:tavLst>
                                    </p:anim>
                                    <p:anim calcmode="lin" valueType="num">
                                      <p:cBhvr>
                                        <p:cTn id="47" dur="1000" fill="hold"/>
                                        <p:tgtEl>
                                          <p:spTgt spid="118"/>
                                        </p:tgtEl>
                                        <p:attrNameLst>
                                          <p:attrName>ppt_y</p:attrName>
                                        </p:attrNameLst>
                                      </p:cBhvr>
                                      <p:tavLst>
                                        <p:tav tm="0">
                                          <p:val>
                                            <p:strVal val="#ppt_y+.1"/>
                                          </p:val>
                                        </p:tav>
                                        <p:tav tm="100000">
                                          <p:val>
                                            <p:strVal val="#ppt_y"/>
                                          </p:val>
                                        </p:tav>
                                      </p:tavLst>
                                    </p:anim>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114"/>
                                        </p:tgtEl>
                                        <p:attrNameLst>
                                          <p:attrName>style.visibility</p:attrName>
                                        </p:attrNameLst>
                                      </p:cBhvr>
                                      <p:to>
                                        <p:strVal val="visible"/>
                                      </p:to>
                                    </p:set>
                                    <p:anim calcmode="lin" valueType="num">
                                      <p:cBhvr>
                                        <p:cTn id="51" dur="500" fill="hold"/>
                                        <p:tgtEl>
                                          <p:spTgt spid="114"/>
                                        </p:tgtEl>
                                        <p:attrNameLst>
                                          <p:attrName>ppt_w</p:attrName>
                                        </p:attrNameLst>
                                      </p:cBhvr>
                                      <p:tavLst>
                                        <p:tav tm="0">
                                          <p:val>
                                            <p:fltVal val="0"/>
                                          </p:val>
                                        </p:tav>
                                        <p:tav tm="100000">
                                          <p:val>
                                            <p:strVal val="#ppt_w"/>
                                          </p:val>
                                        </p:tav>
                                      </p:tavLst>
                                    </p:anim>
                                    <p:anim calcmode="lin" valueType="num">
                                      <p:cBhvr>
                                        <p:cTn id="52" dur="500" fill="hold"/>
                                        <p:tgtEl>
                                          <p:spTgt spid="114"/>
                                        </p:tgtEl>
                                        <p:attrNameLst>
                                          <p:attrName>ppt_h</p:attrName>
                                        </p:attrNameLst>
                                      </p:cBhvr>
                                      <p:tavLst>
                                        <p:tav tm="0">
                                          <p:val>
                                            <p:fltVal val="0"/>
                                          </p:val>
                                        </p:tav>
                                        <p:tav tm="100000">
                                          <p:val>
                                            <p:strVal val="#ppt_h"/>
                                          </p:val>
                                        </p:tav>
                                      </p:tavLst>
                                    </p:anim>
                                    <p:animEffect transition="in" filter="fade">
                                      <p:cBhvr>
                                        <p:cTn id="53" dur="500"/>
                                        <p:tgtEl>
                                          <p:spTgt spid="114"/>
                                        </p:tgtEl>
                                      </p:cBhvr>
                                    </p:animEffect>
                                  </p:childTnLst>
                                </p:cTn>
                              </p:par>
                              <p:par>
                                <p:cTn id="54" presetID="53" presetClass="entr" presetSubtype="16" fill="hold" nodeType="withEffect">
                                  <p:stCondLst>
                                    <p:cond delay="0"/>
                                  </p:stCondLst>
                                  <p:childTnLst>
                                    <p:set>
                                      <p:cBhvr>
                                        <p:cTn id="55" dur="1" fill="hold">
                                          <p:stCondLst>
                                            <p:cond delay="0"/>
                                          </p:stCondLst>
                                        </p:cTn>
                                        <p:tgtEl>
                                          <p:spTgt spid="82"/>
                                        </p:tgtEl>
                                        <p:attrNameLst>
                                          <p:attrName>style.visibility</p:attrName>
                                        </p:attrNameLst>
                                      </p:cBhvr>
                                      <p:to>
                                        <p:strVal val="visible"/>
                                      </p:to>
                                    </p:set>
                                    <p:anim calcmode="lin" valueType="num">
                                      <p:cBhvr>
                                        <p:cTn id="56" dur="500" fill="hold"/>
                                        <p:tgtEl>
                                          <p:spTgt spid="82"/>
                                        </p:tgtEl>
                                        <p:attrNameLst>
                                          <p:attrName>ppt_w</p:attrName>
                                        </p:attrNameLst>
                                      </p:cBhvr>
                                      <p:tavLst>
                                        <p:tav tm="0">
                                          <p:val>
                                            <p:fltVal val="0"/>
                                          </p:val>
                                        </p:tav>
                                        <p:tav tm="100000">
                                          <p:val>
                                            <p:strVal val="#ppt_w"/>
                                          </p:val>
                                        </p:tav>
                                      </p:tavLst>
                                    </p:anim>
                                    <p:anim calcmode="lin" valueType="num">
                                      <p:cBhvr>
                                        <p:cTn id="57" dur="500" fill="hold"/>
                                        <p:tgtEl>
                                          <p:spTgt spid="82"/>
                                        </p:tgtEl>
                                        <p:attrNameLst>
                                          <p:attrName>ppt_h</p:attrName>
                                        </p:attrNameLst>
                                      </p:cBhvr>
                                      <p:tavLst>
                                        <p:tav tm="0">
                                          <p:val>
                                            <p:fltVal val="0"/>
                                          </p:val>
                                        </p:tav>
                                        <p:tav tm="100000">
                                          <p:val>
                                            <p:strVal val="#ppt_h"/>
                                          </p:val>
                                        </p:tav>
                                      </p:tavLst>
                                    </p:anim>
                                    <p:animEffect transition="in" filter="fade">
                                      <p:cBhvr>
                                        <p:cTn id="58" dur="500"/>
                                        <p:tgtEl>
                                          <p:spTgt spid="82"/>
                                        </p:tgtEl>
                                      </p:cBhvr>
                                    </p:animEffect>
                                  </p:childTnLst>
                                </p:cTn>
                              </p:par>
                            </p:childTnLst>
                          </p:cTn>
                        </p:par>
                        <p:par>
                          <p:cTn id="59" fill="hold">
                            <p:stCondLst>
                              <p:cond delay="4000"/>
                            </p:stCondLst>
                            <p:childTnLst>
                              <p:par>
                                <p:cTn id="60" presetID="22" presetClass="entr" presetSubtype="8" fill="hold" nodeType="after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wipe(left)">
                                      <p:cBhvr>
                                        <p:cTn id="62" dur="500"/>
                                        <p:tgtEl>
                                          <p:spTgt spid="123"/>
                                        </p:tgtEl>
                                      </p:cBhvr>
                                    </p:animEffect>
                                  </p:childTnLst>
                                </p:cTn>
                              </p:par>
                            </p:childTnLst>
                          </p:cTn>
                        </p:par>
                        <p:par>
                          <p:cTn id="63" fill="hold">
                            <p:stCondLst>
                              <p:cond delay="4500"/>
                            </p:stCondLst>
                            <p:childTnLst>
                              <p:par>
                                <p:cTn id="64" presetID="42" presetClass="entr" presetSubtype="0" fill="hold" nodeType="afterEffect">
                                  <p:stCondLst>
                                    <p:cond delay="0"/>
                                  </p:stCondLst>
                                  <p:childTnLst>
                                    <p:set>
                                      <p:cBhvr>
                                        <p:cTn id="65" dur="1" fill="hold">
                                          <p:stCondLst>
                                            <p:cond delay="0"/>
                                          </p:stCondLst>
                                        </p:cTn>
                                        <p:tgtEl>
                                          <p:spTgt spid="117"/>
                                        </p:tgtEl>
                                        <p:attrNameLst>
                                          <p:attrName>style.visibility</p:attrName>
                                        </p:attrNameLst>
                                      </p:cBhvr>
                                      <p:to>
                                        <p:strVal val="visible"/>
                                      </p:to>
                                    </p:set>
                                    <p:animEffect transition="in" filter="fade">
                                      <p:cBhvr>
                                        <p:cTn id="66" dur="1000"/>
                                        <p:tgtEl>
                                          <p:spTgt spid="117"/>
                                        </p:tgtEl>
                                      </p:cBhvr>
                                    </p:animEffect>
                                    <p:anim calcmode="lin" valueType="num">
                                      <p:cBhvr>
                                        <p:cTn id="67" dur="1000" fill="hold"/>
                                        <p:tgtEl>
                                          <p:spTgt spid="117"/>
                                        </p:tgtEl>
                                        <p:attrNameLst>
                                          <p:attrName>ppt_x</p:attrName>
                                        </p:attrNameLst>
                                      </p:cBhvr>
                                      <p:tavLst>
                                        <p:tav tm="0">
                                          <p:val>
                                            <p:strVal val="#ppt_x"/>
                                          </p:val>
                                        </p:tav>
                                        <p:tav tm="100000">
                                          <p:val>
                                            <p:strVal val="#ppt_x"/>
                                          </p:val>
                                        </p:tav>
                                      </p:tavLst>
                                    </p:anim>
                                    <p:anim calcmode="lin" valueType="num">
                                      <p:cBhvr>
                                        <p:cTn id="68" dur="1000" fill="hold"/>
                                        <p:tgtEl>
                                          <p:spTgt spid="117"/>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nodeType="afterEffect">
                                  <p:stCondLst>
                                    <p:cond delay="0"/>
                                  </p:stCondLst>
                                  <p:childTnLst>
                                    <p:set>
                                      <p:cBhvr>
                                        <p:cTn id="71" dur="1" fill="hold">
                                          <p:stCondLst>
                                            <p:cond delay="0"/>
                                          </p:stCondLst>
                                        </p:cTn>
                                        <p:tgtEl>
                                          <p:spTgt spid="115"/>
                                        </p:tgtEl>
                                        <p:attrNameLst>
                                          <p:attrName>style.visibility</p:attrName>
                                        </p:attrNameLst>
                                      </p:cBhvr>
                                      <p:to>
                                        <p:strVal val="visible"/>
                                      </p:to>
                                    </p:set>
                                    <p:anim calcmode="lin" valueType="num">
                                      <p:cBhvr>
                                        <p:cTn id="72" dur="500" fill="hold"/>
                                        <p:tgtEl>
                                          <p:spTgt spid="115"/>
                                        </p:tgtEl>
                                        <p:attrNameLst>
                                          <p:attrName>ppt_w</p:attrName>
                                        </p:attrNameLst>
                                      </p:cBhvr>
                                      <p:tavLst>
                                        <p:tav tm="0">
                                          <p:val>
                                            <p:fltVal val="0"/>
                                          </p:val>
                                        </p:tav>
                                        <p:tav tm="100000">
                                          <p:val>
                                            <p:strVal val="#ppt_w"/>
                                          </p:val>
                                        </p:tav>
                                      </p:tavLst>
                                    </p:anim>
                                    <p:anim calcmode="lin" valueType="num">
                                      <p:cBhvr>
                                        <p:cTn id="73" dur="500" fill="hold"/>
                                        <p:tgtEl>
                                          <p:spTgt spid="115"/>
                                        </p:tgtEl>
                                        <p:attrNameLst>
                                          <p:attrName>ppt_h</p:attrName>
                                        </p:attrNameLst>
                                      </p:cBhvr>
                                      <p:tavLst>
                                        <p:tav tm="0">
                                          <p:val>
                                            <p:fltVal val="0"/>
                                          </p:val>
                                        </p:tav>
                                        <p:tav tm="100000">
                                          <p:val>
                                            <p:strVal val="#ppt_h"/>
                                          </p:val>
                                        </p:tav>
                                      </p:tavLst>
                                    </p:anim>
                                    <p:animEffect transition="in" filter="fade">
                                      <p:cBhvr>
                                        <p:cTn id="74" dur="500"/>
                                        <p:tgtEl>
                                          <p:spTgt spid="115"/>
                                        </p:tgtEl>
                                      </p:cBhvr>
                                    </p:animEffect>
                                  </p:childTnLst>
                                </p:cTn>
                              </p:par>
                              <p:par>
                                <p:cTn id="75" presetID="53" presetClass="entr" presetSubtype="16" fill="hold" nodeType="withEffect">
                                  <p:stCondLst>
                                    <p:cond delay="0"/>
                                  </p:stCondLst>
                                  <p:childTnLst>
                                    <p:set>
                                      <p:cBhvr>
                                        <p:cTn id="76" dur="1" fill="hold">
                                          <p:stCondLst>
                                            <p:cond delay="0"/>
                                          </p:stCondLst>
                                        </p:cTn>
                                        <p:tgtEl>
                                          <p:spTgt spid="85"/>
                                        </p:tgtEl>
                                        <p:attrNameLst>
                                          <p:attrName>style.visibility</p:attrName>
                                        </p:attrNameLst>
                                      </p:cBhvr>
                                      <p:to>
                                        <p:strVal val="visible"/>
                                      </p:to>
                                    </p:set>
                                    <p:anim calcmode="lin" valueType="num">
                                      <p:cBhvr>
                                        <p:cTn id="77" dur="500" fill="hold"/>
                                        <p:tgtEl>
                                          <p:spTgt spid="85"/>
                                        </p:tgtEl>
                                        <p:attrNameLst>
                                          <p:attrName>ppt_w</p:attrName>
                                        </p:attrNameLst>
                                      </p:cBhvr>
                                      <p:tavLst>
                                        <p:tav tm="0">
                                          <p:val>
                                            <p:fltVal val="0"/>
                                          </p:val>
                                        </p:tav>
                                        <p:tav tm="100000">
                                          <p:val>
                                            <p:strVal val="#ppt_w"/>
                                          </p:val>
                                        </p:tav>
                                      </p:tavLst>
                                    </p:anim>
                                    <p:anim calcmode="lin" valueType="num">
                                      <p:cBhvr>
                                        <p:cTn id="78" dur="500" fill="hold"/>
                                        <p:tgtEl>
                                          <p:spTgt spid="85"/>
                                        </p:tgtEl>
                                        <p:attrNameLst>
                                          <p:attrName>ppt_h</p:attrName>
                                        </p:attrNameLst>
                                      </p:cBhvr>
                                      <p:tavLst>
                                        <p:tav tm="0">
                                          <p:val>
                                            <p:fltVal val="0"/>
                                          </p:val>
                                        </p:tav>
                                        <p:tav tm="100000">
                                          <p:val>
                                            <p:strVal val="#ppt_h"/>
                                          </p:val>
                                        </p:tav>
                                      </p:tavLst>
                                    </p:anim>
                                    <p:animEffect transition="in" filter="fade">
                                      <p:cBhvr>
                                        <p:cTn id="79" dur="500"/>
                                        <p:tgtEl>
                                          <p:spTgt spid="85"/>
                                        </p:tgtEl>
                                      </p:cBhvr>
                                    </p:animEffect>
                                  </p:childTnLst>
                                </p:cTn>
                              </p:par>
                            </p:childTnLst>
                          </p:cTn>
                        </p:par>
                        <p:par>
                          <p:cTn id="80" fill="hold">
                            <p:stCondLst>
                              <p:cond delay="6000"/>
                            </p:stCondLst>
                            <p:childTnLst>
                              <p:par>
                                <p:cTn id="81" presetID="22" presetClass="entr" presetSubtype="8" fill="hold" nodeType="afterEffect">
                                  <p:stCondLst>
                                    <p:cond delay="0"/>
                                  </p:stCondLst>
                                  <p:childTnLst>
                                    <p:set>
                                      <p:cBhvr>
                                        <p:cTn id="82" dur="1" fill="hold">
                                          <p:stCondLst>
                                            <p:cond delay="0"/>
                                          </p:stCondLst>
                                        </p:cTn>
                                        <p:tgtEl>
                                          <p:spTgt spid="122"/>
                                        </p:tgtEl>
                                        <p:attrNameLst>
                                          <p:attrName>style.visibility</p:attrName>
                                        </p:attrNameLst>
                                      </p:cBhvr>
                                      <p:to>
                                        <p:strVal val="visible"/>
                                      </p:to>
                                    </p:set>
                                    <p:animEffect transition="in" filter="wipe(left)">
                                      <p:cBhvr>
                                        <p:cTn id="83" dur="500"/>
                                        <p:tgtEl>
                                          <p:spTgt spid="122"/>
                                        </p:tgtEl>
                                      </p:cBhvr>
                                    </p:animEffect>
                                  </p:childTnLst>
                                </p:cTn>
                              </p:par>
                            </p:childTnLst>
                          </p:cTn>
                        </p:par>
                        <p:par>
                          <p:cTn id="84" fill="hold">
                            <p:stCondLst>
                              <p:cond delay="6500"/>
                            </p:stCondLst>
                            <p:childTnLst>
                              <p:par>
                                <p:cTn id="85" presetID="47" presetClass="entr" presetSubtype="0" fill="hold" nodeType="afterEffect">
                                  <p:stCondLst>
                                    <p:cond delay="0"/>
                                  </p:stCondLst>
                                  <p:childTnLst>
                                    <p:set>
                                      <p:cBhvr>
                                        <p:cTn id="86" dur="1" fill="hold">
                                          <p:stCondLst>
                                            <p:cond delay="0"/>
                                          </p:stCondLst>
                                        </p:cTn>
                                        <p:tgtEl>
                                          <p:spTgt spid="119"/>
                                        </p:tgtEl>
                                        <p:attrNameLst>
                                          <p:attrName>style.visibility</p:attrName>
                                        </p:attrNameLst>
                                      </p:cBhvr>
                                      <p:to>
                                        <p:strVal val="visible"/>
                                      </p:to>
                                    </p:set>
                                    <p:animEffect transition="in" filter="fade">
                                      <p:cBhvr>
                                        <p:cTn id="87" dur="1000"/>
                                        <p:tgtEl>
                                          <p:spTgt spid="119"/>
                                        </p:tgtEl>
                                      </p:cBhvr>
                                    </p:animEffect>
                                    <p:anim calcmode="lin" valueType="num">
                                      <p:cBhvr>
                                        <p:cTn id="88" dur="1000" fill="hold"/>
                                        <p:tgtEl>
                                          <p:spTgt spid="119"/>
                                        </p:tgtEl>
                                        <p:attrNameLst>
                                          <p:attrName>ppt_x</p:attrName>
                                        </p:attrNameLst>
                                      </p:cBhvr>
                                      <p:tavLst>
                                        <p:tav tm="0">
                                          <p:val>
                                            <p:strVal val="#ppt_x"/>
                                          </p:val>
                                        </p:tav>
                                        <p:tav tm="100000">
                                          <p:val>
                                            <p:strVal val="#ppt_x"/>
                                          </p:val>
                                        </p:tav>
                                      </p:tavLst>
                                    </p:anim>
                                    <p:anim calcmode="lin" valueType="num">
                                      <p:cBhvr>
                                        <p:cTn id="89" dur="1000" fill="hold"/>
                                        <p:tgtEl>
                                          <p:spTgt spid="119"/>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116"/>
                                        </p:tgtEl>
                                        <p:attrNameLst>
                                          <p:attrName>style.visibility</p:attrName>
                                        </p:attrNameLst>
                                      </p:cBhvr>
                                      <p:to>
                                        <p:strVal val="visible"/>
                                      </p:to>
                                    </p:set>
                                    <p:anim calcmode="lin" valueType="num">
                                      <p:cBhvr>
                                        <p:cTn id="93" dur="500" fill="hold"/>
                                        <p:tgtEl>
                                          <p:spTgt spid="116"/>
                                        </p:tgtEl>
                                        <p:attrNameLst>
                                          <p:attrName>ppt_w</p:attrName>
                                        </p:attrNameLst>
                                      </p:cBhvr>
                                      <p:tavLst>
                                        <p:tav tm="0">
                                          <p:val>
                                            <p:fltVal val="0"/>
                                          </p:val>
                                        </p:tav>
                                        <p:tav tm="100000">
                                          <p:val>
                                            <p:strVal val="#ppt_w"/>
                                          </p:val>
                                        </p:tav>
                                      </p:tavLst>
                                    </p:anim>
                                    <p:anim calcmode="lin" valueType="num">
                                      <p:cBhvr>
                                        <p:cTn id="94" dur="500" fill="hold"/>
                                        <p:tgtEl>
                                          <p:spTgt spid="116"/>
                                        </p:tgtEl>
                                        <p:attrNameLst>
                                          <p:attrName>ppt_h</p:attrName>
                                        </p:attrNameLst>
                                      </p:cBhvr>
                                      <p:tavLst>
                                        <p:tav tm="0">
                                          <p:val>
                                            <p:fltVal val="0"/>
                                          </p:val>
                                        </p:tav>
                                        <p:tav tm="100000">
                                          <p:val>
                                            <p:strVal val="#ppt_h"/>
                                          </p:val>
                                        </p:tav>
                                      </p:tavLst>
                                    </p:anim>
                                    <p:animEffect transition="in" filter="fade">
                                      <p:cBhvr>
                                        <p:cTn id="95" dur="500"/>
                                        <p:tgtEl>
                                          <p:spTgt spid="116"/>
                                        </p:tgtEl>
                                      </p:cBhvr>
                                    </p:animEffect>
                                  </p:childTnLst>
                                </p:cTn>
                              </p:par>
                              <p:par>
                                <p:cTn id="96" presetID="53" presetClass="entr" presetSubtype="16" fill="hold" nodeType="withEffect">
                                  <p:stCondLst>
                                    <p:cond delay="0"/>
                                  </p:stCondLst>
                                  <p:childTnLst>
                                    <p:set>
                                      <p:cBhvr>
                                        <p:cTn id="97" dur="1" fill="hold">
                                          <p:stCondLst>
                                            <p:cond delay="0"/>
                                          </p:stCondLst>
                                        </p:cTn>
                                        <p:tgtEl>
                                          <p:spTgt spid="88"/>
                                        </p:tgtEl>
                                        <p:attrNameLst>
                                          <p:attrName>style.visibility</p:attrName>
                                        </p:attrNameLst>
                                      </p:cBhvr>
                                      <p:to>
                                        <p:strVal val="visible"/>
                                      </p:to>
                                    </p:set>
                                    <p:anim calcmode="lin" valueType="num">
                                      <p:cBhvr>
                                        <p:cTn id="98" dur="500" fill="hold"/>
                                        <p:tgtEl>
                                          <p:spTgt spid="88"/>
                                        </p:tgtEl>
                                        <p:attrNameLst>
                                          <p:attrName>ppt_w</p:attrName>
                                        </p:attrNameLst>
                                      </p:cBhvr>
                                      <p:tavLst>
                                        <p:tav tm="0">
                                          <p:val>
                                            <p:fltVal val="0"/>
                                          </p:val>
                                        </p:tav>
                                        <p:tav tm="100000">
                                          <p:val>
                                            <p:strVal val="#ppt_w"/>
                                          </p:val>
                                        </p:tav>
                                      </p:tavLst>
                                    </p:anim>
                                    <p:anim calcmode="lin" valueType="num">
                                      <p:cBhvr>
                                        <p:cTn id="99" dur="500" fill="hold"/>
                                        <p:tgtEl>
                                          <p:spTgt spid="88"/>
                                        </p:tgtEl>
                                        <p:attrNameLst>
                                          <p:attrName>ppt_h</p:attrName>
                                        </p:attrNameLst>
                                      </p:cBhvr>
                                      <p:tavLst>
                                        <p:tav tm="0">
                                          <p:val>
                                            <p:fltVal val="0"/>
                                          </p:val>
                                        </p:tav>
                                        <p:tav tm="100000">
                                          <p:val>
                                            <p:strVal val="#ppt_h"/>
                                          </p:val>
                                        </p:tav>
                                      </p:tavLst>
                                    </p:anim>
                                    <p:animEffect transition="in" filter="fade">
                                      <p:cBhvr>
                                        <p:cTn id="100" dur="500"/>
                                        <p:tgtEl>
                                          <p:spTgt spid="88"/>
                                        </p:tgtEl>
                                      </p:cBhvr>
                                    </p:animEffect>
                                  </p:childTnLst>
                                </p:cTn>
                              </p:par>
                            </p:childTnLst>
                          </p:cTn>
                        </p:par>
                        <p:par>
                          <p:cTn id="101" fill="hold">
                            <p:stCondLst>
                              <p:cond delay="8000"/>
                            </p:stCondLst>
                            <p:childTnLst>
                              <p:par>
                                <p:cTn id="102" presetID="22" presetClass="entr" presetSubtype="8" fill="hold" nodeType="afterEffect">
                                  <p:stCondLst>
                                    <p:cond delay="0"/>
                                  </p:stCondLst>
                                  <p:childTnLst>
                                    <p:set>
                                      <p:cBhvr>
                                        <p:cTn id="103" dur="1" fill="hold">
                                          <p:stCondLst>
                                            <p:cond delay="0"/>
                                          </p:stCondLst>
                                        </p:cTn>
                                        <p:tgtEl>
                                          <p:spTgt spid="124"/>
                                        </p:tgtEl>
                                        <p:attrNameLst>
                                          <p:attrName>style.visibility</p:attrName>
                                        </p:attrNameLst>
                                      </p:cBhvr>
                                      <p:to>
                                        <p:strVal val="visible"/>
                                      </p:to>
                                    </p:set>
                                    <p:animEffect transition="in" filter="wipe(left)">
                                      <p:cBhvr>
                                        <p:cTn id="104" dur="500"/>
                                        <p:tgtEl>
                                          <p:spTgt spid="124"/>
                                        </p:tgtEl>
                                      </p:cBhvr>
                                    </p:animEffect>
                                  </p:childTnLst>
                                </p:cTn>
                              </p:par>
                            </p:childTnLst>
                          </p:cTn>
                        </p:par>
                        <p:par>
                          <p:cTn id="105" fill="hold">
                            <p:stCondLst>
                              <p:cond delay="8500"/>
                            </p:stCondLst>
                            <p:childTnLst>
                              <p:par>
                                <p:cTn id="106" presetID="42" presetClass="entr" presetSubtype="0" fill="hold" nodeType="afterEffect">
                                  <p:stCondLst>
                                    <p:cond delay="0"/>
                                  </p:stCondLst>
                                  <p:childTnLst>
                                    <p:set>
                                      <p:cBhvr>
                                        <p:cTn id="107" dur="1" fill="hold">
                                          <p:stCondLst>
                                            <p:cond delay="0"/>
                                          </p:stCondLst>
                                        </p:cTn>
                                        <p:tgtEl>
                                          <p:spTgt spid="120"/>
                                        </p:tgtEl>
                                        <p:attrNameLst>
                                          <p:attrName>style.visibility</p:attrName>
                                        </p:attrNameLst>
                                      </p:cBhvr>
                                      <p:to>
                                        <p:strVal val="visible"/>
                                      </p:to>
                                    </p:set>
                                    <p:animEffect transition="in" filter="fade">
                                      <p:cBhvr>
                                        <p:cTn id="108" dur="1000"/>
                                        <p:tgtEl>
                                          <p:spTgt spid="120"/>
                                        </p:tgtEl>
                                      </p:cBhvr>
                                    </p:animEffect>
                                    <p:anim calcmode="lin" valueType="num">
                                      <p:cBhvr>
                                        <p:cTn id="109" dur="1000" fill="hold"/>
                                        <p:tgtEl>
                                          <p:spTgt spid="120"/>
                                        </p:tgtEl>
                                        <p:attrNameLst>
                                          <p:attrName>ppt_x</p:attrName>
                                        </p:attrNameLst>
                                      </p:cBhvr>
                                      <p:tavLst>
                                        <p:tav tm="0">
                                          <p:val>
                                            <p:strVal val="#ppt_x"/>
                                          </p:val>
                                        </p:tav>
                                        <p:tav tm="100000">
                                          <p:val>
                                            <p:strVal val="#ppt_x"/>
                                          </p:val>
                                        </p:tav>
                                      </p:tavLst>
                                    </p:anim>
                                    <p:anim calcmode="lin" valueType="num">
                                      <p:cBhvr>
                                        <p:cTn id="110" dur="1000" fill="hold"/>
                                        <p:tgtEl>
                                          <p:spTgt spid="1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65" grpId="0" animBg="1"/>
      <p:bldP spid="71" grpId="0" animBg="1"/>
      <p:bldP spid="11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130" name="Text Box 10">
            <a:extLst>
              <a:ext uri="{FF2B5EF4-FFF2-40B4-BE49-F238E27FC236}">
                <a16:creationId xmlns:a16="http://schemas.microsoft.com/office/drawing/2014/main" id="{6C78851C-D196-4631-99A0-94A255F8A6CD}"/>
              </a:ext>
            </a:extLst>
          </p:cNvPr>
          <p:cNvSpPr txBox="1">
            <a:spLocks noChangeArrowheads="1"/>
          </p:cNvSpPr>
          <p:nvPr/>
        </p:nvSpPr>
        <p:spPr bwMode="auto">
          <a:xfrm>
            <a:off x="349991"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 name="Freeform 10"/>
          <p:cNvSpPr>
            <a:spLocks/>
          </p:cNvSpPr>
          <p:nvPr/>
        </p:nvSpPr>
        <p:spPr bwMode="auto">
          <a:xfrm>
            <a:off x="952551"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FE4A1E"/>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rot="10800000">
            <a:off x="1642646" y="2329489"/>
            <a:ext cx="280736" cy="1286543"/>
            <a:chOff x="3733817" y="1767034"/>
            <a:chExt cx="213551" cy="978680"/>
          </a:xfrm>
          <a:solidFill>
            <a:srgbClr val="FE4A1E"/>
          </a:solidFill>
        </p:grpSpPr>
        <p:sp>
          <p:nvSpPr>
            <p:cNvPr id="6" name="Oval 5"/>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Oval 7"/>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 name="Oval 9"/>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6" name="Group 85">
            <a:extLst>
              <a:ext uri="{FF2B5EF4-FFF2-40B4-BE49-F238E27FC236}">
                <a16:creationId xmlns:a16="http://schemas.microsoft.com/office/drawing/2014/main" id="{0D6CF5E2-B9DB-4795-9FF2-610ED4A6F71F}"/>
              </a:ext>
            </a:extLst>
          </p:cNvPr>
          <p:cNvGrpSpPr>
            <a:grpSpLocks noChangeAspect="1"/>
          </p:cNvGrpSpPr>
          <p:nvPr/>
        </p:nvGrpSpPr>
        <p:grpSpPr>
          <a:xfrm>
            <a:off x="1062290" y="3129149"/>
            <a:ext cx="1441442" cy="1441443"/>
            <a:chOff x="5567079" y="1351967"/>
            <a:chExt cx="3749040" cy="3749047"/>
          </a:xfrm>
          <a:solidFill>
            <a:srgbClr val="00B0F0"/>
          </a:solidFill>
        </p:grpSpPr>
        <p:sp>
          <p:nvSpPr>
            <p:cNvPr id="87" name="Freeform: Shape 86">
              <a:extLst>
                <a:ext uri="{FF2B5EF4-FFF2-40B4-BE49-F238E27FC236}">
                  <a16:creationId xmlns:a16="http://schemas.microsoft.com/office/drawing/2014/main" id="{B364F7CC-D96B-4BA0-BAB8-C7B3000285C7}"/>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34FA8939-1B88-46BB-AE33-523FC291648E}"/>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A97178DB-C441-4D2D-91B6-8ACEE98FD7D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FE4A1E">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8E1055C0-6034-4654-A7E2-66A7B043EC45}"/>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ED955032-36EC-44C8-8896-5647E0298DD8}"/>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17892352-C6EC-47DC-BC9E-DF2D6CB76023}"/>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409E6B7F-C6E7-4239-9CC5-D6485AA7678D}"/>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Shape 93">
              <a:extLst>
                <a:ext uri="{FF2B5EF4-FFF2-40B4-BE49-F238E27FC236}">
                  <a16:creationId xmlns:a16="http://schemas.microsoft.com/office/drawing/2014/main" id="{D9797F64-6A98-4487-841A-EC4880F2E374}"/>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05F0C696-6D9F-4EAE-95CC-3AE9899E1A81}"/>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FFF56CB6-D621-4C2D-B47B-688FF50593B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8" name="TextBox 47">
            <a:extLst>
              <a:ext uri="{FF2B5EF4-FFF2-40B4-BE49-F238E27FC236}">
                <a16:creationId xmlns:a16="http://schemas.microsoft.com/office/drawing/2014/main" id="{6643C6FB-9DE5-4C13-8D34-FA364DC75CDB}"/>
              </a:ext>
            </a:extLst>
          </p:cNvPr>
          <p:cNvSpPr txBox="1"/>
          <p:nvPr/>
        </p:nvSpPr>
        <p:spPr>
          <a:xfrm>
            <a:off x="1291459" y="3658470"/>
            <a:ext cx="1003404" cy="584775"/>
          </a:xfrm>
          <a:prstGeom prst="rect">
            <a:avLst/>
          </a:prstGeom>
          <a:noFill/>
        </p:spPr>
        <p:txBody>
          <a:bodyPr wrap="square" rtlCol="0">
            <a:spAutoFit/>
          </a:bodyPr>
          <a:lstStyle/>
          <a:p>
            <a:pPr algn="ctr"/>
            <a:r>
              <a:rPr lang="en-US" sz="3200" dirty="0">
                <a:solidFill>
                  <a:schemeClr val="bg1"/>
                </a:solidFill>
              </a:rPr>
              <a:t>73%</a:t>
            </a:r>
          </a:p>
        </p:txBody>
      </p:sp>
      <p:sp>
        <p:nvSpPr>
          <p:cNvPr id="131" name="Text Box 10">
            <a:extLst>
              <a:ext uri="{FF2B5EF4-FFF2-40B4-BE49-F238E27FC236}">
                <a16:creationId xmlns:a16="http://schemas.microsoft.com/office/drawing/2014/main" id="{4B79E0AA-C498-401D-ACF8-EE24F5769EC4}"/>
              </a:ext>
            </a:extLst>
          </p:cNvPr>
          <p:cNvSpPr txBox="1">
            <a:spLocks noChangeArrowheads="1"/>
          </p:cNvSpPr>
          <p:nvPr/>
        </p:nvSpPr>
        <p:spPr bwMode="auto">
          <a:xfrm>
            <a:off x="3271186"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35" name="Freeform 10">
            <a:extLst>
              <a:ext uri="{FF2B5EF4-FFF2-40B4-BE49-F238E27FC236}">
                <a16:creationId xmlns:a16="http://schemas.microsoft.com/office/drawing/2014/main" id="{FBC0CD8A-0C95-4C23-9E7C-63D5425F967C}"/>
              </a:ext>
            </a:extLst>
          </p:cNvPr>
          <p:cNvSpPr>
            <a:spLocks/>
          </p:cNvSpPr>
          <p:nvPr/>
        </p:nvSpPr>
        <p:spPr bwMode="auto">
          <a:xfrm>
            <a:off x="3873746"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5C9AD3"/>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a:extLst>
              <a:ext uri="{FF2B5EF4-FFF2-40B4-BE49-F238E27FC236}">
                <a16:creationId xmlns:a16="http://schemas.microsoft.com/office/drawing/2014/main" id="{68A93967-D9B9-46A4-A6F5-F9ECEC6A803F}"/>
              </a:ext>
            </a:extLst>
          </p:cNvPr>
          <p:cNvGrpSpPr/>
          <p:nvPr/>
        </p:nvGrpSpPr>
        <p:grpSpPr>
          <a:xfrm rot="10800000">
            <a:off x="4563841" y="2329489"/>
            <a:ext cx="280736" cy="1286543"/>
            <a:chOff x="3733817" y="1767034"/>
            <a:chExt cx="213551" cy="978680"/>
          </a:xfrm>
          <a:solidFill>
            <a:srgbClr val="5C9AD3"/>
          </a:solidFill>
        </p:grpSpPr>
        <p:sp>
          <p:nvSpPr>
            <p:cNvPr id="148" name="Oval 147">
              <a:extLst>
                <a:ext uri="{FF2B5EF4-FFF2-40B4-BE49-F238E27FC236}">
                  <a16:creationId xmlns:a16="http://schemas.microsoft.com/office/drawing/2014/main" id="{B2AA89EA-56B4-42C6-A15F-F9F7A7FD4125}"/>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9" name="Oval 148">
              <a:extLst>
                <a:ext uri="{FF2B5EF4-FFF2-40B4-BE49-F238E27FC236}">
                  <a16:creationId xmlns:a16="http://schemas.microsoft.com/office/drawing/2014/main" id="{E9CB1B80-2A0F-4971-B028-609EAB5DF05C}"/>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Oval 149">
              <a:extLst>
                <a:ext uri="{FF2B5EF4-FFF2-40B4-BE49-F238E27FC236}">
                  <a16:creationId xmlns:a16="http://schemas.microsoft.com/office/drawing/2014/main" id="{29867FE3-4FCA-4970-82A8-A52F2C3898ED}"/>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1" name="Oval 150">
              <a:extLst>
                <a:ext uri="{FF2B5EF4-FFF2-40B4-BE49-F238E27FC236}">
                  <a16:creationId xmlns:a16="http://schemas.microsoft.com/office/drawing/2014/main" id="{FCD0493D-933C-4A11-9CFF-D144BACEF149}"/>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2" name="Oval 151">
              <a:extLst>
                <a:ext uri="{FF2B5EF4-FFF2-40B4-BE49-F238E27FC236}">
                  <a16:creationId xmlns:a16="http://schemas.microsoft.com/office/drawing/2014/main" id="{4C4381FD-346B-456C-91C7-EFB0AFD8C9C4}"/>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3" name="Oval 152">
              <a:extLst>
                <a:ext uri="{FF2B5EF4-FFF2-40B4-BE49-F238E27FC236}">
                  <a16:creationId xmlns:a16="http://schemas.microsoft.com/office/drawing/2014/main" id="{083129CC-9932-4BBB-A5F0-7FC2356556A2}"/>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4" name="Oval 153">
              <a:extLst>
                <a:ext uri="{FF2B5EF4-FFF2-40B4-BE49-F238E27FC236}">
                  <a16:creationId xmlns:a16="http://schemas.microsoft.com/office/drawing/2014/main" id="{CE119009-0CA3-4F04-9267-BC7494135EE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37" name="Group 136">
            <a:extLst>
              <a:ext uri="{FF2B5EF4-FFF2-40B4-BE49-F238E27FC236}">
                <a16:creationId xmlns:a16="http://schemas.microsoft.com/office/drawing/2014/main" id="{97044BC9-4D41-4EA8-BC11-B638FDE7031C}"/>
              </a:ext>
            </a:extLst>
          </p:cNvPr>
          <p:cNvGrpSpPr>
            <a:grpSpLocks noChangeAspect="1"/>
          </p:cNvGrpSpPr>
          <p:nvPr/>
        </p:nvGrpSpPr>
        <p:grpSpPr>
          <a:xfrm>
            <a:off x="3983485" y="3129149"/>
            <a:ext cx="1441442" cy="1441443"/>
            <a:chOff x="5567079" y="1351967"/>
            <a:chExt cx="3749040" cy="3749047"/>
          </a:xfrm>
          <a:solidFill>
            <a:srgbClr val="5C9AD3"/>
          </a:solidFill>
        </p:grpSpPr>
        <p:sp>
          <p:nvSpPr>
            <p:cNvPr id="138" name="Freeform: Shape 137">
              <a:extLst>
                <a:ext uri="{FF2B5EF4-FFF2-40B4-BE49-F238E27FC236}">
                  <a16:creationId xmlns:a16="http://schemas.microsoft.com/office/drawing/2014/main" id="{1FADF310-D7CA-4026-AF47-4830299F4A1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0B1AAB6-3B46-4194-9728-229F6E2A65A1}"/>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5C9AD3">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607A060D-14FB-4D28-A793-507A88645CF1}"/>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595BF8B-EF86-49EF-8745-1608C43887B4}"/>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2E2096E9-B64C-44FC-B978-6EE74B494043}"/>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Freeform: Shape 142">
              <a:extLst>
                <a:ext uri="{FF2B5EF4-FFF2-40B4-BE49-F238E27FC236}">
                  <a16:creationId xmlns:a16="http://schemas.microsoft.com/office/drawing/2014/main" id="{18111643-9922-4014-83A8-B9EDA79E6848}"/>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F5FBA856-7300-4D18-B346-FCB83B188520}"/>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Freeform: Shape 144">
              <a:extLst>
                <a:ext uri="{FF2B5EF4-FFF2-40B4-BE49-F238E27FC236}">
                  <a16:creationId xmlns:a16="http://schemas.microsoft.com/office/drawing/2014/main" id="{C49D8554-9555-43E8-A442-99A176E08B7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a:extLst>
                <a:ext uri="{FF2B5EF4-FFF2-40B4-BE49-F238E27FC236}">
                  <a16:creationId xmlns:a16="http://schemas.microsoft.com/office/drawing/2014/main" id="{24126E97-2E65-4331-A2FD-75939F2A3DA7}"/>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7" name="Freeform: Shape 146">
              <a:extLst>
                <a:ext uri="{FF2B5EF4-FFF2-40B4-BE49-F238E27FC236}">
                  <a16:creationId xmlns:a16="http://schemas.microsoft.com/office/drawing/2014/main" id="{422B772A-6C28-473A-B74C-43F39C28AFAD}"/>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4" name="TextBox 133">
            <a:extLst>
              <a:ext uri="{FF2B5EF4-FFF2-40B4-BE49-F238E27FC236}">
                <a16:creationId xmlns:a16="http://schemas.microsoft.com/office/drawing/2014/main" id="{8A6E9EDE-A6BE-4D5A-9454-F740CD284233}"/>
              </a:ext>
            </a:extLst>
          </p:cNvPr>
          <p:cNvSpPr txBox="1"/>
          <p:nvPr/>
        </p:nvSpPr>
        <p:spPr>
          <a:xfrm>
            <a:off x="4212654" y="3658470"/>
            <a:ext cx="1003404" cy="584775"/>
          </a:xfrm>
          <a:prstGeom prst="rect">
            <a:avLst/>
          </a:prstGeom>
          <a:noFill/>
        </p:spPr>
        <p:txBody>
          <a:bodyPr wrap="square" rtlCol="0">
            <a:spAutoFit/>
          </a:bodyPr>
          <a:lstStyle/>
          <a:p>
            <a:pPr algn="ctr"/>
            <a:r>
              <a:rPr lang="en-US" sz="3200" dirty="0">
                <a:solidFill>
                  <a:schemeClr val="bg1"/>
                </a:solidFill>
              </a:rPr>
              <a:t>82%</a:t>
            </a:r>
          </a:p>
        </p:txBody>
      </p:sp>
      <p:sp>
        <p:nvSpPr>
          <p:cNvPr id="155" name="Text Box 10">
            <a:extLst>
              <a:ext uri="{FF2B5EF4-FFF2-40B4-BE49-F238E27FC236}">
                <a16:creationId xmlns:a16="http://schemas.microsoft.com/office/drawing/2014/main" id="{99834442-245B-4D90-AA06-0AB10F9E5159}"/>
              </a:ext>
            </a:extLst>
          </p:cNvPr>
          <p:cNvSpPr txBox="1">
            <a:spLocks noChangeArrowheads="1"/>
          </p:cNvSpPr>
          <p:nvPr/>
        </p:nvSpPr>
        <p:spPr bwMode="auto">
          <a:xfrm>
            <a:off x="6186259" y="4854586"/>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59" name="Freeform 10">
            <a:extLst>
              <a:ext uri="{FF2B5EF4-FFF2-40B4-BE49-F238E27FC236}">
                <a16:creationId xmlns:a16="http://schemas.microsoft.com/office/drawing/2014/main" id="{DC578B92-FD9B-4F7D-84F5-C97EC3B21FEA}"/>
              </a:ext>
            </a:extLst>
          </p:cNvPr>
          <p:cNvSpPr>
            <a:spLocks/>
          </p:cNvSpPr>
          <p:nvPr/>
        </p:nvSpPr>
        <p:spPr bwMode="auto">
          <a:xfrm>
            <a:off x="6788819" y="1856527"/>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44546B"/>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60" name="Group 159">
            <a:extLst>
              <a:ext uri="{FF2B5EF4-FFF2-40B4-BE49-F238E27FC236}">
                <a16:creationId xmlns:a16="http://schemas.microsoft.com/office/drawing/2014/main" id="{CEF68DF3-3F31-4AF4-AD7E-F411C696A867}"/>
              </a:ext>
            </a:extLst>
          </p:cNvPr>
          <p:cNvGrpSpPr/>
          <p:nvPr/>
        </p:nvGrpSpPr>
        <p:grpSpPr>
          <a:xfrm rot="10800000">
            <a:off x="7478914" y="2331077"/>
            <a:ext cx="280736" cy="1286543"/>
            <a:chOff x="3733817" y="1767034"/>
            <a:chExt cx="213551" cy="978680"/>
          </a:xfrm>
          <a:solidFill>
            <a:srgbClr val="44546B"/>
          </a:solidFill>
        </p:grpSpPr>
        <p:sp>
          <p:nvSpPr>
            <p:cNvPr id="172" name="Oval 171">
              <a:extLst>
                <a:ext uri="{FF2B5EF4-FFF2-40B4-BE49-F238E27FC236}">
                  <a16:creationId xmlns:a16="http://schemas.microsoft.com/office/drawing/2014/main" id="{F365F625-6D1D-4C58-8C75-338794486514}"/>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3" name="Oval 172">
              <a:extLst>
                <a:ext uri="{FF2B5EF4-FFF2-40B4-BE49-F238E27FC236}">
                  <a16:creationId xmlns:a16="http://schemas.microsoft.com/office/drawing/2014/main" id="{C44B4166-1EF4-4442-8708-AE1C078881B9}"/>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4" name="Oval 173">
              <a:extLst>
                <a:ext uri="{FF2B5EF4-FFF2-40B4-BE49-F238E27FC236}">
                  <a16:creationId xmlns:a16="http://schemas.microsoft.com/office/drawing/2014/main" id="{136E189C-8305-4A91-8C0B-A2BDD60531CA}"/>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5" name="Oval 174">
              <a:extLst>
                <a:ext uri="{FF2B5EF4-FFF2-40B4-BE49-F238E27FC236}">
                  <a16:creationId xmlns:a16="http://schemas.microsoft.com/office/drawing/2014/main" id="{B5C1FE3D-C3CC-46F3-90BF-1A7821301F7A}"/>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6" name="Oval 175">
              <a:extLst>
                <a:ext uri="{FF2B5EF4-FFF2-40B4-BE49-F238E27FC236}">
                  <a16:creationId xmlns:a16="http://schemas.microsoft.com/office/drawing/2014/main" id="{AF5E1B50-5BC7-49A8-BEF2-1BBA2265BD27}"/>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Oval 176">
              <a:extLst>
                <a:ext uri="{FF2B5EF4-FFF2-40B4-BE49-F238E27FC236}">
                  <a16:creationId xmlns:a16="http://schemas.microsoft.com/office/drawing/2014/main" id="{911E50A5-55A7-40E9-AA41-E88F03B88F0C}"/>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Oval 177">
              <a:extLst>
                <a:ext uri="{FF2B5EF4-FFF2-40B4-BE49-F238E27FC236}">
                  <a16:creationId xmlns:a16="http://schemas.microsoft.com/office/drawing/2014/main" id="{F9CBD5C8-9C13-4D2E-A1C4-846EC99445A6}"/>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1" name="Group 160">
            <a:extLst>
              <a:ext uri="{FF2B5EF4-FFF2-40B4-BE49-F238E27FC236}">
                <a16:creationId xmlns:a16="http://schemas.microsoft.com/office/drawing/2014/main" id="{1445A73C-77F6-4774-A2E0-B3F95210E039}"/>
              </a:ext>
            </a:extLst>
          </p:cNvPr>
          <p:cNvGrpSpPr>
            <a:grpSpLocks noChangeAspect="1"/>
          </p:cNvGrpSpPr>
          <p:nvPr/>
        </p:nvGrpSpPr>
        <p:grpSpPr>
          <a:xfrm>
            <a:off x="6898558" y="3130737"/>
            <a:ext cx="1441442" cy="1441443"/>
            <a:chOff x="5567079" y="1351967"/>
            <a:chExt cx="3749040" cy="3749047"/>
          </a:xfrm>
          <a:solidFill>
            <a:srgbClr val="44546B"/>
          </a:solidFill>
        </p:grpSpPr>
        <p:sp>
          <p:nvSpPr>
            <p:cNvPr id="162" name="Freeform: Shape 161">
              <a:extLst>
                <a:ext uri="{FF2B5EF4-FFF2-40B4-BE49-F238E27FC236}">
                  <a16:creationId xmlns:a16="http://schemas.microsoft.com/office/drawing/2014/main" id="{90F828A4-0E42-4BDA-9D27-4FC0AC853E0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Freeform: Shape 162">
              <a:extLst>
                <a:ext uri="{FF2B5EF4-FFF2-40B4-BE49-F238E27FC236}">
                  <a16:creationId xmlns:a16="http://schemas.microsoft.com/office/drawing/2014/main" id="{003E947E-DD34-4581-A966-2F06504C00B9}"/>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22D754E1-AFA0-4EF4-AE2F-864C77FC5339}"/>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Freeform: Shape 164">
              <a:extLst>
                <a:ext uri="{FF2B5EF4-FFF2-40B4-BE49-F238E27FC236}">
                  <a16:creationId xmlns:a16="http://schemas.microsoft.com/office/drawing/2014/main" id="{0E49D1D1-6B5D-44F2-A97F-5DE83CD6D0D2}"/>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44546B">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9746B189-F242-4292-BABA-EBF956B29AEC}"/>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153B0C81-7C19-42C2-9622-619763B0E2AE}"/>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8" name="Freeform: Shape 167">
              <a:extLst>
                <a:ext uri="{FF2B5EF4-FFF2-40B4-BE49-F238E27FC236}">
                  <a16:creationId xmlns:a16="http://schemas.microsoft.com/office/drawing/2014/main" id="{8ED01995-AB78-4039-802C-8E5E39A7D6A7}"/>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5B543CFA-904E-4CEA-B27E-769B99F0CD0D}"/>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3E0B37AC-01E2-4124-B1DB-0A546260D549}"/>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1" name="Freeform: Shape 170">
              <a:extLst>
                <a:ext uri="{FF2B5EF4-FFF2-40B4-BE49-F238E27FC236}">
                  <a16:creationId xmlns:a16="http://schemas.microsoft.com/office/drawing/2014/main" id="{FD5D7677-FFAF-4B57-A592-FD0F2B23C760}"/>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8" name="TextBox 157">
            <a:extLst>
              <a:ext uri="{FF2B5EF4-FFF2-40B4-BE49-F238E27FC236}">
                <a16:creationId xmlns:a16="http://schemas.microsoft.com/office/drawing/2014/main" id="{0CE20D3D-408C-4A7E-809E-0B31CDEA9538}"/>
              </a:ext>
            </a:extLst>
          </p:cNvPr>
          <p:cNvSpPr txBox="1"/>
          <p:nvPr/>
        </p:nvSpPr>
        <p:spPr>
          <a:xfrm>
            <a:off x="7127727" y="3660058"/>
            <a:ext cx="1003404" cy="584775"/>
          </a:xfrm>
          <a:prstGeom prst="rect">
            <a:avLst/>
          </a:prstGeom>
          <a:noFill/>
        </p:spPr>
        <p:txBody>
          <a:bodyPr wrap="square" rtlCol="0">
            <a:spAutoFit/>
          </a:bodyPr>
          <a:lstStyle/>
          <a:p>
            <a:pPr algn="ctr"/>
            <a:r>
              <a:rPr lang="en-US" sz="3200" dirty="0">
                <a:solidFill>
                  <a:schemeClr val="bg1"/>
                </a:solidFill>
              </a:rPr>
              <a:t>61%</a:t>
            </a:r>
          </a:p>
        </p:txBody>
      </p:sp>
      <p:sp>
        <p:nvSpPr>
          <p:cNvPr id="179" name="Text Box 10">
            <a:extLst>
              <a:ext uri="{FF2B5EF4-FFF2-40B4-BE49-F238E27FC236}">
                <a16:creationId xmlns:a16="http://schemas.microsoft.com/office/drawing/2014/main" id="{E86078C6-42C3-4A10-89D9-D8ED747F7526}"/>
              </a:ext>
            </a:extLst>
          </p:cNvPr>
          <p:cNvSpPr txBox="1">
            <a:spLocks noChangeArrowheads="1"/>
          </p:cNvSpPr>
          <p:nvPr/>
        </p:nvSpPr>
        <p:spPr bwMode="auto">
          <a:xfrm>
            <a:off x="9098945" y="4852998"/>
            <a:ext cx="2721199" cy="150810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3" name="Freeform 10">
            <a:extLst>
              <a:ext uri="{FF2B5EF4-FFF2-40B4-BE49-F238E27FC236}">
                <a16:creationId xmlns:a16="http://schemas.microsoft.com/office/drawing/2014/main" id="{9D803836-22E2-45DA-8DE4-6D398A0D8CE0}"/>
              </a:ext>
            </a:extLst>
          </p:cNvPr>
          <p:cNvSpPr>
            <a:spLocks/>
          </p:cNvSpPr>
          <p:nvPr/>
        </p:nvSpPr>
        <p:spPr bwMode="auto">
          <a:xfrm>
            <a:off x="9701505" y="1854939"/>
            <a:ext cx="1660921" cy="2834640"/>
          </a:xfrm>
          <a:custGeom>
            <a:avLst/>
            <a:gdLst/>
            <a:ahLst/>
            <a:cxnLst>
              <a:cxn ang="0">
                <a:pos x="225" y="266"/>
              </a:cxn>
              <a:cxn ang="0">
                <a:pos x="225" y="57"/>
              </a:cxn>
              <a:cxn ang="0">
                <a:pos x="245" y="36"/>
              </a:cxn>
              <a:cxn ang="0">
                <a:pos x="245" y="21"/>
              </a:cxn>
              <a:cxn ang="0">
                <a:pos x="224" y="0"/>
              </a:cxn>
              <a:cxn ang="0">
                <a:pos x="147" y="0"/>
              </a:cxn>
              <a:cxn ang="0">
                <a:pos x="125" y="21"/>
              </a:cxn>
              <a:cxn ang="0">
                <a:pos x="125" y="36"/>
              </a:cxn>
              <a:cxn ang="0">
                <a:pos x="145" y="57"/>
              </a:cxn>
              <a:cxn ang="0">
                <a:pos x="145" y="266"/>
              </a:cxn>
              <a:cxn ang="0">
                <a:pos x="0" y="448"/>
              </a:cxn>
              <a:cxn ang="0">
                <a:pos x="185" y="634"/>
              </a:cxn>
              <a:cxn ang="0">
                <a:pos x="371" y="448"/>
              </a:cxn>
              <a:cxn ang="0">
                <a:pos x="225" y="266"/>
              </a:cxn>
            </a:cxnLst>
            <a:rect l="0" t="0" r="r" b="b"/>
            <a:pathLst>
              <a:path w="371" h="634">
                <a:moveTo>
                  <a:pt x="225" y="266"/>
                </a:moveTo>
                <a:cubicBezTo>
                  <a:pt x="225" y="57"/>
                  <a:pt x="225" y="57"/>
                  <a:pt x="225" y="57"/>
                </a:cubicBezTo>
                <a:cubicBezTo>
                  <a:pt x="237" y="57"/>
                  <a:pt x="245" y="47"/>
                  <a:pt x="245" y="36"/>
                </a:cubicBezTo>
                <a:cubicBezTo>
                  <a:pt x="245" y="21"/>
                  <a:pt x="245" y="21"/>
                  <a:pt x="245" y="21"/>
                </a:cubicBezTo>
                <a:cubicBezTo>
                  <a:pt x="245" y="9"/>
                  <a:pt x="236" y="0"/>
                  <a:pt x="224" y="0"/>
                </a:cubicBezTo>
                <a:cubicBezTo>
                  <a:pt x="147" y="0"/>
                  <a:pt x="147" y="0"/>
                  <a:pt x="147" y="0"/>
                </a:cubicBezTo>
                <a:cubicBezTo>
                  <a:pt x="135" y="0"/>
                  <a:pt x="125" y="9"/>
                  <a:pt x="125" y="21"/>
                </a:cubicBezTo>
                <a:cubicBezTo>
                  <a:pt x="125" y="36"/>
                  <a:pt x="125" y="36"/>
                  <a:pt x="125" y="36"/>
                </a:cubicBezTo>
                <a:cubicBezTo>
                  <a:pt x="125" y="47"/>
                  <a:pt x="134" y="57"/>
                  <a:pt x="145" y="57"/>
                </a:cubicBezTo>
                <a:cubicBezTo>
                  <a:pt x="145" y="266"/>
                  <a:pt x="145" y="266"/>
                  <a:pt x="145" y="266"/>
                </a:cubicBezTo>
                <a:cubicBezTo>
                  <a:pt x="62" y="285"/>
                  <a:pt x="0" y="359"/>
                  <a:pt x="0" y="448"/>
                </a:cubicBezTo>
                <a:cubicBezTo>
                  <a:pt x="0" y="550"/>
                  <a:pt x="83" y="634"/>
                  <a:pt x="185" y="634"/>
                </a:cubicBezTo>
                <a:cubicBezTo>
                  <a:pt x="288" y="634"/>
                  <a:pt x="371" y="550"/>
                  <a:pt x="371" y="448"/>
                </a:cubicBezTo>
                <a:cubicBezTo>
                  <a:pt x="371" y="359"/>
                  <a:pt x="309" y="285"/>
                  <a:pt x="225" y="266"/>
                </a:cubicBezTo>
                <a:close/>
              </a:path>
            </a:pathLst>
          </a:custGeom>
          <a:solidFill>
            <a:schemeClr val="tx1">
              <a:alpha val="25000"/>
            </a:schemeClr>
          </a:solidFill>
          <a:ln w="19050">
            <a:solidFill>
              <a:srgbClr val="7A7A7A"/>
            </a:solidFill>
            <a:round/>
            <a:headEnd/>
            <a:tailEnd/>
          </a:ln>
          <a:effectLst>
            <a:outerShdw blurRad="50800" dist="38100" dir="2700000" algn="tl" rotWithShape="0">
              <a:prstClr val="black">
                <a:alpha val="40000"/>
              </a:prstClr>
            </a:outerShdw>
          </a:effectLst>
          <a:scene3d>
            <a:camera prst="orthographicFront"/>
            <a:lightRig rig="threePt" dir="t"/>
          </a:scene3d>
          <a:sp3d>
            <a:bevelT w="165100" prst="coolSlant"/>
          </a:sp3d>
        </p:spPr>
        <p:txBody>
          <a:bodyPr vert="horz" wrap="square" lIns="121920" tIns="60960" rIns="121920" bIns="60960" numCol="1" anchor="t" anchorCtr="0" compatLnSpc="1">
            <a:prstTxWarp prst="textNoShape">
              <a:avLst/>
            </a:prstTxWarp>
          </a:bodyPr>
          <a:lstStyle/>
          <a:p>
            <a:endParaRPr lang="en-US" sz="2400"/>
          </a:p>
        </p:txBody>
      </p:sp>
      <p:grpSp>
        <p:nvGrpSpPr>
          <p:cNvPr id="184" name="Group 183">
            <a:extLst>
              <a:ext uri="{FF2B5EF4-FFF2-40B4-BE49-F238E27FC236}">
                <a16:creationId xmlns:a16="http://schemas.microsoft.com/office/drawing/2014/main" id="{C77F0D3D-5F07-4D84-92F1-0E58C167D10D}"/>
              </a:ext>
            </a:extLst>
          </p:cNvPr>
          <p:cNvGrpSpPr/>
          <p:nvPr/>
        </p:nvGrpSpPr>
        <p:grpSpPr>
          <a:xfrm rot="10800000">
            <a:off x="10391600" y="2329489"/>
            <a:ext cx="280736" cy="1286543"/>
            <a:chOff x="3733817" y="1767034"/>
            <a:chExt cx="213551" cy="978680"/>
          </a:xfrm>
          <a:solidFill>
            <a:srgbClr val="7A7A7A"/>
          </a:solidFill>
        </p:grpSpPr>
        <p:sp>
          <p:nvSpPr>
            <p:cNvPr id="196" name="Oval 195">
              <a:extLst>
                <a:ext uri="{FF2B5EF4-FFF2-40B4-BE49-F238E27FC236}">
                  <a16:creationId xmlns:a16="http://schemas.microsoft.com/office/drawing/2014/main" id="{71E1ABCA-EC44-4DEE-BF72-4D7D6639B3B2}"/>
                </a:ext>
              </a:extLst>
            </p:cNvPr>
            <p:cNvSpPr/>
            <p:nvPr/>
          </p:nvSpPr>
          <p:spPr bwMode="auto">
            <a:xfrm>
              <a:off x="3871167" y="2571747"/>
              <a:ext cx="76201"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Oval 196">
              <a:extLst>
                <a:ext uri="{FF2B5EF4-FFF2-40B4-BE49-F238E27FC236}">
                  <a16:creationId xmlns:a16="http://schemas.microsoft.com/office/drawing/2014/main" id="{C7234D8E-ED35-458B-90CB-F504BAF1462A}"/>
                </a:ext>
              </a:extLst>
            </p:cNvPr>
            <p:cNvSpPr/>
            <p:nvPr/>
          </p:nvSpPr>
          <p:spPr bwMode="auto">
            <a:xfrm>
              <a:off x="3774722" y="2419347"/>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8" name="Oval 197">
              <a:extLst>
                <a:ext uri="{FF2B5EF4-FFF2-40B4-BE49-F238E27FC236}">
                  <a16:creationId xmlns:a16="http://schemas.microsoft.com/office/drawing/2014/main" id="{3A294EDA-A483-4A17-9754-9EF2E7F5EE3E}"/>
                </a:ext>
              </a:extLst>
            </p:cNvPr>
            <p:cNvSpPr/>
            <p:nvPr/>
          </p:nvSpPr>
          <p:spPr bwMode="auto">
            <a:xfrm>
              <a:off x="3828062" y="2248899"/>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9" name="Oval 198">
              <a:extLst>
                <a:ext uri="{FF2B5EF4-FFF2-40B4-BE49-F238E27FC236}">
                  <a16:creationId xmlns:a16="http://schemas.microsoft.com/office/drawing/2014/main" id="{2718EB82-A860-495E-B5F2-1149566C6837}"/>
                </a:ext>
              </a:extLst>
            </p:cNvPr>
            <p:cNvSpPr/>
            <p:nvPr/>
          </p:nvSpPr>
          <p:spPr bwMode="auto">
            <a:xfrm>
              <a:off x="3852922" y="2061207"/>
              <a:ext cx="76200"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0" name="Oval 199">
              <a:extLst>
                <a:ext uri="{FF2B5EF4-FFF2-40B4-BE49-F238E27FC236}">
                  <a16:creationId xmlns:a16="http://schemas.microsoft.com/office/drawing/2014/main" id="{F7220FE1-C7A5-4CBA-A7E1-40564BB1D671}"/>
                </a:ext>
              </a:extLst>
            </p:cNvPr>
            <p:cNvSpPr/>
            <p:nvPr/>
          </p:nvSpPr>
          <p:spPr bwMode="auto">
            <a:xfrm>
              <a:off x="3733817" y="1858278"/>
              <a:ext cx="99060" cy="9906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1" name="Oval 200">
              <a:extLst>
                <a:ext uri="{FF2B5EF4-FFF2-40B4-BE49-F238E27FC236}">
                  <a16:creationId xmlns:a16="http://schemas.microsoft.com/office/drawing/2014/main" id="{44B19932-3640-428B-A116-CF65E04E8938}"/>
                </a:ext>
              </a:extLst>
            </p:cNvPr>
            <p:cNvSpPr/>
            <p:nvPr/>
          </p:nvSpPr>
          <p:spPr bwMode="auto">
            <a:xfrm>
              <a:off x="3780925" y="2669514"/>
              <a:ext cx="76202" cy="76200"/>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2" name="Oval 201">
              <a:extLst>
                <a:ext uri="{FF2B5EF4-FFF2-40B4-BE49-F238E27FC236}">
                  <a16:creationId xmlns:a16="http://schemas.microsoft.com/office/drawing/2014/main" id="{C1892F5F-68E9-494D-999C-F2E79788D4B9}"/>
                </a:ext>
              </a:extLst>
            </p:cNvPr>
            <p:cNvSpPr/>
            <p:nvPr/>
          </p:nvSpPr>
          <p:spPr bwMode="auto">
            <a:xfrm>
              <a:off x="3871158" y="1767034"/>
              <a:ext cx="59278" cy="59278"/>
            </a:xfrm>
            <a:prstGeom prst="ellipse">
              <a:avLst/>
            </a:prstGeom>
            <a:grp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85" name="Group 184">
            <a:extLst>
              <a:ext uri="{FF2B5EF4-FFF2-40B4-BE49-F238E27FC236}">
                <a16:creationId xmlns:a16="http://schemas.microsoft.com/office/drawing/2014/main" id="{7C178475-10F5-4189-A07F-67B26617038D}"/>
              </a:ext>
            </a:extLst>
          </p:cNvPr>
          <p:cNvGrpSpPr>
            <a:grpSpLocks noChangeAspect="1"/>
          </p:cNvGrpSpPr>
          <p:nvPr/>
        </p:nvGrpSpPr>
        <p:grpSpPr>
          <a:xfrm>
            <a:off x="9811244" y="3129149"/>
            <a:ext cx="1441442" cy="1441443"/>
            <a:chOff x="5567079" y="1351967"/>
            <a:chExt cx="3749040" cy="3749047"/>
          </a:xfrm>
          <a:solidFill>
            <a:srgbClr val="7A7A7A"/>
          </a:solidFill>
        </p:grpSpPr>
        <p:sp>
          <p:nvSpPr>
            <p:cNvPr id="186" name="Freeform: Shape 185">
              <a:extLst>
                <a:ext uri="{FF2B5EF4-FFF2-40B4-BE49-F238E27FC236}">
                  <a16:creationId xmlns:a16="http://schemas.microsoft.com/office/drawing/2014/main" id="{FCC90D7E-46B4-419D-B071-9183CDE68121}"/>
                </a:ext>
              </a:extLst>
            </p:cNvPr>
            <p:cNvSpPr/>
            <p:nvPr/>
          </p:nvSpPr>
          <p:spPr>
            <a:xfrm>
              <a:off x="6423801" y="1351967"/>
              <a:ext cx="2035593" cy="301753"/>
            </a:xfrm>
            <a:custGeom>
              <a:avLst/>
              <a:gdLst>
                <a:gd name="connsiteX0" fmla="*/ 1017797 w 2035594"/>
                <a:gd name="connsiteY0" fmla="*/ 0 h 301752"/>
                <a:gd name="connsiteX1" fmla="*/ 1911305 w 2035594"/>
                <a:gd name="connsiteY1" fmla="*/ 226245 h 301752"/>
                <a:gd name="connsiteX2" fmla="*/ 2035594 w 2035594"/>
                <a:gd name="connsiteY2" fmla="*/ 301752 h 301752"/>
                <a:gd name="connsiteX3" fmla="*/ 0 w 2035594"/>
                <a:gd name="connsiteY3" fmla="*/ 301752 h 301752"/>
                <a:gd name="connsiteX4" fmla="*/ 124290 w 2035594"/>
                <a:gd name="connsiteY4" fmla="*/ 226245 h 301752"/>
                <a:gd name="connsiteX5" fmla="*/ 1017797 w 2035594"/>
                <a:gd name="connsiteY5" fmla="*/ 0 h 3017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35594" h="301752">
                  <a:moveTo>
                    <a:pt x="1017797" y="0"/>
                  </a:moveTo>
                  <a:cubicBezTo>
                    <a:pt x="1341319" y="0"/>
                    <a:pt x="1645698" y="81958"/>
                    <a:pt x="1911305" y="226245"/>
                  </a:cubicBezTo>
                  <a:lnTo>
                    <a:pt x="2035594" y="301752"/>
                  </a:lnTo>
                  <a:lnTo>
                    <a:pt x="0" y="301752"/>
                  </a:lnTo>
                  <a:lnTo>
                    <a:pt x="124290" y="226245"/>
                  </a:lnTo>
                  <a:cubicBezTo>
                    <a:pt x="389897" y="81958"/>
                    <a:pt x="694276" y="0"/>
                    <a:pt x="1017797" y="0"/>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7" name="Freeform: Shape 186">
              <a:extLst>
                <a:ext uri="{FF2B5EF4-FFF2-40B4-BE49-F238E27FC236}">
                  <a16:creationId xmlns:a16="http://schemas.microsoft.com/office/drawing/2014/main" id="{9CEB8B26-2D85-4D5A-BBD0-B95A6A00DB7D}"/>
                </a:ext>
              </a:extLst>
            </p:cNvPr>
            <p:cNvSpPr/>
            <p:nvPr/>
          </p:nvSpPr>
          <p:spPr>
            <a:xfrm>
              <a:off x="5985563" y="1653720"/>
              <a:ext cx="2912074" cy="393193"/>
            </a:xfrm>
            <a:custGeom>
              <a:avLst/>
              <a:gdLst>
                <a:gd name="connsiteX0" fmla="*/ 438240 w 2912074"/>
                <a:gd name="connsiteY0" fmla="*/ 0 h 393192"/>
                <a:gd name="connsiteX1" fmla="*/ 2473834 w 2912074"/>
                <a:gd name="connsiteY1" fmla="*/ 0 h 393192"/>
                <a:gd name="connsiteX2" fmla="*/ 2504099 w 2912074"/>
                <a:gd name="connsiteY2" fmla="*/ 18387 h 393192"/>
                <a:gd name="connsiteX3" fmla="*/ 2902508 w 2912074"/>
                <a:gd name="connsiteY3" fmla="*/ 380399 h 393192"/>
                <a:gd name="connsiteX4" fmla="*/ 2912074 w 2912074"/>
                <a:gd name="connsiteY4" fmla="*/ 393192 h 393192"/>
                <a:gd name="connsiteX5" fmla="*/ 0 w 2912074"/>
                <a:gd name="connsiteY5" fmla="*/ 393192 h 393192"/>
                <a:gd name="connsiteX6" fmla="*/ 9566 w 2912074"/>
                <a:gd name="connsiteY6" fmla="*/ 380399 h 393192"/>
                <a:gd name="connsiteX7" fmla="*/ 407975 w 2912074"/>
                <a:gd name="connsiteY7" fmla="*/ 18387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438240" y="0"/>
                  </a:moveTo>
                  <a:lnTo>
                    <a:pt x="2473834" y="0"/>
                  </a:lnTo>
                  <a:lnTo>
                    <a:pt x="2504099" y="18387"/>
                  </a:lnTo>
                  <a:cubicBezTo>
                    <a:pt x="2653687" y="119446"/>
                    <a:pt x="2787903" y="241530"/>
                    <a:pt x="2902508" y="380399"/>
                  </a:cubicBezTo>
                  <a:lnTo>
                    <a:pt x="2912074" y="393192"/>
                  </a:lnTo>
                  <a:lnTo>
                    <a:pt x="0" y="393192"/>
                  </a:lnTo>
                  <a:lnTo>
                    <a:pt x="9566" y="380399"/>
                  </a:lnTo>
                  <a:cubicBezTo>
                    <a:pt x="124171" y="241530"/>
                    <a:pt x="258388" y="119446"/>
                    <a:pt x="407975" y="18387"/>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8" name="Freeform: Shape 187">
              <a:extLst>
                <a:ext uri="{FF2B5EF4-FFF2-40B4-BE49-F238E27FC236}">
                  <a16:creationId xmlns:a16="http://schemas.microsoft.com/office/drawing/2014/main" id="{6DEEB08F-0F60-4C2A-B78B-667C4378795B}"/>
                </a:ext>
              </a:extLst>
            </p:cNvPr>
            <p:cNvSpPr/>
            <p:nvPr/>
          </p:nvSpPr>
          <p:spPr>
            <a:xfrm>
              <a:off x="5741719" y="2046911"/>
              <a:ext cx="3399758" cy="393193"/>
            </a:xfrm>
            <a:custGeom>
              <a:avLst/>
              <a:gdLst>
                <a:gd name="connsiteX0" fmla="*/ 243842 w 3399759"/>
                <a:gd name="connsiteY0" fmla="*/ 0 h 393192"/>
                <a:gd name="connsiteX1" fmla="*/ 3155916 w 3399759"/>
                <a:gd name="connsiteY1" fmla="*/ 0 h 393192"/>
                <a:gd name="connsiteX2" fmla="*/ 3254260 w 3399759"/>
                <a:gd name="connsiteY2" fmla="*/ 131514 h 393192"/>
                <a:gd name="connsiteX3" fmla="*/ 3348155 w 3399759"/>
                <a:gd name="connsiteY3" fmla="*/ 286069 h 393192"/>
                <a:gd name="connsiteX4" fmla="*/ 3399759 w 3399759"/>
                <a:gd name="connsiteY4" fmla="*/ 393192 h 393192"/>
                <a:gd name="connsiteX5" fmla="*/ 0 w 3399759"/>
                <a:gd name="connsiteY5" fmla="*/ 393192 h 393192"/>
                <a:gd name="connsiteX6" fmla="*/ 51604 w 3399759"/>
                <a:gd name="connsiteY6" fmla="*/ 286069 h 393192"/>
                <a:gd name="connsiteX7" fmla="*/ 145498 w 3399759"/>
                <a:gd name="connsiteY7" fmla="*/ 13151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243842" y="0"/>
                  </a:moveTo>
                  <a:lnTo>
                    <a:pt x="3155916" y="0"/>
                  </a:lnTo>
                  <a:lnTo>
                    <a:pt x="3254260" y="131514"/>
                  </a:lnTo>
                  <a:cubicBezTo>
                    <a:pt x="3287947" y="181377"/>
                    <a:pt x="3319297" y="232947"/>
                    <a:pt x="3348155" y="286069"/>
                  </a:cubicBezTo>
                  <a:lnTo>
                    <a:pt x="3399759" y="393192"/>
                  </a:lnTo>
                  <a:lnTo>
                    <a:pt x="0" y="393192"/>
                  </a:lnTo>
                  <a:lnTo>
                    <a:pt x="51604" y="286069"/>
                  </a:lnTo>
                  <a:cubicBezTo>
                    <a:pt x="80461" y="232947"/>
                    <a:pt x="111811" y="181377"/>
                    <a:pt x="145498" y="131514"/>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9" name="Freeform: Shape 188">
              <a:extLst>
                <a:ext uri="{FF2B5EF4-FFF2-40B4-BE49-F238E27FC236}">
                  <a16:creationId xmlns:a16="http://schemas.microsoft.com/office/drawing/2014/main" id="{AF187C7D-E7BB-4F30-B2F1-268A381B6601}"/>
                </a:ext>
              </a:extLst>
            </p:cNvPr>
            <p:cNvSpPr/>
            <p:nvPr/>
          </p:nvSpPr>
          <p:spPr>
            <a:xfrm>
              <a:off x="5609125" y="2440104"/>
              <a:ext cx="3664948" cy="393193"/>
            </a:xfrm>
            <a:custGeom>
              <a:avLst/>
              <a:gdLst>
                <a:gd name="connsiteX0" fmla="*/ 132595 w 3664948"/>
                <a:gd name="connsiteY0" fmla="*/ 0 h 393192"/>
                <a:gd name="connsiteX1" fmla="*/ 3532354 w 3664948"/>
                <a:gd name="connsiteY1" fmla="*/ 0 h 393192"/>
                <a:gd name="connsiteX2" fmla="*/ 3559685 w 3664948"/>
                <a:gd name="connsiteY2" fmla="*/ 56736 h 393192"/>
                <a:gd name="connsiteX3" fmla="*/ 3622719 w 3664948"/>
                <a:gd name="connsiteY3" fmla="*/ 228959 h 393192"/>
                <a:gd name="connsiteX4" fmla="*/ 3664948 w 3664948"/>
                <a:gd name="connsiteY4" fmla="*/ 393192 h 393192"/>
                <a:gd name="connsiteX5" fmla="*/ 0 w 3664948"/>
                <a:gd name="connsiteY5" fmla="*/ 393192 h 393192"/>
                <a:gd name="connsiteX6" fmla="*/ 42229 w 3664948"/>
                <a:gd name="connsiteY6" fmla="*/ 228959 h 393192"/>
                <a:gd name="connsiteX7" fmla="*/ 105263 w 3664948"/>
                <a:gd name="connsiteY7" fmla="*/ 56736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132595" y="0"/>
                  </a:moveTo>
                  <a:lnTo>
                    <a:pt x="3532354" y="0"/>
                  </a:lnTo>
                  <a:lnTo>
                    <a:pt x="3559685" y="56736"/>
                  </a:lnTo>
                  <a:cubicBezTo>
                    <a:pt x="3583399" y="112802"/>
                    <a:pt x="3604463" y="170262"/>
                    <a:pt x="3622719" y="228959"/>
                  </a:cubicBezTo>
                  <a:lnTo>
                    <a:pt x="3664948" y="393192"/>
                  </a:lnTo>
                  <a:lnTo>
                    <a:pt x="0" y="393192"/>
                  </a:lnTo>
                  <a:lnTo>
                    <a:pt x="42229" y="228959"/>
                  </a:lnTo>
                  <a:cubicBezTo>
                    <a:pt x="60486" y="170262"/>
                    <a:pt x="81549" y="112802"/>
                    <a:pt x="105263" y="56736"/>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2B7102EB-F250-4BAC-9146-258851F14EE0}"/>
                </a:ext>
              </a:extLst>
            </p:cNvPr>
            <p:cNvSpPr/>
            <p:nvPr/>
          </p:nvSpPr>
          <p:spPr>
            <a:xfrm>
              <a:off x="5567079" y="2833297"/>
              <a:ext cx="3749040" cy="393193"/>
            </a:xfrm>
            <a:custGeom>
              <a:avLst/>
              <a:gdLst>
                <a:gd name="connsiteX0" fmla="*/ 42046 w 3749040"/>
                <a:gd name="connsiteY0" fmla="*/ 0 h 393192"/>
                <a:gd name="connsiteX1" fmla="*/ 3706994 w 3749040"/>
                <a:gd name="connsiteY1" fmla="*/ 0 h 393192"/>
                <a:gd name="connsiteX2" fmla="*/ 3710956 w 3749040"/>
                <a:gd name="connsiteY2" fmla="*/ 15411 h 393192"/>
                <a:gd name="connsiteX3" fmla="*/ 3749040 w 3749040"/>
                <a:gd name="connsiteY3" fmla="*/ 393192 h 393192"/>
                <a:gd name="connsiteX4" fmla="*/ 0 w 3749040"/>
                <a:gd name="connsiteY4" fmla="*/ 393192 h 393192"/>
                <a:gd name="connsiteX5" fmla="*/ 38084 w 3749040"/>
                <a:gd name="connsiteY5" fmla="*/ 15411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9040" h="393192">
                  <a:moveTo>
                    <a:pt x="42046" y="0"/>
                  </a:moveTo>
                  <a:lnTo>
                    <a:pt x="3706994" y="0"/>
                  </a:lnTo>
                  <a:lnTo>
                    <a:pt x="3710956" y="15411"/>
                  </a:lnTo>
                  <a:cubicBezTo>
                    <a:pt x="3735927" y="137438"/>
                    <a:pt x="3749040" y="263783"/>
                    <a:pt x="3749040" y="393192"/>
                  </a:cubicBezTo>
                  <a:lnTo>
                    <a:pt x="0" y="393192"/>
                  </a:lnTo>
                  <a:cubicBezTo>
                    <a:pt x="0" y="263783"/>
                    <a:pt x="13114" y="137438"/>
                    <a:pt x="38084" y="15411"/>
                  </a:cubicBezTo>
                  <a:close/>
                </a:path>
              </a:pathLst>
            </a:custGeom>
            <a:solidFill>
              <a:srgbClr val="7A7A7A">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Freeform: Shape 190">
              <a:extLst>
                <a:ext uri="{FF2B5EF4-FFF2-40B4-BE49-F238E27FC236}">
                  <a16:creationId xmlns:a16="http://schemas.microsoft.com/office/drawing/2014/main" id="{554A87D0-0348-4B23-8937-0313CD40F974}"/>
                </a:ext>
              </a:extLst>
            </p:cNvPr>
            <p:cNvSpPr/>
            <p:nvPr/>
          </p:nvSpPr>
          <p:spPr>
            <a:xfrm>
              <a:off x="5567079" y="3226493"/>
              <a:ext cx="3749040" cy="393193"/>
            </a:xfrm>
            <a:custGeom>
              <a:avLst/>
              <a:gdLst>
                <a:gd name="connsiteX0" fmla="*/ 0 w 3749040"/>
                <a:gd name="connsiteY0" fmla="*/ 0 h 393192"/>
                <a:gd name="connsiteX1" fmla="*/ 3749040 w 3749040"/>
                <a:gd name="connsiteY1" fmla="*/ 0 h 393192"/>
                <a:gd name="connsiteX2" fmla="*/ 3710956 w 3749040"/>
                <a:gd name="connsiteY2" fmla="*/ 377781 h 393192"/>
                <a:gd name="connsiteX3" fmla="*/ 3706994 w 3749040"/>
                <a:gd name="connsiteY3" fmla="*/ 393192 h 393192"/>
                <a:gd name="connsiteX4" fmla="*/ 42046 w 3749040"/>
                <a:gd name="connsiteY4" fmla="*/ 393192 h 393192"/>
                <a:gd name="connsiteX5" fmla="*/ 38084 w 3749040"/>
                <a:gd name="connsiteY5" fmla="*/ 377781 h 393192"/>
                <a:gd name="connsiteX6" fmla="*/ 0 w 3749040"/>
                <a:gd name="connsiteY6" fmla="*/ 0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49040" h="393192">
                  <a:moveTo>
                    <a:pt x="0" y="0"/>
                  </a:moveTo>
                  <a:lnTo>
                    <a:pt x="3749040" y="0"/>
                  </a:lnTo>
                  <a:cubicBezTo>
                    <a:pt x="3749040" y="129409"/>
                    <a:pt x="3735927" y="255755"/>
                    <a:pt x="3710956" y="377781"/>
                  </a:cubicBezTo>
                  <a:lnTo>
                    <a:pt x="3706994" y="393192"/>
                  </a:lnTo>
                  <a:lnTo>
                    <a:pt x="42046" y="393192"/>
                  </a:lnTo>
                  <a:lnTo>
                    <a:pt x="38084" y="377781"/>
                  </a:lnTo>
                  <a:cubicBezTo>
                    <a:pt x="13114" y="255755"/>
                    <a:pt x="0" y="129409"/>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Freeform: Shape 191">
              <a:extLst>
                <a:ext uri="{FF2B5EF4-FFF2-40B4-BE49-F238E27FC236}">
                  <a16:creationId xmlns:a16="http://schemas.microsoft.com/office/drawing/2014/main" id="{6674A930-2F6F-4800-B4A7-88582AA4F183}"/>
                </a:ext>
              </a:extLst>
            </p:cNvPr>
            <p:cNvSpPr/>
            <p:nvPr/>
          </p:nvSpPr>
          <p:spPr>
            <a:xfrm>
              <a:off x="6423801" y="4799260"/>
              <a:ext cx="2035594" cy="301754"/>
            </a:xfrm>
            <a:custGeom>
              <a:avLst/>
              <a:gdLst>
                <a:gd name="connsiteX0" fmla="*/ 0 w 2035594"/>
                <a:gd name="connsiteY0" fmla="*/ 0 h 301752"/>
                <a:gd name="connsiteX1" fmla="*/ 2035594 w 2035594"/>
                <a:gd name="connsiteY1" fmla="*/ 0 h 301752"/>
                <a:gd name="connsiteX2" fmla="*/ 1911305 w 2035594"/>
                <a:gd name="connsiteY2" fmla="*/ 75508 h 301752"/>
                <a:gd name="connsiteX3" fmla="*/ 1017797 w 2035594"/>
                <a:gd name="connsiteY3" fmla="*/ 301752 h 301752"/>
                <a:gd name="connsiteX4" fmla="*/ 124290 w 2035594"/>
                <a:gd name="connsiteY4" fmla="*/ 75508 h 3017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594" h="301752">
                  <a:moveTo>
                    <a:pt x="0" y="0"/>
                  </a:moveTo>
                  <a:lnTo>
                    <a:pt x="2035594" y="0"/>
                  </a:lnTo>
                  <a:lnTo>
                    <a:pt x="1911305" y="75508"/>
                  </a:lnTo>
                  <a:cubicBezTo>
                    <a:pt x="1645698" y="219794"/>
                    <a:pt x="1341319" y="301752"/>
                    <a:pt x="1017797" y="301752"/>
                  </a:cubicBezTo>
                  <a:cubicBezTo>
                    <a:pt x="694276" y="301752"/>
                    <a:pt x="389897" y="219794"/>
                    <a:pt x="124290" y="7550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Freeform: Shape 192">
              <a:extLst>
                <a:ext uri="{FF2B5EF4-FFF2-40B4-BE49-F238E27FC236}">
                  <a16:creationId xmlns:a16="http://schemas.microsoft.com/office/drawing/2014/main" id="{993D7A71-2EB2-4003-A8D2-BA7BBBF0274E}"/>
                </a:ext>
              </a:extLst>
            </p:cNvPr>
            <p:cNvSpPr/>
            <p:nvPr/>
          </p:nvSpPr>
          <p:spPr>
            <a:xfrm>
              <a:off x="5985563" y="4406070"/>
              <a:ext cx="2912075" cy="393193"/>
            </a:xfrm>
            <a:custGeom>
              <a:avLst/>
              <a:gdLst>
                <a:gd name="connsiteX0" fmla="*/ 0 w 2912074"/>
                <a:gd name="connsiteY0" fmla="*/ 0 h 393192"/>
                <a:gd name="connsiteX1" fmla="*/ 2912074 w 2912074"/>
                <a:gd name="connsiteY1" fmla="*/ 0 h 393192"/>
                <a:gd name="connsiteX2" fmla="*/ 2902508 w 2912074"/>
                <a:gd name="connsiteY2" fmla="*/ 12793 h 393192"/>
                <a:gd name="connsiteX3" fmla="*/ 2504099 w 2912074"/>
                <a:gd name="connsiteY3" fmla="*/ 374806 h 393192"/>
                <a:gd name="connsiteX4" fmla="*/ 2473834 w 2912074"/>
                <a:gd name="connsiteY4" fmla="*/ 393192 h 393192"/>
                <a:gd name="connsiteX5" fmla="*/ 438240 w 2912074"/>
                <a:gd name="connsiteY5" fmla="*/ 393192 h 393192"/>
                <a:gd name="connsiteX6" fmla="*/ 407975 w 2912074"/>
                <a:gd name="connsiteY6" fmla="*/ 374806 h 393192"/>
                <a:gd name="connsiteX7" fmla="*/ 9566 w 2912074"/>
                <a:gd name="connsiteY7" fmla="*/ 1279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12074" h="393192">
                  <a:moveTo>
                    <a:pt x="0" y="0"/>
                  </a:moveTo>
                  <a:lnTo>
                    <a:pt x="2912074" y="0"/>
                  </a:lnTo>
                  <a:lnTo>
                    <a:pt x="2902508" y="12793"/>
                  </a:lnTo>
                  <a:cubicBezTo>
                    <a:pt x="2787903" y="151662"/>
                    <a:pt x="2653687" y="273746"/>
                    <a:pt x="2504099" y="374806"/>
                  </a:cubicBezTo>
                  <a:lnTo>
                    <a:pt x="2473834" y="393192"/>
                  </a:lnTo>
                  <a:lnTo>
                    <a:pt x="438240" y="393192"/>
                  </a:lnTo>
                  <a:lnTo>
                    <a:pt x="407975" y="374806"/>
                  </a:lnTo>
                  <a:cubicBezTo>
                    <a:pt x="258388" y="273746"/>
                    <a:pt x="124171" y="151662"/>
                    <a:pt x="9566" y="127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Freeform: Shape 193">
              <a:extLst>
                <a:ext uri="{FF2B5EF4-FFF2-40B4-BE49-F238E27FC236}">
                  <a16:creationId xmlns:a16="http://schemas.microsoft.com/office/drawing/2014/main" id="{C27E56C5-74E2-40A1-9661-04B6099E1A5A}"/>
                </a:ext>
              </a:extLst>
            </p:cNvPr>
            <p:cNvSpPr/>
            <p:nvPr/>
          </p:nvSpPr>
          <p:spPr>
            <a:xfrm>
              <a:off x="5741719" y="4012874"/>
              <a:ext cx="3399758" cy="393193"/>
            </a:xfrm>
            <a:custGeom>
              <a:avLst/>
              <a:gdLst>
                <a:gd name="connsiteX0" fmla="*/ 0 w 3399759"/>
                <a:gd name="connsiteY0" fmla="*/ 0 h 393192"/>
                <a:gd name="connsiteX1" fmla="*/ 3399759 w 3399759"/>
                <a:gd name="connsiteY1" fmla="*/ 0 h 393192"/>
                <a:gd name="connsiteX2" fmla="*/ 3348155 w 3399759"/>
                <a:gd name="connsiteY2" fmla="*/ 107124 h 393192"/>
                <a:gd name="connsiteX3" fmla="*/ 3254260 w 3399759"/>
                <a:gd name="connsiteY3" fmla="*/ 261678 h 393192"/>
                <a:gd name="connsiteX4" fmla="*/ 3155916 w 3399759"/>
                <a:gd name="connsiteY4" fmla="*/ 393192 h 393192"/>
                <a:gd name="connsiteX5" fmla="*/ 243842 w 3399759"/>
                <a:gd name="connsiteY5" fmla="*/ 393192 h 393192"/>
                <a:gd name="connsiteX6" fmla="*/ 145498 w 3399759"/>
                <a:gd name="connsiteY6" fmla="*/ 261678 h 393192"/>
                <a:gd name="connsiteX7" fmla="*/ 51604 w 3399759"/>
                <a:gd name="connsiteY7" fmla="*/ 107124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99759" h="393192">
                  <a:moveTo>
                    <a:pt x="0" y="0"/>
                  </a:moveTo>
                  <a:lnTo>
                    <a:pt x="3399759" y="0"/>
                  </a:lnTo>
                  <a:lnTo>
                    <a:pt x="3348155" y="107124"/>
                  </a:lnTo>
                  <a:cubicBezTo>
                    <a:pt x="3319297" y="160245"/>
                    <a:pt x="3287947" y="211816"/>
                    <a:pt x="3254260" y="261678"/>
                  </a:cubicBezTo>
                  <a:lnTo>
                    <a:pt x="3155916" y="393192"/>
                  </a:lnTo>
                  <a:lnTo>
                    <a:pt x="243842" y="393192"/>
                  </a:lnTo>
                  <a:lnTo>
                    <a:pt x="145498" y="261678"/>
                  </a:lnTo>
                  <a:cubicBezTo>
                    <a:pt x="111811" y="211816"/>
                    <a:pt x="80461" y="160245"/>
                    <a:pt x="51604" y="10712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Freeform: Shape 194">
              <a:extLst>
                <a:ext uri="{FF2B5EF4-FFF2-40B4-BE49-F238E27FC236}">
                  <a16:creationId xmlns:a16="http://schemas.microsoft.com/office/drawing/2014/main" id="{6C72E0CE-681D-4969-8247-B27BD4B45FAE}"/>
                </a:ext>
              </a:extLst>
            </p:cNvPr>
            <p:cNvSpPr/>
            <p:nvPr/>
          </p:nvSpPr>
          <p:spPr>
            <a:xfrm>
              <a:off x="5609125" y="3619678"/>
              <a:ext cx="3664948" cy="393193"/>
            </a:xfrm>
            <a:custGeom>
              <a:avLst/>
              <a:gdLst>
                <a:gd name="connsiteX0" fmla="*/ 0 w 3664948"/>
                <a:gd name="connsiteY0" fmla="*/ 0 h 393192"/>
                <a:gd name="connsiteX1" fmla="*/ 3664948 w 3664948"/>
                <a:gd name="connsiteY1" fmla="*/ 0 h 393192"/>
                <a:gd name="connsiteX2" fmla="*/ 3622719 w 3664948"/>
                <a:gd name="connsiteY2" fmla="*/ 164233 h 393192"/>
                <a:gd name="connsiteX3" fmla="*/ 3559685 w 3664948"/>
                <a:gd name="connsiteY3" fmla="*/ 336456 h 393192"/>
                <a:gd name="connsiteX4" fmla="*/ 3532354 w 3664948"/>
                <a:gd name="connsiteY4" fmla="*/ 393192 h 393192"/>
                <a:gd name="connsiteX5" fmla="*/ 132595 w 3664948"/>
                <a:gd name="connsiteY5" fmla="*/ 393192 h 393192"/>
                <a:gd name="connsiteX6" fmla="*/ 105263 w 3664948"/>
                <a:gd name="connsiteY6" fmla="*/ 336456 h 393192"/>
                <a:gd name="connsiteX7" fmla="*/ 42229 w 3664948"/>
                <a:gd name="connsiteY7" fmla="*/ 164233 h 393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64948" h="393192">
                  <a:moveTo>
                    <a:pt x="0" y="0"/>
                  </a:moveTo>
                  <a:lnTo>
                    <a:pt x="3664948" y="0"/>
                  </a:lnTo>
                  <a:lnTo>
                    <a:pt x="3622719" y="164233"/>
                  </a:lnTo>
                  <a:cubicBezTo>
                    <a:pt x="3604463" y="222930"/>
                    <a:pt x="3583399" y="280390"/>
                    <a:pt x="3559685" y="336456"/>
                  </a:cubicBezTo>
                  <a:lnTo>
                    <a:pt x="3532354" y="393192"/>
                  </a:lnTo>
                  <a:lnTo>
                    <a:pt x="132595" y="393192"/>
                  </a:lnTo>
                  <a:lnTo>
                    <a:pt x="105263" y="336456"/>
                  </a:lnTo>
                  <a:cubicBezTo>
                    <a:pt x="81549" y="280390"/>
                    <a:pt x="60486" y="222930"/>
                    <a:pt x="42229" y="1642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2" name="TextBox 181">
            <a:extLst>
              <a:ext uri="{FF2B5EF4-FFF2-40B4-BE49-F238E27FC236}">
                <a16:creationId xmlns:a16="http://schemas.microsoft.com/office/drawing/2014/main" id="{BADAC394-4F62-415D-A8B3-721D1F0C780A}"/>
              </a:ext>
            </a:extLst>
          </p:cNvPr>
          <p:cNvSpPr txBox="1"/>
          <p:nvPr/>
        </p:nvSpPr>
        <p:spPr>
          <a:xfrm>
            <a:off x="10040413" y="3658470"/>
            <a:ext cx="1003404" cy="584775"/>
          </a:xfrm>
          <a:prstGeom prst="rect">
            <a:avLst/>
          </a:prstGeom>
          <a:noFill/>
        </p:spPr>
        <p:txBody>
          <a:bodyPr wrap="square" rtlCol="0">
            <a:spAutoFit/>
          </a:bodyPr>
          <a:lstStyle/>
          <a:p>
            <a:pPr algn="ctr"/>
            <a:r>
              <a:rPr lang="en-US" sz="3200" dirty="0">
                <a:solidFill>
                  <a:schemeClr val="bg1"/>
                </a:solidFill>
              </a:rPr>
              <a:t>54%</a:t>
            </a:r>
          </a:p>
        </p:txBody>
      </p:sp>
      <p:sp>
        <p:nvSpPr>
          <p:cNvPr id="203" name="TextBox 202">
            <a:extLst>
              <a:ext uri="{FF2B5EF4-FFF2-40B4-BE49-F238E27FC236}">
                <a16:creationId xmlns:a16="http://schemas.microsoft.com/office/drawing/2014/main" id="{331A745C-701A-4231-B8F1-A2538511E624}"/>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8401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wipe(left)">
                                      <p:cBhvr>
                                        <p:cTn id="7" dur="500"/>
                                        <p:tgtEl>
                                          <p:spTgt spid="20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nodeType="after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down)">
                                      <p:cBhvr>
                                        <p:cTn id="17" dur="750"/>
                                        <p:tgtEl>
                                          <p:spTgt spid="86"/>
                                        </p:tgtEl>
                                      </p:cBhvr>
                                    </p:animEffect>
                                  </p:childTnLst>
                                </p:cTn>
                              </p:par>
                              <p:par>
                                <p:cTn id="18" presetID="42" presetClass="entr" presetSubtype="0" fill="hold" nodeType="withEffect">
                                  <p:stCondLst>
                                    <p:cond delay="500"/>
                                  </p:stCondLst>
                                  <p:childTnLst>
                                    <p:set>
                                      <p:cBhvr>
                                        <p:cTn id="19" dur="1" fill="hold">
                                          <p:stCondLst>
                                            <p:cond delay="0"/>
                                          </p:stCondLst>
                                        </p:cTn>
                                        <p:tgtEl>
                                          <p:spTgt spid="11"/>
                                        </p:tgtEl>
                                        <p:attrNameLst>
                                          <p:attrName>style.visibility</p:attrName>
                                        </p:attrNameLst>
                                      </p:cBhvr>
                                      <p:to>
                                        <p:strVal val="visible"/>
                                      </p:to>
                                    </p:set>
                                    <p:animEffect transition="in" filter="fade">
                                      <p:cBhvr>
                                        <p:cTn id="20" dur="1000"/>
                                        <p:tgtEl>
                                          <p:spTgt spid="11"/>
                                        </p:tgtEl>
                                      </p:cBhvr>
                                    </p:animEffect>
                                    <p:anim calcmode="lin" valueType="num">
                                      <p:cBhvr>
                                        <p:cTn id="21" dur="1000" fill="hold"/>
                                        <p:tgtEl>
                                          <p:spTgt spid="11"/>
                                        </p:tgtEl>
                                        <p:attrNameLst>
                                          <p:attrName>ppt_x</p:attrName>
                                        </p:attrNameLst>
                                      </p:cBhvr>
                                      <p:tavLst>
                                        <p:tav tm="0">
                                          <p:val>
                                            <p:strVal val="#ppt_x"/>
                                          </p:val>
                                        </p:tav>
                                        <p:tav tm="100000">
                                          <p:val>
                                            <p:strVal val="#ppt_x"/>
                                          </p:val>
                                        </p:tav>
                                      </p:tavLst>
                                    </p:anim>
                                    <p:anim calcmode="lin" valueType="num">
                                      <p:cBhvr>
                                        <p:cTn id="22" dur="1000" fill="hold"/>
                                        <p:tgtEl>
                                          <p:spTgt spid="11"/>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48"/>
                                        </p:tgtEl>
                                        <p:attrNameLst>
                                          <p:attrName>style.visibility</p:attrName>
                                        </p:attrNameLst>
                                      </p:cBhvr>
                                      <p:to>
                                        <p:strVal val="visible"/>
                                      </p:to>
                                    </p:set>
                                    <p:anim calcmode="lin" valueType="num">
                                      <p:cBhvr>
                                        <p:cTn id="26" dur="500" fill="hold"/>
                                        <p:tgtEl>
                                          <p:spTgt spid="48"/>
                                        </p:tgtEl>
                                        <p:attrNameLst>
                                          <p:attrName>ppt_w</p:attrName>
                                        </p:attrNameLst>
                                      </p:cBhvr>
                                      <p:tavLst>
                                        <p:tav tm="0">
                                          <p:val>
                                            <p:fltVal val="0"/>
                                          </p:val>
                                        </p:tav>
                                        <p:tav tm="100000">
                                          <p:val>
                                            <p:strVal val="#ppt_w"/>
                                          </p:val>
                                        </p:tav>
                                      </p:tavLst>
                                    </p:anim>
                                    <p:anim calcmode="lin" valueType="num">
                                      <p:cBhvr>
                                        <p:cTn id="27" dur="500" fill="hold"/>
                                        <p:tgtEl>
                                          <p:spTgt spid="48"/>
                                        </p:tgtEl>
                                        <p:attrNameLst>
                                          <p:attrName>ppt_h</p:attrName>
                                        </p:attrNameLst>
                                      </p:cBhvr>
                                      <p:tavLst>
                                        <p:tav tm="0">
                                          <p:val>
                                            <p:fltVal val="0"/>
                                          </p:val>
                                        </p:tav>
                                        <p:tav tm="100000">
                                          <p:val>
                                            <p:strVal val="#ppt_h"/>
                                          </p:val>
                                        </p:tav>
                                      </p:tavLst>
                                    </p:anim>
                                    <p:animEffect transition="in" filter="fade">
                                      <p:cBhvr>
                                        <p:cTn id="28" dur="500"/>
                                        <p:tgtEl>
                                          <p:spTgt spid="48"/>
                                        </p:tgtEl>
                                      </p:cBhvr>
                                    </p:animEffect>
                                  </p:childTnLst>
                                </p:cTn>
                              </p:par>
                            </p:childTnLst>
                          </p:cTn>
                        </p:par>
                        <p:par>
                          <p:cTn id="29" fill="hold">
                            <p:stCondLst>
                              <p:cond delay="3500"/>
                            </p:stCondLst>
                            <p:childTnLst>
                              <p:par>
                                <p:cTn id="30" presetID="22" presetClass="entr" presetSubtype="1" fill="hold" grpId="0" nodeType="afterEffect">
                                  <p:stCondLst>
                                    <p:cond delay="0"/>
                                  </p:stCondLst>
                                  <p:childTnLst>
                                    <p:set>
                                      <p:cBhvr>
                                        <p:cTn id="31" dur="1" fill="hold">
                                          <p:stCondLst>
                                            <p:cond delay="0"/>
                                          </p:stCondLst>
                                        </p:cTn>
                                        <p:tgtEl>
                                          <p:spTgt spid="130"/>
                                        </p:tgtEl>
                                        <p:attrNameLst>
                                          <p:attrName>style.visibility</p:attrName>
                                        </p:attrNameLst>
                                      </p:cBhvr>
                                      <p:to>
                                        <p:strVal val="visible"/>
                                      </p:to>
                                    </p:set>
                                    <p:animEffect transition="in" filter="wipe(up)">
                                      <p:cBhvr>
                                        <p:cTn id="32" dur="750"/>
                                        <p:tgtEl>
                                          <p:spTgt spid="130"/>
                                        </p:tgtEl>
                                      </p:cBhvr>
                                    </p:animEffect>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35"/>
                                        </p:tgtEl>
                                        <p:attrNameLst>
                                          <p:attrName>style.visibility</p:attrName>
                                        </p:attrNameLst>
                                      </p:cBhvr>
                                      <p:to>
                                        <p:strVal val="visible"/>
                                      </p:to>
                                    </p:set>
                                    <p:animEffect transition="in" filter="fade">
                                      <p:cBhvr>
                                        <p:cTn id="36" dur="1000"/>
                                        <p:tgtEl>
                                          <p:spTgt spid="135"/>
                                        </p:tgtEl>
                                      </p:cBhvr>
                                    </p:animEffect>
                                    <p:anim calcmode="lin" valueType="num">
                                      <p:cBhvr>
                                        <p:cTn id="37" dur="1000" fill="hold"/>
                                        <p:tgtEl>
                                          <p:spTgt spid="135"/>
                                        </p:tgtEl>
                                        <p:attrNameLst>
                                          <p:attrName>ppt_x</p:attrName>
                                        </p:attrNameLst>
                                      </p:cBhvr>
                                      <p:tavLst>
                                        <p:tav tm="0">
                                          <p:val>
                                            <p:strVal val="#ppt_x"/>
                                          </p:val>
                                        </p:tav>
                                        <p:tav tm="100000">
                                          <p:val>
                                            <p:strVal val="#ppt_x"/>
                                          </p:val>
                                        </p:tav>
                                      </p:tavLst>
                                    </p:anim>
                                    <p:anim calcmode="lin" valueType="num">
                                      <p:cBhvr>
                                        <p:cTn id="38" dur="1000" fill="hold"/>
                                        <p:tgtEl>
                                          <p:spTgt spid="135"/>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22" presetClass="entr" presetSubtype="4" fill="hold" nodeType="afterEffect">
                                  <p:stCondLst>
                                    <p:cond delay="0"/>
                                  </p:stCondLst>
                                  <p:childTnLst>
                                    <p:set>
                                      <p:cBhvr>
                                        <p:cTn id="41" dur="1" fill="hold">
                                          <p:stCondLst>
                                            <p:cond delay="0"/>
                                          </p:stCondLst>
                                        </p:cTn>
                                        <p:tgtEl>
                                          <p:spTgt spid="137"/>
                                        </p:tgtEl>
                                        <p:attrNameLst>
                                          <p:attrName>style.visibility</p:attrName>
                                        </p:attrNameLst>
                                      </p:cBhvr>
                                      <p:to>
                                        <p:strVal val="visible"/>
                                      </p:to>
                                    </p:set>
                                    <p:animEffect transition="in" filter="wipe(down)">
                                      <p:cBhvr>
                                        <p:cTn id="42" dur="750"/>
                                        <p:tgtEl>
                                          <p:spTgt spid="137"/>
                                        </p:tgtEl>
                                      </p:cBhvr>
                                    </p:animEffect>
                                  </p:childTnLst>
                                </p:cTn>
                              </p:par>
                              <p:par>
                                <p:cTn id="43" presetID="42" presetClass="entr" presetSubtype="0" fill="hold" nodeType="withEffect">
                                  <p:stCondLst>
                                    <p:cond delay="500"/>
                                  </p:stCondLst>
                                  <p:childTnLst>
                                    <p:set>
                                      <p:cBhvr>
                                        <p:cTn id="44" dur="1" fill="hold">
                                          <p:stCondLst>
                                            <p:cond delay="0"/>
                                          </p:stCondLst>
                                        </p:cTn>
                                        <p:tgtEl>
                                          <p:spTgt spid="136"/>
                                        </p:tgtEl>
                                        <p:attrNameLst>
                                          <p:attrName>style.visibility</p:attrName>
                                        </p:attrNameLst>
                                      </p:cBhvr>
                                      <p:to>
                                        <p:strVal val="visible"/>
                                      </p:to>
                                    </p:set>
                                    <p:animEffect transition="in" filter="fade">
                                      <p:cBhvr>
                                        <p:cTn id="45" dur="1000"/>
                                        <p:tgtEl>
                                          <p:spTgt spid="136"/>
                                        </p:tgtEl>
                                      </p:cBhvr>
                                    </p:animEffect>
                                    <p:anim calcmode="lin" valueType="num">
                                      <p:cBhvr>
                                        <p:cTn id="46" dur="1000" fill="hold"/>
                                        <p:tgtEl>
                                          <p:spTgt spid="136"/>
                                        </p:tgtEl>
                                        <p:attrNameLst>
                                          <p:attrName>ppt_x</p:attrName>
                                        </p:attrNameLst>
                                      </p:cBhvr>
                                      <p:tavLst>
                                        <p:tav tm="0">
                                          <p:val>
                                            <p:strVal val="#ppt_x"/>
                                          </p:val>
                                        </p:tav>
                                        <p:tav tm="100000">
                                          <p:val>
                                            <p:strVal val="#ppt_x"/>
                                          </p:val>
                                        </p:tav>
                                      </p:tavLst>
                                    </p:anim>
                                    <p:anim calcmode="lin" valueType="num">
                                      <p:cBhvr>
                                        <p:cTn id="47" dur="1000" fill="hold"/>
                                        <p:tgtEl>
                                          <p:spTgt spid="136"/>
                                        </p:tgtEl>
                                        <p:attrNameLst>
                                          <p:attrName>ppt_y</p:attrName>
                                        </p:attrNameLst>
                                      </p:cBhvr>
                                      <p:tavLst>
                                        <p:tav tm="0">
                                          <p:val>
                                            <p:strVal val="#ppt_y+.1"/>
                                          </p:val>
                                        </p:tav>
                                        <p:tav tm="100000">
                                          <p:val>
                                            <p:strVal val="#ppt_y"/>
                                          </p:val>
                                        </p:tav>
                                      </p:tavLst>
                                    </p:anim>
                                  </p:childTnLst>
                                </p:cTn>
                              </p:par>
                            </p:childTnLst>
                          </p:cTn>
                        </p:par>
                        <p:par>
                          <p:cTn id="48" fill="hold">
                            <p:stCondLst>
                              <p:cond delay="6750"/>
                            </p:stCondLst>
                            <p:childTnLst>
                              <p:par>
                                <p:cTn id="49" presetID="53" presetClass="entr" presetSubtype="16" fill="hold" grpId="0" nodeType="afterEffect">
                                  <p:stCondLst>
                                    <p:cond delay="0"/>
                                  </p:stCondLst>
                                  <p:childTnLst>
                                    <p:set>
                                      <p:cBhvr>
                                        <p:cTn id="50" dur="1" fill="hold">
                                          <p:stCondLst>
                                            <p:cond delay="0"/>
                                          </p:stCondLst>
                                        </p:cTn>
                                        <p:tgtEl>
                                          <p:spTgt spid="134"/>
                                        </p:tgtEl>
                                        <p:attrNameLst>
                                          <p:attrName>style.visibility</p:attrName>
                                        </p:attrNameLst>
                                      </p:cBhvr>
                                      <p:to>
                                        <p:strVal val="visible"/>
                                      </p:to>
                                    </p:set>
                                    <p:anim calcmode="lin" valueType="num">
                                      <p:cBhvr>
                                        <p:cTn id="51" dur="500" fill="hold"/>
                                        <p:tgtEl>
                                          <p:spTgt spid="134"/>
                                        </p:tgtEl>
                                        <p:attrNameLst>
                                          <p:attrName>ppt_w</p:attrName>
                                        </p:attrNameLst>
                                      </p:cBhvr>
                                      <p:tavLst>
                                        <p:tav tm="0">
                                          <p:val>
                                            <p:fltVal val="0"/>
                                          </p:val>
                                        </p:tav>
                                        <p:tav tm="100000">
                                          <p:val>
                                            <p:strVal val="#ppt_w"/>
                                          </p:val>
                                        </p:tav>
                                      </p:tavLst>
                                    </p:anim>
                                    <p:anim calcmode="lin" valueType="num">
                                      <p:cBhvr>
                                        <p:cTn id="52" dur="500" fill="hold"/>
                                        <p:tgtEl>
                                          <p:spTgt spid="134"/>
                                        </p:tgtEl>
                                        <p:attrNameLst>
                                          <p:attrName>ppt_h</p:attrName>
                                        </p:attrNameLst>
                                      </p:cBhvr>
                                      <p:tavLst>
                                        <p:tav tm="0">
                                          <p:val>
                                            <p:fltVal val="0"/>
                                          </p:val>
                                        </p:tav>
                                        <p:tav tm="100000">
                                          <p:val>
                                            <p:strVal val="#ppt_h"/>
                                          </p:val>
                                        </p:tav>
                                      </p:tavLst>
                                    </p:anim>
                                    <p:animEffect transition="in" filter="fade">
                                      <p:cBhvr>
                                        <p:cTn id="53" dur="500"/>
                                        <p:tgtEl>
                                          <p:spTgt spid="134"/>
                                        </p:tgtEl>
                                      </p:cBhvr>
                                    </p:animEffect>
                                  </p:childTnLst>
                                </p:cTn>
                              </p:par>
                            </p:childTnLst>
                          </p:cTn>
                        </p:par>
                        <p:par>
                          <p:cTn id="54" fill="hold">
                            <p:stCondLst>
                              <p:cond delay="7250"/>
                            </p:stCondLst>
                            <p:childTnLst>
                              <p:par>
                                <p:cTn id="55" presetID="22" presetClass="entr" presetSubtype="1" fill="hold" grpId="0"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wipe(up)">
                                      <p:cBhvr>
                                        <p:cTn id="57" dur="750"/>
                                        <p:tgtEl>
                                          <p:spTgt spid="131"/>
                                        </p:tgtEl>
                                      </p:cBhvr>
                                    </p:animEffect>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159"/>
                                        </p:tgtEl>
                                        <p:attrNameLst>
                                          <p:attrName>style.visibility</p:attrName>
                                        </p:attrNameLst>
                                      </p:cBhvr>
                                      <p:to>
                                        <p:strVal val="visible"/>
                                      </p:to>
                                    </p:set>
                                    <p:animEffect transition="in" filter="fade">
                                      <p:cBhvr>
                                        <p:cTn id="61" dur="1000"/>
                                        <p:tgtEl>
                                          <p:spTgt spid="159"/>
                                        </p:tgtEl>
                                      </p:cBhvr>
                                    </p:animEffect>
                                    <p:anim calcmode="lin" valueType="num">
                                      <p:cBhvr>
                                        <p:cTn id="62" dur="1000" fill="hold"/>
                                        <p:tgtEl>
                                          <p:spTgt spid="159"/>
                                        </p:tgtEl>
                                        <p:attrNameLst>
                                          <p:attrName>ppt_x</p:attrName>
                                        </p:attrNameLst>
                                      </p:cBhvr>
                                      <p:tavLst>
                                        <p:tav tm="0">
                                          <p:val>
                                            <p:strVal val="#ppt_x"/>
                                          </p:val>
                                        </p:tav>
                                        <p:tav tm="100000">
                                          <p:val>
                                            <p:strVal val="#ppt_x"/>
                                          </p:val>
                                        </p:tav>
                                      </p:tavLst>
                                    </p:anim>
                                    <p:anim calcmode="lin" valueType="num">
                                      <p:cBhvr>
                                        <p:cTn id="63" dur="1000" fill="hold"/>
                                        <p:tgtEl>
                                          <p:spTgt spid="159"/>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22" presetClass="entr" presetSubtype="4" fill="hold" nodeType="afterEffect">
                                  <p:stCondLst>
                                    <p:cond delay="0"/>
                                  </p:stCondLst>
                                  <p:childTnLst>
                                    <p:set>
                                      <p:cBhvr>
                                        <p:cTn id="66" dur="1" fill="hold">
                                          <p:stCondLst>
                                            <p:cond delay="0"/>
                                          </p:stCondLst>
                                        </p:cTn>
                                        <p:tgtEl>
                                          <p:spTgt spid="161"/>
                                        </p:tgtEl>
                                        <p:attrNameLst>
                                          <p:attrName>style.visibility</p:attrName>
                                        </p:attrNameLst>
                                      </p:cBhvr>
                                      <p:to>
                                        <p:strVal val="visible"/>
                                      </p:to>
                                    </p:set>
                                    <p:animEffect transition="in" filter="wipe(down)">
                                      <p:cBhvr>
                                        <p:cTn id="67" dur="750"/>
                                        <p:tgtEl>
                                          <p:spTgt spid="161"/>
                                        </p:tgtEl>
                                      </p:cBhvr>
                                    </p:animEffect>
                                  </p:childTnLst>
                                </p:cTn>
                              </p:par>
                              <p:par>
                                <p:cTn id="68" presetID="42" presetClass="entr" presetSubtype="0" fill="hold" nodeType="withEffect">
                                  <p:stCondLst>
                                    <p:cond delay="500"/>
                                  </p:stCondLst>
                                  <p:childTnLst>
                                    <p:set>
                                      <p:cBhvr>
                                        <p:cTn id="69" dur="1" fill="hold">
                                          <p:stCondLst>
                                            <p:cond delay="0"/>
                                          </p:stCondLst>
                                        </p:cTn>
                                        <p:tgtEl>
                                          <p:spTgt spid="160"/>
                                        </p:tgtEl>
                                        <p:attrNameLst>
                                          <p:attrName>style.visibility</p:attrName>
                                        </p:attrNameLst>
                                      </p:cBhvr>
                                      <p:to>
                                        <p:strVal val="visible"/>
                                      </p:to>
                                    </p:set>
                                    <p:animEffect transition="in" filter="fade">
                                      <p:cBhvr>
                                        <p:cTn id="70" dur="1000"/>
                                        <p:tgtEl>
                                          <p:spTgt spid="160"/>
                                        </p:tgtEl>
                                      </p:cBhvr>
                                    </p:animEffect>
                                    <p:anim calcmode="lin" valueType="num">
                                      <p:cBhvr>
                                        <p:cTn id="71" dur="1000" fill="hold"/>
                                        <p:tgtEl>
                                          <p:spTgt spid="160"/>
                                        </p:tgtEl>
                                        <p:attrNameLst>
                                          <p:attrName>ppt_x</p:attrName>
                                        </p:attrNameLst>
                                      </p:cBhvr>
                                      <p:tavLst>
                                        <p:tav tm="0">
                                          <p:val>
                                            <p:strVal val="#ppt_x"/>
                                          </p:val>
                                        </p:tav>
                                        <p:tav tm="100000">
                                          <p:val>
                                            <p:strVal val="#ppt_x"/>
                                          </p:val>
                                        </p:tav>
                                      </p:tavLst>
                                    </p:anim>
                                    <p:anim calcmode="lin" valueType="num">
                                      <p:cBhvr>
                                        <p:cTn id="72" dur="1000" fill="hold"/>
                                        <p:tgtEl>
                                          <p:spTgt spid="160"/>
                                        </p:tgtEl>
                                        <p:attrNameLst>
                                          <p:attrName>ppt_y</p:attrName>
                                        </p:attrNameLst>
                                      </p:cBhvr>
                                      <p:tavLst>
                                        <p:tav tm="0">
                                          <p:val>
                                            <p:strVal val="#ppt_y+.1"/>
                                          </p:val>
                                        </p:tav>
                                        <p:tav tm="100000">
                                          <p:val>
                                            <p:strVal val="#ppt_y"/>
                                          </p:val>
                                        </p:tav>
                                      </p:tavLst>
                                    </p:anim>
                                  </p:childTnLst>
                                </p:cTn>
                              </p:par>
                            </p:childTnLst>
                          </p:cTn>
                        </p:par>
                        <p:par>
                          <p:cTn id="73" fill="hold">
                            <p:stCondLst>
                              <p:cond delay="10500"/>
                            </p:stCondLst>
                            <p:childTnLst>
                              <p:par>
                                <p:cTn id="74" presetID="53" presetClass="entr" presetSubtype="16" fill="hold" grpId="0" nodeType="afterEffect">
                                  <p:stCondLst>
                                    <p:cond delay="0"/>
                                  </p:stCondLst>
                                  <p:childTnLst>
                                    <p:set>
                                      <p:cBhvr>
                                        <p:cTn id="75" dur="1" fill="hold">
                                          <p:stCondLst>
                                            <p:cond delay="0"/>
                                          </p:stCondLst>
                                        </p:cTn>
                                        <p:tgtEl>
                                          <p:spTgt spid="158"/>
                                        </p:tgtEl>
                                        <p:attrNameLst>
                                          <p:attrName>style.visibility</p:attrName>
                                        </p:attrNameLst>
                                      </p:cBhvr>
                                      <p:to>
                                        <p:strVal val="visible"/>
                                      </p:to>
                                    </p:set>
                                    <p:anim calcmode="lin" valueType="num">
                                      <p:cBhvr>
                                        <p:cTn id="76" dur="500" fill="hold"/>
                                        <p:tgtEl>
                                          <p:spTgt spid="158"/>
                                        </p:tgtEl>
                                        <p:attrNameLst>
                                          <p:attrName>ppt_w</p:attrName>
                                        </p:attrNameLst>
                                      </p:cBhvr>
                                      <p:tavLst>
                                        <p:tav tm="0">
                                          <p:val>
                                            <p:fltVal val="0"/>
                                          </p:val>
                                        </p:tav>
                                        <p:tav tm="100000">
                                          <p:val>
                                            <p:strVal val="#ppt_w"/>
                                          </p:val>
                                        </p:tav>
                                      </p:tavLst>
                                    </p:anim>
                                    <p:anim calcmode="lin" valueType="num">
                                      <p:cBhvr>
                                        <p:cTn id="77" dur="500" fill="hold"/>
                                        <p:tgtEl>
                                          <p:spTgt spid="158"/>
                                        </p:tgtEl>
                                        <p:attrNameLst>
                                          <p:attrName>ppt_h</p:attrName>
                                        </p:attrNameLst>
                                      </p:cBhvr>
                                      <p:tavLst>
                                        <p:tav tm="0">
                                          <p:val>
                                            <p:fltVal val="0"/>
                                          </p:val>
                                        </p:tav>
                                        <p:tav tm="100000">
                                          <p:val>
                                            <p:strVal val="#ppt_h"/>
                                          </p:val>
                                        </p:tav>
                                      </p:tavLst>
                                    </p:anim>
                                    <p:animEffect transition="in" filter="fade">
                                      <p:cBhvr>
                                        <p:cTn id="78" dur="500"/>
                                        <p:tgtEl>
                                          <p:spTgt spid="158"/>
                                        </p:tgtEl>
                                      </p:cBhvr>
                                    </p:animEffect>
                                  </p:childTnLst>
                                </p:cTn>
                              </p:par>
                            </p:childTnLst>
                          </p:cTn>
                        </p:par>
                        <p:par>
                          <p:cTn id="79" fill="hold">
                            <p:stCondLst>
                              <p:cond delay="11000"/>
                            </p:stCondLst>
                            <p:childTnLst>
                              <p:par>
                                <p:cTn id="80" presetID="22" presetClass="entr" presetSubtype="1" fill="hold" grpId="0" nodeType="afterEffect">
                                  <p:stCondLst>
                                    <p:cond delay="0"/>
                                  </p:stCondLst>
                                  <p:childTnLst>
                                    <p:set>
                                      <p:cBhvr>
                                        <p:cTn id="81" dur="1" fill="hold">
                                          <p:stCondLst>
                                            <p:cond delay="0"/>
                                          </p:stCondLst>
                                        </p:cTn>
                                        <p:tgtEl>
                                          <p:spTgt spid="155"/>
                                        </p:tgtEl>
                                        <p:attrNameLst>
                                          <p:attrName>style.visibility</p:attrName>
                                        </p:attrNameLst>
                                      </p:cBhvr>
                                      <p:to>
                                        <p:strVal val="visible"/>
                                      </p:to>
                                    </p:set>
                                    <p:animEffect transition="in" filter="wipe(up)">
                                      <p:cBhvr>
                                        <p:cTn id="82" dur="750"/>
                                        <p:tgtEl>
                                          <p:spTgt spid="155"/>
                                        </p:tgtEl>
                                      </p:cBhvr>
                                    </p:animEffect>
                                  </p:childTnLst>
                                </p:cTn>
                              </p:par>
                            </p:childTnLst>
                          </p:cTn>
                        </p:par>
                        <p:par>
                          <p:cTn id="83" fill="hold">
                            <p:stCondLst>
                              <p:cond delay="11750"/>
                            </p:stCondLst>
                            <p:childTnLst>
                              <p:par>
                                <p:cTn id="84" presetID="42" presetClass="entr" presetSubtype="0" fill="hold" grpId="0" nodeType="afterEffect">
                                  <p:stCondLst>
                                    <p:cond delay="0"/>
                                  </p:stCondLst>
                                  <p:childTnLst>
                                    <p:set>
                                      <p:cBhvr>
                                        <p:cTn id="85" dur="1" fill="hold">
                                          <p:stCondLst>
                                            <p:cond delay="0"/>
                                          </p:stCondLst>
                                        </p:cTn>
                                        <p:tgtEl>
                                          <p:spTgt spid="183"/>
                                        </p:tgtEl>
                                        <p:attrNameLst>
                                          <p:attrName>style.visibility</p:attrName>
                                        </p:attrNameLst>
                                      </p:cBhvr>
                                      <p:to>
                                        <p:strVal val="visible"/>
                                      </p:to>
                                    </p:set>
                                    <p:animEffect transition="in" filter="fade">
                                      <p:cBhvr>
                                        <p:cTn id="86" dur="1000"/>
                                        <p:tgtEl>
                                          <p:spTgt spid="183"/>
                                        </p:tgtEl>
                                      </p:cBhvr>
                                    </p:animEffect>
                                    <p:anim calcmode="lin" valueType="num">
                                      <p:cBhvr>
                                        <p:cTn id="87" dur="1000" fill="hold"/>
                                        <p:tgtEl>
                                          <p:spTgt spid="183"/>
                                        </p:tgtEl>
                                        <p:attrNameLst>
                                          <p:attrName>ppt_x</p:attrName>
                                        </p:attrNameLst>
                                      </p:cBhvr>
                                      <p:tavLst>
                                        <p:tav tm="0">
                                          <p:val>
                                            <p:strVal val="#ppt_x"/>
                                          </p:val>
                                        </p:tav>
                                        <p:tav tm="100000">
                                          <p:val>
                                            <p:strVal val="#ppt_x"/>
                                          </p:val>
                                        </p:tav>
                                      </p:tavLst>
                                    </p:anim>
                                    <p:anim calcmode="lin" valueType="num">
                                      <p:cBhvr>
                                        <p:cTn id="88" dur="1000" fill="hold"/>
                                        <p:tgtEl>
                                          <p:spTgt spid="183"/>
                                        </p:tgtEl>
                                        <p:attrNameLst>
                                          <p:attrName>ppt_y</p:attrName>
                                        </p:attrNameLst>
                                      </p:cBhvr>
                                      <p:tavLst>
                                        <p:tav tm="0">
                                          <p:val>
                                            <p:strVal val="#ppt_y+.1"/>
                                          </p:val>
                                        </p:tav>
                                        <p:tav tm="100000">
                                          <p:val>
                                            <p:strVal val="#ppt_y"/>
                                          </p:val>
                                        </p:tav>
                                      </p:tavLst>
                                    </p:anim>
                                  </p:childTnLst>
                                </p:cTn>
                              </p:par>
                            </p:childTnLst>
                          </p:cTn>
                        </p:par>
                        <p:par>
                          <p:cTn id="89" fill="hold">
                            <p:stCondLst>
                              <p:cond delay="12750"/>
                            </p:stCondLst>
                            <p:childTnLst>
                              <p:par>
                                <p:cTn id="90" presetID="22" presetClass="entr" presetSubtype="4" fill="hold" nodeType="afterEffect">
                                  <p:stCondLst>
                                    <p:cond delay="0"/>
                                  </p:stCondLst>
                                  <p:childTnLst>
                                    <p:set>
                                      <p:cBhvr>
                                        <p:cTn id="91" dur="1" fill="hold">
                                          <p:stCondLst>
                                            <p:cond delay="0"/>
                                          </p:stCondLst>
                                        </p:cTn>
                                        <p:tgtEl>
                                          <p:spTgt spid="185"/>
                                        </p:tgtEl>
                                        <p:attrNameLst>
                                          <p:attrName>style.visibility</p:attrName>
                                        </p:attrNameLst>
                                      </p:cBhvr>
                                      <p:to>
                                        <p:strVal val="visible"/>
                                      </p:to>
                                    </p:set>
                                    <p:animEffect transition="in" filter="wipe(down)">
                                      <p:cBhvr>
                                        <p:cTn id="92" dur="750"/>
                                        <p:tgtEl>
                                          <p:spTgt spid="185"/>
                                        </p:tgtEl>
                                      </p:cBhvr>
                                    </p:animEffect>
                                  </p:childTnLst>
                                </p:cTn>
                              </p:par>
                              <p:par>
                                <p:cTn id="93" presetID="42" presetClass="entr" presetSubtype="0" fill="hold" nodeType="withEffect">
                                  <p:stCondLst>
                                    <p:cond delay="500"/>
                                  </p:stCondLst>
                                  <p:childTnLst>
                                    <p:set>
                                      <p:cBhvr>
                                        <p:cTn id="94" dur="1" fill="hold">
                                          <p:stCondLst>
                                            <p:cond delay="0"/>
                                          </p:stCondLst>
                                        </p:cTn>
                                        <p:tgtEl>
                                          <p:spTgt spid="184"/>
                                        </p:tgtEl>
                                        <p:attrNameLst>
                                          <p:attrName>style.visibility</p:attrName>
                                        </p:attrNameLst>
                                      </p:cBhvr>
                                      <p:to>
                                        <p:strVal val="visible"/>
                                      </p:to>
                                    </p:set>
                                    <p:animEffect transition="in" filter="fade">
                                      <p:cBhvr>
                                        <p:cTn id="95" dur="1000"/>
                                        <p:tgtEl>
                                          <p:spTgt spid="184"/>
                                        </p:tgtEl>
                                      </p:cBhvr>
                                    </p:animEffect>
                                    <p:anim calcmode="lin" valueType="num">
                                      <p:cBhvr>
                                        <p:cTn id="96" dur="1000" fill="hold"/>
                                        <p:tgtEl>
                                          <p:spTgt spid="184"/>
                                        </p:tgtEl>
                                        <p:attrNameLst>
                                          <p:attrName>ppt_x</p:attrName>
                                        </p:attrNameLst>
                                      </p:cBhvr>
                                      <p:tavLst>
                                        <p:tav tm="0">
                                          <p:val>
                                            <p:strVal val="#ppt_x"/>
                                          </p:val>
                                        </p:tav>
                                        <p:tav tm="100000">
                                          <p:val>
                                            <p:strVal val="#ppt_x"/>
                                          </p:val>
                                        </p:tav>
                                      </p:tavLst>
                                    </p:anim>
                                    <p:anim calcmode="lin" valueType="num">
                                      <p:cBhvr>
                                        <p:cTn id="97" dur="1000" fill="hold"/>
                                        <p:tgtEl>
                                          <p:spTgt spid="184"/>
                                        </p:tgtEl>
                                        <p:attrNameLst>
                                          <p:attrName>ppt_y</p:attrName>
                                        </p:attrNameLst>
                                      </p:cBhvr>
                                      <p:tavLst>
                                        <p:tav tm="0">
                                          <p:val>
                                            <p:strVal val="#ppt_y+.1"/>
                                          </p:val>
                                        </p:tav>
                                        <p:tav tm="100000">
                                          <p:val>
                                            <p:strVal val="#ppt_y"/>
                                          </p:val>
                                        </p:tav>
                                      </p:tavLst>
                                    </p:anim>
                                  </p:childTnLst>
                                </p:cTn>
                              </p:par>
                            </p:childTnLst>
                          </p:cTn>
                        </p:par>
                        <p:par>
                          <p:cTn id="98" fill="hold">
                            <p:stCondLst>
                              <p:cond delay="14250"/>
                            </p:stCondLst>
                            <p:childTnLst>
                              <p:par>
                                <p:cTn id="99" presetID="53" presetClass="entr" presetSubtype="16" fill="hold" grpId="0" nodeType="afterEffect">
                                  <p:stCondLst>
                                    <p:cond delay="0"/>
                                  </p:stCondLst>
                                  <p:childTnLst>
                                    <p:set>
                                      <p:cBhvr>
                                        <p:cTn id="100" dur="1" fill="hold">
                                          <p:stCondLst>
                                            <p:cond delay="0"/>
                                          </p:stCondLst>
                                        </p:cTn>
                                        <p:tgtEl>
                                          <p:spTgt spid="182"/>
                                        </p:tgtEl>
                                        <p:attrNameLst>
                                          <p:attrName>style.visibility</p:attrName>
                                        </p:attrNameLst>
                                      </p:cBhvr>
                                      <p:to>
                                        <p:strVal val="visible"/>
                                      </p:to>
                                    </p:set>
                                    <p:anim calcmode="lin" valueType="num">
                                      <p:cBhvr>
                                        <p:cTn id="101" dur="500" fill="hold"/>
                                        <p:tgtEl>
                                          <p:spTgt spid="182"/>
                                        </p:tgtEl>
                                        <p:attrNameLst>
                                          <p:attrName>ppt_w</p:attrName>
                                        </p:attrNameLst>
                                      </p:cBhvr>
                                      <p:tavLst>
                                        <p:tav tm="0">
                                          <p:val>
                                            <p:fltVal val="0"/>
                                          </p:val>
                                        </p:tav>
                                        <p:tav tm="100000">
                                          <p:val>
                                            <p:strVal val="#ppt_w"/>
                                          </p:val>
                                        </p:tav>
                                      </p:tavLst>
                                    </p:anim>
                                    <p:anim calcmode="lin" valueType="num">
                                      <p:cBhvr>
                                        <p:cTn id="102" dur="500" fill="hold"/>
                                        <p:tgtEl>
                                          <p:spTgt spid="182"/>
                                        </p:tgtEl>
                                        <p:attrNameLst>
                                          <p:attrName>ppt_h</p:attrName>
                                        </p:attrNameLst>
                                      </p:cBhvr>
                                      <p:tavLst>
                                        <p:tav tm="0">
                                          <p:val>
                                            <p:fltVal val="0"/>
                                          </p:val>
                                        </p:tav>
                                        <p:tav tm="100000">
                                          <p:val>
                                            <p:strVal val="#ppt_h"/>
                                          </p:val>
                                        </p:tav>
                                      </p:tavLst>
                                    </p:anim>
                                    <p:animEffect transition="in" filter="fade">
                                      <p:cBhvr>
                                        <p:cTn id="103" dur="500"/>
                                        <p:tgtEl>
                                          <p:spTgt spid="182"/>
                                        </p:tgtEl>
                                      </p:cBhvr>
                                    </p:animEffect>
                                  </p:childTnLst>
                                </p:cTn>
                              </p:par>
                            </p:childTnLst>
                          </p:cTn>
                        </p:par>
                        <p:par>
                          <p:cTn id="104" fill="hold">
                            <p:stCondLst>
                              <p:cond delay="14750"/>
                            </p:stCondLst>
                            <p:childTnLst>
                              <p:par>
                                <p:cTn id="105" presetID="22" presetClass="entr" presetSubtype="1" fill="hold" grpId="0" nodeType="afterEffect">
                                  <p:stCondLst>
                                    <p:cond delay="0"/>
                                  </p:stCondLst>
                                  <p:childTnLst>
                                    <p:set>
                                      <p:cBhvr>
                                        <p:cTn id="106" dur="1" fill="hold">
                                          <p:stCondLst>
                                            <p:cond delay="0"/>
                                          </p:stCondLst>
                                        </p:cTn>
                                        <p:tgtEl>
                                          <p:spTgt spid="179"/>
                                        </p:tgtEl>
                                        <p:attrNameLst>
                                          <p:attrName>style.visibility</p:attrName>
                                        </p:attrNameLst>
                                      </p:cBhvr>
                                      <p:to>
                                        <p:strVal val="visible"/>
                                      </p:to>
                                    </p:set>
                                    <p:animEffect transition="in" filter="wipe(up)">
                                      <p:cBhvr>
                                        <p:cTn id="107" dur="750"/>
                                        <p:tgtEl>
                                          <p:spTgt spid="1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p:bldP spid="4" grpId="0" animBg="1"/>
      <p:bldP spid="48" grpId="0"/>
      <p:bldP spid="131" grpId="0"/>
      <p:bldP spid="135" grpId="0" animBg="1"/>
      <p:bldP spid="134" grpId="0"/>
      <p:bldP spid="155" grpId="0"/>
      <p:bldP spid="159" grpId="0" animBg="1"/>
      <p:bldP spid="158" grpId="0"/>
      <p:bldP spid="179" grpId="0"/>
      <p:bldP spid="183" grpId="0" animBg="1"/>
      <p:bldP spid="182" grpId="0"/>
      <p:bldP spid="203"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1914</TotalTime>
  <Words>7126</Words>
  <Application>Microsoft Office PowerPoint</Application>
  <PresentationFormat>Widescreen</PresentationFormat>
  <Paragraphs>724</Paragraphs>
  <Slides>47</Slides>
  <Notes>1</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47</vt:i4>
      </vt:variant>
    </vt:vector>
  </HeadingPairs>
  <TitlesOfParts>
    <vt:vector size="57" baseType="lpstr">
      <vt:lpstr>Arial</vt:lpstr>
      <vt:lpstr>Calibri</vt:lpstr>
      <vt:lpstr>Calibri Light</vt:lpstr>
      <vt:lpstr>Candara</vt:lpstr>
      <vt:lpstr>Estrangelo Edessa</vt:lpstr>
      <vt:lpstr>FontAwesome</vt:lpstr>
      <vt:lpstr>Helvetica Light</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581</cp:revision>
  <dcterms:created xsi:type="dcterms:W3CDTF">2016-09-28T22:08:47Z</dcterms:created>
  <dcterms:modified xsi:type="dcterms:W3CDTF">2019-05-26T18:47:15Z</dcterms:modified>
</cp:coreProperties>
</file>