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81"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6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29048"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2019-08-21T18:25:48Z</dcterms:modified>
</cp:coreProperties>
</file>