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45" r:id="rId3"/>
    <p:sldId id="1712" r:id="rId4"/>
    <p:sldId id="1713" r:id="rId5"/>
    <p:sldId id="1560" r:id="rId6"/>
    <p:sldId id="1358" r:id="rId7"/>
    <p:sldId id="1701" r:id="rId8"/>
    <p:sldId id="1833" r:id="rId9"/>
    <p:sldId id="1832" r:id="rId10"/>
    <p:sldId id="1147" r:id="rId11"/>
    <p:sldId id="505" r:id="rId12"/>
    <p:sldId id="1297" r:id="rId13"/>
    <p:sldId id="1831" r:id="rId14"/>
    <p:sldId id="420" r:id="rId15"/>
    <p:sldId id="1274" r:id="rId16"/>
    <p:sldId id="1532" r:id="rId17"/>
    <p:sldId id="1734" r:id="rId18"/>
    <p:sldId id="1733" r:id="rId19"/>
    <p:sldId id="1305" r:id="rId20"/>
    <p:sldId id="1752" r:id="rId21"/>
    <p:sldId id="1819" r:id="rId22"/>
    <p:sldId id="1821" r:id="rId23"/>
    <p:sldId id="1822" r:id="rId24"/>
    <p:sldId id="1823" r:id="rId25"/>
    <p:sldId id="1481" r:id="rId26"/>
    <p:sldId id="1335"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7</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0.svg"/><Relationship Id="rId4" Type="http://schemas.openxmlformats.org/officeDocument/2006/relationships/image" Target="../media/image29.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0.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4.png"/><Relationship Id="rId12" Type="http://schemas.openxmlformats.org/officeDocument/2006/relationships/image" Target="../media/image33.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9.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2.png"/><Relationship Id="rId5" Type="http://schemas.openxmlformats.org/officeDocument/2006/relationships/image" Target="../media/image51.png"/><Relationship Id="rId15" Type="http://schemas.openxmlformats.org/officeDocument/2006/relationships/image" Target="../media/image28.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1.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8.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33.svg"/><Relationship Id="rId3" Type="http://schemas.openxmlformats.org/officeDocument/2006/relationships/image" Target="../media/image17.jpg"/><Relationship Id="rId7" Type="http://schemas.openxmlformats.org/officeDocument/2006/relationships/image" Target="../media/image89.jpg"/><Relationship Id="rId12" Type="http://schemas.openxmlformats.org/officeDocument/2006/relationships/image" Target="../media/image32.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50.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2873538" y="3084922"/>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2019-09-19T17:16:18Z</dcterms:modified>
</cp:coreProperties>
</file>