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640948" y="334062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941066" y="358836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2019-01-25T19:03:31Z</dcterms:modified>
</cp:coreProperties>
</file>