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02"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317834" y="3724524"/>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617952" y="3972259"/>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2018-12-20T18:39:11Z</dcterms:modified>
</cp:coreProperties>
</file>