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752" r:id="rId3"/>
    <p:sldId id="1819" r:id="rId4"/>
    <p:sldId id="1821" r:id="rId5"/>
    <p:sldId id="1822" r:id="rId6"/>
    <p:sldId id="1823" r:id="rId7"/>
    <p:sldId id="1824" r:id="rId8"/>
    <p:sldId id="1545" r:id="rId9"/>
    <p:sldId id="1794" r:id="rId10"/>
    <p:sldId id="1766" r:id="rId11"/>
    <p:sldId id="1825" r:id="rId12"/>
    <p:sldId id="1820" r:id="rId13"/>
    <p:sldId id="1748" r:id="rId14"/>
    <p:sldId id="1804" r:id="rId15"/>
    <p:sldId id="1707" r:id="rId16"/>
    <p:sldId id="1835" r:id="rId17"/>
    <p:sldId id="1813" r:id="rId18"/>
    <p:sldId id="1557" r:id="rId19"/>
    <p:sldId id="1523"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4" d="100"/>
          <a:sy n="74" d="100"/>
        </p:scale>
        <p:origin x="90" y="72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0.svg"/><Relationship Id="rId9" Type="http://schemas.openxmlformats.org/officeDocument/2006/relationships/image" Target="../media/image7.png"/><Relationship Id="rId14" Type="http://schemas.openxmlformats.org/officeDocument/2006/relationships/image" Target="../media/image14.sv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5.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7.xml"/><Relationship Id="rId5" Type="http://schemas.openxmlformats.org/officeDocument/2006/relationships/image" Target="../media/image10.svg"/><Relationship Id="rId10" Type="http://schemas.openxmlformats.org/officeDocument/2006/relationships/chart" Target="../charts/chart6.xml"/><Relationship Id="rId4" Type="http://schemas.openxmlformats.org/officeDocument/2006/relationships/image" Target="../media/image9.png"/><Relationship Id="rId9" Type="http://schemas.openxmlformats.org/officeDocument/2006/relationships/image" Target="../media/image4.svg"/></Relationships>
</file>

<file path=ppt/slides/_rels/slide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3.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10.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8.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8.svg"/><Relationship Id="rId2" Type="http://schemas.openxmlformats.org/officeDocument/2006/relationships/image" Target="../media/image2.jpg"/><Relationship Id="rId16"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4.svg"/><Relationship Id="rId5" Type="http://schemas.openxmlformats.org/officeDocument/2006/relationships/image" Target="../media/image10.svg"/><Relationship Id="rId15" Type="http://schemas.openxmlformats.org/officeDocument/2006/relationships/image" Target="../media/image38.svg"/><Relationship Id="rId10"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9.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38.svg"/><Relationship Id="rId4" Type="http://schemas.openxmlformats.org/officeDocument/2006/relationships/image" Target="../media/image10.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5.png"/><Relationship Id="rId7" Type="http://schemas.openxmlformats.org/officeDocument/2006/relationships/image" Target="../media/image9.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2938686" y="866496"/>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2020</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2061</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574</cp:revision>
  <dcterms:created xsi:type="dcterms:W3CDTF">2016-09-28T22:08:47Z</dcterms:created>
  <dcterms:modified xsi:type="dcterms:W3CDTF">2019-08-22T20:50:30Z</dcterms:modified>
</cp:coreProperties>
</file>