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50" y="5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3630969"/>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3743155"/>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2019-08-21T18:34:27Z</dcterms:modified>
</cp:coreProperties>
</file>