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1" r:id="rId3"/>
    <p:sldId id="580" r:id="rId4"/>
    <p:sldId id="582" r:id="rId5"/>
    <p:sldId id="583" r:id="rId6"/>
    <p:sldId id="584" r:id="rId7"/>
    <p:sldId id="585" r:id="rId8"/>
    <p:sldId id="586" r:id="rId9"/>
    <p:sldId id="587" r:id="rId10"/>
    <p:sldId id="588"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8" d="100"/>
          <a:sy n="78" d="100"/>
        </p:scale>
        <p:origin x="126" y="648"/>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33.png"/><Relationship Id="rId4" Type="http://schemas.openxmlformats.org/officeDocument/2006/relationships/image" Target="../media/image7.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3066190" y="294064"/>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21936"/>
                  <a:ext cx="3930727" cy="276999"/>
                  <a:chOff x="6361219" y="5845182"/>
                  <a:chExt cx="4492260" cy="316570"/>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11, 2019</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9" name="Group 8">
            <a:extLst>
              <a:ext uri="{FF2B5EF4-FFF2-40B4-BE49-F238E27FC236}">
                <a16:creationId xmlns:a16="http://schemas.microsoft.com/office/drawing/2014/main" id="{F28E4B38-D4A6-475C-B796-9F98D2BA1F63}"/>
              </a:ext>
            </a:extLst>
          </p:cNvPr>
          <p:cNvGrpSpPr/>
          <p:nvPr/>
        </p:nvGrpSpPr>
        <p:grpSpPr>
          <a:xfrm>
            <a:off x="338479" y="-808595"/>
            <a:ext cx="2194561" cy="4878228"/>
            <a:chOff x="338479" y="-808595"/>
            <a:chExt cx="2194561" cy="4878228"/>
          </a:xfrm>
        </p:grpSpPr>
        <p:sp>
          <p:nvSpPr>
            <p:cNvPr id="53" name="Freeform: Shape 52">
              <a:extLst>
                <a:ext uri="{FF2B5EF4-FFF2-40B4-BE49-F238E27FC236}">
                  <a16:creationId xmlns:a16="http://schemas.microsoft.com/office/drawing/2014/main" id="{0D0389DE-C5B8-4B03-B87E-5C021D746FAD}"/>
                </a:ext>
              </a:extLst>
            </p:cNvPr>
            <p:cNvSpPr/>
            <p:nvPr/>
          </p:nvSpPr>
          <p:spPr>
            <a:xfrm rot="18895430">
              <a:off x="-832203" y="362087"/>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FCB9E0E4-9705-4DD1-A0B4-04F6E8D78DB5}"/>
                </a:ext>
              </a:extLst>
            </p:cNvPr>
            <p:cNvSpPr/>
            <p:nvPr/>
          </p:nvSpPr>
          <p:spPr>
            <a:xfrm rot="18890221">
              <a:off x="778434" y="507904"/>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FDA82897-2FEF-489A-A111-FE3AFFC05660}"/>
                </a:ext>
              </a:extLst>
            </p:cNvPr>
            <p:cNvSpPr/>
            <p:nvPr/>
          </p:nvSpPr>
          <p:spPr>
            <a:xfrm rot="8068312">
              <a:off x="399311" y="1969204"/>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9">
            <a:extLst>
              <a:ext uri="{FF2B5EF4-FFF2-40B4-BE49-F238E27FC236}">
                <a16:creationId xmlns:a16="http://schemas.microsoft.com/office/drawing/2014/main" id="{3F2FCA08-9AF6-4E8F-83DF-11A998E4FD61}"/>
              </a:ext>
            </a:extLst>
          </p:cNvPr>
          <p:cNvGrpSpPr/>
          <p:nvPr/>
        </p:nvGrpSpPr>
        <p:grpSpPr>
          <a:xfrm>
            <a:off x="9647899" y="-803406"/>
            <a:ext cx="2194560" cy="4878228"/>
            <a:chOff x="9647899" y="-803406"/>
            <a:chExt cx="2194560" cy="4878228"/>
          </a:xfrm>
        </p:grpSpPr>
        <p:sp>
          <p:nvSpPr>
            <p:cNvPr id="57" name="Freeform: Shape 56">
              <a:extLst>
                <a:ext uri="{FF2B5EF4-FFF2-40B4-BE49-F238E27FC236}">
                  <a16:creationId xmlns:a16="http://schemas.microsoft.com/office/drawing/2014/main" id="{479B6D64-5EA8-4DED-B385-56A1E46FC714}"/>
                </a:ext>
              </a:extLst>
            </p:cNvPr>
            <p:cNvSpPr/>
            <p:nvPr/>
          </p:nvSpPr>
          <p:spPr>
            <a:xfrm rot="2704570" flipH="1">
              <a:off x="9742030" y="367276"/>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FE4A1E">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AD75E0C9-01AD-4403-9DE5-1DB317A7D068}"/>
                </a:ext>
              </a:extLst>
            </p:cNvPr>
            <p:cNvSpPr/>
            <p:nvPr/>
          </p:nvSpPr>
          <p:spPr>
            <a:xfrm rot="2709779" flipH="1">
              <a:off x="8867159" y="513093"/>
              <a:ext cx="2535346" cy="973866"/>
            </a:xfrm>
            <a:custGeom>
              <a:avLst/>
              <a:gdLst>
                <a:gd name="connsiteX0" fmla="*/ 2476013 w 2872745"/>
                <a:gd name="connsiteY0" fmla="*/ 0 h 1103467"/>
                <a:gd name="connsiteX1" fmla="*/ 2872745 w 2872745"/>
                <a:gd name="connsiteY1" fmla="*/ 398995 h 1103467"/>
                <a:gd name="connsiteX2" fmla="*/ 2168273 w 2872745"/>
                <a:gd name="connsiteY2" fmla="*/ 1103467 h 1103467"/>
                <a:gd name="connsiteX3" fmla="*/ 1097207 w 2872745"/>
                <a:gd name="connsiteY3" fmla="*/ 1103467 h 1103467"/>
                <a:gd name="connsiteX4" fmla="*/ 0 w 2872745"/>
                <a:gd name="connsiteY4" fmla="*/ 0 h 11034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72745" h="1103467">
                  <a:moveTo>
                    <a:pt x="2476013" y="0"/>
                  </a:moveTo>
                  <a:lnTo>
                    <a:pt x="2872745" y="398995"/>
                  </a:lnTo>
                  <a:lnTo>
                    <a:pt x="2168273" y="1103467"/>
                  </a:lnTo>
                  <a:lnTo>
                    <a:pt x="1097207" y="1103467"/>
                  </a:lnTo>
                  <a:lnTo>
                    <a:pt x="0" y="0"/>
                  </a:lnTo>
                  <a:close/>
                </a:path>
              </a:pathLst>
            </a:custGeom>
            <a:solidFill>
              <a:srgbClr val="5C9AD3">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F566A1C7-FC19-48D4-BE80-D415D117E990}"/>
                </a:ext>
              </a:extLst>
            </p:cNvPr>
            <p:cNvSpPr/>
            <p:nvPr/>
          </p:nvSpPr>
          <p:spPr>
            <a:xfrm rot="13531688" flipH="1">
              <a:off x="8510517" y="1974393"/>
              <a:ext cx="3271111" cy="929747"/>
            </a:xfrm>
            <a:custGeom>
              <a:avLst/>
              <a:gdLst>
                <a:gd name="connsiteX0" fmla="*/ 2655746 w 3706425"/>
                <a:gd name="connsiteY0" fmla="*/ 0 h 1053476"/>
                <a:gd name="connsiteX1" fmla="*/ 3706425 w 3706425"/>
                <a:gd name="connsiteY1" fmla="*/ 1053476 h 1053476"/>
                <a:gd name="connsiteX2" fmla="*/ 0 w 3706425"/>
                <a:gd name="connsiteY2" fmla="*/ 1053476 h 1053476"/>
                <a:gd name="connsiteX3" fmla="*/ 1078720 w 3706425"/>
                <a:gd name="connsiteY3" fmla="*/ 0 h 1053476"/>
              </a:gdLst>
              <a:ahLst/>
              <a:cxnLst>
                <a:cxn ang="0">
                  <a:pos x="connsiteX0" y="connsiteY0"/>
                </a:cxn>
                <a:cxn ang="0">
                  <a:pos x="connsiteX1" y="connsiteY1"/>
                </a:cxn>
                <a:cxn ang="0">
                  <a:pos x="connsiteX2" y="connsiteY2"/>
                </a:cxn>
                <a:cxn ang="0">
                  <a:pos x="connsiteX3" y="connsiteY3"/>
                </a:cxn>
              </a:cxnLst>
              <a:rect l="l" t="t" r="r" b="b"/>
              <a:pathLst>
                <a:path w="3706425" h="1053476">
                  <a:moveTo>
                    <a:pt x="2655746" y="0"/>
                  </a:moveTo>
                  <a:lnTo>
                    <a:pt x="3706425" y="1053476"/>
                  </a:lnTo>
                  <a:lnTo>
                    <a:pt x="0" y="1053476"/>
                  </a:lnTo>
                  <a:lnTo>
                    <a:pt x="1078720" y="0"/>
                  </a:lnTo>
                  <a:close/>
                </a:path>
              </a:pathLst>
            </a:custGeom>
            <a:solidFill>
              <a:srgbClr val="44546B">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right)">
                                      <p:cBhvr>
                                        <p:cTn id="7" dur="500"/>
                                        <p:tgtEl>
                                          <p:spTgt spid="9"/>
                                        </p:tgtEl>
                                      </p:cBhvr>
                                    </p:animEffect>
                                  </p:childTnLst>
                                </p:cTn>
                              </p:par>
                              <p:par>
                                <p:cTn id="8" presetID="22" presetClass="entr" presetSubtype="8"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left)">
                                      <p:cBhvr>
                                        <p:cTn id="10" dur="500"/>
                                        <p:tgtEl>
                                          <p:spTgt spid="10"/>
                                        </p:tgtEl>
                                      </p:cBhvr>
                                    </p:animEffect>
                                  </p:childTnLst>
                                </p:cTn>
                              </p:par>
                            </p:childTnLst>
                          </p:cTn>
                        </p:par>
                        <p:par>
                          <p:cTn id="11" fill="hold">
                            <p:stCondLst>
                              <p:cond delay="500"/>
                            </p:stCondLst>
                            <p:childTnLst>
                              <p:par>
                                <p:cTn id="12" presetID="42" presetClass="entr" presetSubtype="0"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1000" b="-3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1000" b="-3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1811</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466</cp:revision>
  <dcterms:created xsi:type="dcterms:W3CDTF">2016-09-28T22:08:47Z</dcterms:created>
  <dcterms:modified xsi:type="dcterms:W3CDTF">2018-12-03T18:09:48Z</dcterms:modified>
</cp:coreProperties>
</file>