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22" r:id="rId3"/>
    <p:sldId id="310" r:id="rId4"/>
    <p:sldId id="318"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54" y="7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275</cp:revision>
  <dcterms:created xsi:type="dcterms:W3CDTF">2016-09-28T22:08:47Z</dcterms:created>
  <dcterms:modified xsi:type="dcterms:W3CDTF">2016-10-14T23:19:41Z</dcterms:modified>
</cp:coreProperties>
</file>