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07" r:id="rId3"/>
    <p:sldId id="1509" r:id="rId4"/>
    <p:sldId id="1342" r:id="rId5"/>
    <p:sldId id="1584" r:id="rId6"/>
    <p:sldId id="1578" r:id="rId7"/>
    <p:sldId id="1291" r:id="rId8"/>
    <p:sldId id="1473" r:id="rId9"/>
    <p:sldId id="1585" r:id="rId10"/>
    <p:sldId id="1580" r:id="rId11"/>
    <p:sldId id="1583" r:id="rId12"/>
    <p:sldId id="1275" r:id="rId13"/>
    <p:sldId id="1486" r:id="rId14"/>
    <p:sldId id="1188" r:id="rId15"/>
    <p:sldId id="1480" r:id="rId16"/>
    <p:sldId id="1477" r:id="rId17"/>
    <p:sldId id="460" r:id="rId18"/>
    <p:sldId id="1423" r:id="rId19"/>
    <p:sldId id="1445" r:id="rId20"/>
    <p:sldId id="1449" r:id="rId21"/>
    <p:sldId id="1441" r:id="rId22"/>
    <p:sldId id="1443" r:id="rId23"/>
    <p:sldId id="1181" r:id="rId24"/>
    <p:sldId id="1510" r:id="rId25"/>
    <p:sldId id="1432" r:id="rId26"/>
    <p:sldId id="1511" r:id="rId27"/>
    <p:sldId id="1588" r:id="rId28"/>
    <p:sldId id="1327" r:id="rId29"/>
    <p:sldId id="1427" r:id="rId30"/>
    <p:sldId id="1464" r:id="rId31"/>
    <p:sldId id="1267" r:id="rId32"/>
    <p:sldId id="1055" r:id="rId33"/>
    <p:sldId id="1587" r:id="rId34"/>
    <p:sldId id="1586" r:id="rId35"/>
    <p:sldId id="1446" r:id="rId36"/>
    <p:sldId id="1508" r:id="rId37"/>
    <p:sldId id="1481" r:id="rId38"/>
    <p:sldId id="1335"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32" y="6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6.png"/><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2019-08-18T19:37:23Z</dcterms:modified>
</cp:coreProperties>
</file>