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967890" y="3849957"/>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236481" y="4026280"/>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2019-05-27T19:09:27Z</dcterms:modified>
</cp:coreProperties>
</file>