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85" r:id="rId2"/>
    <p:sldId id="480" r:id="rId3"/>
    <p:sldId id="488" r:id="rId4"/>
    <p:sldId id="483" r:id="rId5"/>
    <p:sldId id="478" r:id="rId6"/>
    <p:sldId id="477" r:id="rId7"/>
    <p:sldId id="479" r:id="rId8"/>
    <p:sldId id="484" r:id="rId9"/>
    <p:sldId id="481" r:id="rId10"/>
    <p:sldId id="446" r:id="rId11"/>
    <p:sldId id="475" r:id="rId12"/>
    <p:sldId id="476" r:id="rId13"/>
    <p:sldId id="473" r:id="rId14"/>
    <p:sldId id="471" r:id="rId15"/>
    <p:sldId id="472" r:id="rId16"/>
    <p:sldId id="474" r:id="rId17"/>
    <p:sldId id="464" r:id="rId18"/>
    <p:sldId id="468" r:id="rId19"/>
    <p:sldId id="470" r:id="rId20"/>
    <p:sldId id="467" r:id="rId21"/>
    <p:sldId id="462" r:id="rId22"/>
    <p:sldId id="463" r:id="rId23"/>
    <p:sldId id="465" r:id="rId24"/>
    <p:sldId id="458" r:id="rId25"/>
    <p:sldId id="455" r:id="rId26"/>
    <p:sldId id="452" r:id="rId27"/>
    <p:sldId id="456" r:id="rId28"/>
    <p:sldId id="459" r:id="rId29"/>
    <p:sldId id="449" r:id="rId30"/>
    <p:sldId id="266" r:id="rId31"/>
    <p:sldId id="338" r:id="rId32"/>
    <p:sldId id="297" r:id="rId33"/>
    <p:sldId id="274"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48235"/>
    <a:srgbClr val="FFC000"/>
    <a:srgbClr val="A5A5A5"/>
    <a:srgbClr val="00B0F0"/>
    <a:srgbClr val="3D3A3A"/>
    <a:srgbClr val="3C3939"/>
    <a:srgbClr val="3F3C3C"/>
    <a:srgbClr val="70AD47"/>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6252" autoAdjust="0"/>
  </p:normalViewPr>
  <p:slideViewPr>
    <p:cSldViewPr snapToGrid="0">
      <p:cViewPr varScale="1">
        <p:scale>
          <a:sx n="68" d="100"/>
          <a:sy n="68" d="100"/>
        </p:scale>
        <p:origin x="90" y="9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5005918" y="3522134"/>
            <a:ext cx="2180165" cy="2180165"/>
          </a:xfrm>
          <a:prstGeom prst="ellipse">
            <a:avLst/>
          </a:prstGeom>
          <a:ln w="76200">
            <a:solidFill>
              <a:schemeClr val="bg1">
                <a:lumMod val="65000"/>
              </a:schemeClr>
            </a:solidFill>
          </a:ln>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31503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54306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93371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col_txt_ 3pic">
    <p:spTree>
      <p:nvGrpSpPr>
        <p:cNvPr id="1" name=""/>
        <p:cNvGrpSpPr/>
        <p:nvPr/>
      </p:nvGrpSpPr>
      <p:grpSpPr>
        <a:xfrm>
          <a:off x="0" y="0"/>
          <a:ext cx="0" cy="0"/>
          <a:chOff x="0" y="0"/>
          <a:chExt cx="0" cy="0"/>
        </a:xfrm>
      </p:grpSpPr>
      <p:sp>
        <p:nvSpPr>
          <p:cNvPr id="9" name="Rectangle 8"/>
          <p:cNvSpPr/>
          <p:nvPr userDrawn="1"/>
        </p:nvSpPr>
        <p:spPr bwMode="auto">
          <a:xfrm>
            <a:off x="0" y="1290918"/>
            <a:ext cx="12192000" cy="5567082"/>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3" hasCustomPrompt="1"/>
          </p:nvPr>
        </p:nvSpPr>
        <p:spPr>
          <a:xfrm>
            <a:off x="644251"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54" hasCustomPrompt="1"/>
          </p:nvPr>
        </p:nvSpPr>
        <p:spPr>
          <a:xfrm>
            <a:off x="4318196"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55" hasCustomPrompt="1"/>
          </p:nvPr>
        </p:nvSpPr>
        <p:spPr>
          <a:xfrm>
            <a:off x="7992143" y="4088877"/>
            <a:ext cx="3547872" cy="2426208"/>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55779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1000"/>
                                        <p:tgtEl>
                                          <p:spTgt spid="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500"/>
                                        <p:tgtEl>
                                          <p:spTgt spid="16"/>
                                        </p:tgtEl>
                                      </p:cBhvr>
                                    </p:animEffect>
                                  </p:childTnLst>
                                </p:cTn>
                              </p:par>
                            </p:childTnLst>
                          </p:cTn>
                        </p:par>
                        <p:par>
                          <p:cTn id="16" fill="hold">
                            <p:stCondLst>
                              <p:cond delay="2000"/>
                            </p:stCondLst>
                            <p:childTnLst>
                              <p:par>
                                <p:cTn id="17" presetID="22" presetClass="entr" presetSubtype="4"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6" grpId="0"/>
      <p:bldP spid="17"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5/29/2016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5/29/2016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5/29/2016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4" r:id="rId13"/>
    <p:sldLayoutId id="2147483665"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678" r:id="rId26"/>
    <p:sldLayoutId id="2147483679" r:id="rId27"/>
    <p:sldLayoutId id="2147483680" r:id="rId28"/>
    <p:sldLayoutId id="2147483681" r:id="rId29"/>
    <p:sldLayoutId id="2147483682" r:id="rId30"/>
    <p:sldLayoutId id="2147483683"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 Id="rId9" Type="http://schemas.openxmlformats.org/officeDocument/2006/relationships/image" Target="../media/image35.jpg"/></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9.pn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40.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29.jpg"/></Relationships>
</file>

<file path=ppt/slides/_rels/slide1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29.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43.jpg"/><Relationship Id="rId5" Type="http://schemas.openxmlformats.org/officeDocument/2006/relationships/image" Target="../media/image45.jpg"/><Relationship Id="rId4" Type="http://schemas.openxmlformats.org/officeDocument/2006/relationships/image" Target="../media/image36.jpg"/></Relationships>
</file>

<file path=ppt/slides/_rels/slide1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47.jpg"/><Relationship Id="rId5" Type="http://schemas.openxmlformats.org/officeDocument/2006/relationships/image" Target="../media/image37.jpg"/><Relationship Id="rId4" Type="http://schemas.openxmlformats.org/officeDocument/2006/relationships/image" Target="../media/image43.jp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47.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49.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36.jpg"/><Relationship Id="rId7"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3.jpg"/><Relationship Id="rId5" Type="http://schemas.openxmlformats.org/officeDocument/2006/relationships/image" Target="../media/image47.jpg"/><Relationship Id="rId4" Type="http://schemas.openxmlformats.org/officeDocument/2006/relationships/image" Target="../media/image44.jpg"/></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8.jpg"/></Relationships>
</file>

<file path=ppt/slides/_rels/slide28.xml.rels><?xml version="1.0" encoding="UTF-8" standalone="yes"?>
<Relationships xmlns="http://schemas.openxmlformats.org/package/2006/relationships"><Relationship Id="rId3" Type="http://schemas.openxmlformats.org/officeDocument/2006/relationships/image" Target="../media/image52.jpg"/><Relationship Id="rId7" Type="http://schemas.openxmlformats.org/officeDocument/2006/relationships/image" Target="../media/image5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4.jpg"/><Relationship Id="rId5" Type="http://schemas.openxmlformats.org/officeDocument/2006/relationships/image" Target="../media/image30.jpg"/><Relationship Id="rId4" Type="http://schemas.openxmlformats.org/officeDocument/2006/relationships/image" Target="../media/image53.jp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1.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3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283277"/>
            <a:ext cx="121920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66600" cy="1232536"/>
            </a:xfrm>
            <a:prstGeom prst="rect">
              <a:avLst/>
            </a:prstGeom>
            <a:solidFill>
              <a:schemeClr val="bg2">
                <a:lumMod val="1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334543"/>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2" name="TextBox 11"/>
          <p:cNvSpPr txBox="1"/>
          <p:nvPr/>
        </p:nvSpPr>
        <p:spPr>
          <a:xfrm>
            <a:off x="1637677" y="837244"/>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nvGrpSpPr>
          <p:cNvPr id="5" name="Group 4"/>
          <p:cNvGrpSpPr/>
          <p:nvPr/>
        </p:nvGrpSpPr>
        <p:grpSpPr>
          <a:xfrm>
            <a:off x="6359857" y="5578602"/>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1">
                      <a:lumMod val="85000"/>
                    </a:schemeClr>
                  </a:solidFill>
                  <a:latin typeface="+mj-lt"/>
                  <a:cs typeface="Estrangelo Edessa" panose="03080600000000000000" pitchFamily="66" charset="0"/>
                </a:rPr>
                <a:t>By Morgan Sager – June 01, 2017</a:t>
              </a:r>
              <a:endParaRPr lang="en-US" sz="1400" i="1" dirty="0">
                <a:solidFill>
                  <a:schemeClr val="bg1">
                    <a:lumMod val="85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14691" y="5578602"/>
              <a:ext cx="933343" cy="914400"/>
            </a:xfrm>
            <a:prstGeom prst="ellipse">
              <a:avLst/>
            </a:prstGeom>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1680" cy="4572000"/>
            <a:chOff x="9823600" y="1854761"/>
            <a:chExt cx="2011680" cy="4572000"/>
          </a:xfrm>
        </p:grpSpPr>
        <p:sp>
          <p:nvSpPr>
            <p:cNvPr id="12" name="Rectangle 11"/>
            <p:cNvSpPr/>
            <p:nvPr/>
          </p:nvSpPr>
          <p:spPr>
            <a:xfrm>
              <a:off x="9824440"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57300" y="1845243"/>
            <a:ext cx="2023255" cy="4581518"/>
            <a:chOff x="7457300" y="1845243"/>
            <a:chExt cx="2023255" cy="4581518"/>
          </a:xfrm>
        </p:grpSpPr>
        <p:sp>
          <p:nvSpPr>
            <p:cNvPr id="11" name="Rectangle 10"/>
            <p:cNvSpPr/>
            <p:nvPr/>
          </p:nvSpPr>
          <p:spPr>
            <a:xfrm>
              <a:off x="7468875" y="1854761"/>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rgbClr val="FFC000"/>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68875" y="6282973"/>
              <a:ext cx="2011680" cy="143099"/>
            </a:xfrm>
            <a:prstGeom prst="rect">
              <a:avLst/>
            </a:prstGeom>
            <a:solidFill>
              <a:schemeClr val="accent4"/>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22600" y="1845243"/>
            <a:ext cx="2018393" cy="4594953"/>
            <a:chOff x="2722600" y="1845243"/>
            <a:chExt cx="2018393" cy="4594953"/>
          </a:xfrm>
        </p:grpSpPr>
        <p:sp>
          <p:nvSpPr>
            <p:cNvPr id="7" name="Rectangle 6"/>
            <p:cNvSpPr/>
            <p:nvPr/>
          </p:nvSpPr>
          <p:spPr>
            <a:xfrm>
              <a:off x="2734595" y="1854762"/>
              <a:ext cx="1993392" cy="4572000"/>
            </a:xfrm>
            <a:prstGeom prst="rect">
              <a:avLst/>
            </a:prstGeom>
            <a:solidFill>
              <a:schemeClr val="tx1">
                <a:alpha val="40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29313" y="6297097"/>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1680" cy="4619509"/>
            <a:chOff x="355460" y="1845243"/>
            <a:chExt cx="2011680" cy="4619509"/>
          </a:xfrm>
        </p:grpSpPr>
        <p:sp>
          <p:nvSpPr>
            <p:cNvPr id="2" name="Rectangle 1"/>
            <p:cNvSpPr/>
            <p:nvPr/>
          </p:nvSpPr>
          <p:spPr>
            <a:xfrm>
              <a:off x="355880" y="1854763"/>
              <a:ext cx="1993392" cy="4572000"/>
            </a:xfrm>
            <a:prstGeom prst="rect">
              <a:avLst/>
            </a:prstGeom>
            <a:solidFill>
              <a:schemeClr val="tx1">
                <a:alpha val="40000"/>
              </a:schemeClr>
            </a:solidFill>
            <a:ln w="1270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FFC000"/>
                </a:solidFill>
                <a:cs typeface="+mj-cs"/>
              </a:rPr>
              <a:t>Title Goes </a:t>
            </a:r>
            <a:r>
              <a:rPr lang="en-US" sz="2000" b="1" dirty="0" smtClean="0">
                <a:solidFill>
                  <a:srgbClr val="FFC000"/>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1">
                    <a:lumMod val="75000"/>
                  </a:schemeClr>
                </a:solidFill>
              </a:rPr>
              <a:t>nisi</a:t>
            </a:r>
            <a:endParaRPr lang="en-US" sz="1400" dirty="0">
              <a:solidFill>
                <a:schemeClr val="bg1">
                  <a:lumMod val="75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4"/>
          </a:solidFill>
          <a:ln w="381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4"/>
                  </a:solidFill>
                </a:rPr>
                <a:t>Title Goes Here </a:t>
              </a:r>
              <a:endParaRPr lang="en-US" sz="2000" dirty="0">
                <a:solidFill>
                  <a:schemeClr val="accent4"/>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85000"/>
                  </a:schemeClr>
                </a:solidFill>
              </a:rPr>
              <a:t>mollit.</a:t>
            </a:r>
            <a:endParaRPr lang="en-US" sz="1333" dirty="0">
              <a:solidFill>
                <a:schemeClr val="bg1">
                  <a:lumMod val="85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12427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4"/>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1">
                    <a:lumMod val="75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1">
                    <a:lumMod val="75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7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1">
                    <a:lumMod val="75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1">
                    <a:lumMod val="75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a:t>
            </a:r>
            <a:endParaRPr lang="en-US" sz="1400" dirty="0">
              <a:solidFill>
                <a:schemeClr val="bg1">
                  <a:lumMod val="75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1">
                    <a:lumMod val="75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345615"/>
            <a:ext cx="12192000" cy="5084508"/>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entagon 8"/>
          <p:cNvSpPr/>
          <p:nvPr/>
        </p:nvSpPr>
        <p:spPr>
          <a:xfrm rot="10800000">
            <a:off x="5791198" y="1526907"/>
            <a:ext cx="6400800" cy="1110750"/>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entagon 1"/>
          <p:cNvSpPr/>
          <p:nvPr/>
        </p:nvSpPr>
        <p:spPr>
          <a:xfrm>
            <a:off x="-1" y="1528542"/>
            <a:ext cx="3657600" cy="1109116"/>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1731397" y="6854239"/>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0" name="Pentagon 19"/>
          <p:cNvSpPr/>
          <p:nvPr/>
        </p:nvSpPr>
        <p:spPr>
          <a:xfrm>
            <a:off x="0" y="2747699"/>
            <a:ext cx="4572000" cy="1109116"/>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entagon 20"/>
          <p:cNvSpPr/>
          <p:nvPr/>
        </p:nvSpPr>
        <p:spPr>
          <a:xfrm>
            <a:off x="-3" y="3966856"/>
            <a:ext cx="5486400" cy="1109116"/>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entagon 21"/>
          <p:cNvSpPr/>
          <p:nvPr/>
        </p:nvSpPr>
        <p:spPr>
          <a:xfrm>
            <a:off x="1" y="5184379"/>
            <a:ext cx="6400800" cy="1109116"/>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Pentagon 39"/>
          <p:cNvSpPr/>
          <p:nvPr/>
        </p:nvSpPr>
        <p:spPr>
          <a:xfrm rot="10800000">
            <a:off x="6705598" y="2746473"/>
            <a:ext cx="5486400" cy="1110750"/>
          </a:xfrm>
          <a:prstGeom prst="homePlat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entagon 40"/>
          <p:cNvSpPr/>
          <p:nvPr/>
        </p:nvSpPr>
        <p:spPr>
          <a:xfrm rot="10800000">
            <a:off x="7619999" y="3966039"/>
            <a:ext cx="4572000" cy="1110750"/>
          </a:xfrm>
          <a:prstGeom prst="homePlat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Pentagon 41"/>
          <p:cNvSpPr/>
          <p:nvPr/>
        </p:nvSpPr>
        <p:spPr>
          <a:xfrm rot="10800000">
            <a:off x="8534399" y="5184379"/>
            <a:ext cx="3657600" cy="1110750"/>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6" name="Oval 35"/>
          <p:cNvSpPr/>
          <p:nvPr/>
        </p:nvSpPr>
        <p:spPr>
          <a:xfrm>
            <a:off x="6279862" y="1753275"/>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A</a:t>
            </a:r>
          </a:p>
        </p:txBody>
      </p:sp>
      <p:sp>
        <p:nvSpPr>
          <p:cNvPr id="37" name="Oval 36"/>
          <p:cNvSpPr/>
          <p:nvPr/>
        </p:nvSpPr>
        <p:spPr>
          <a:xfrm>
            <a:off x="7144437" y="2971648"/>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B</a:t>
            </a:r>
          </a:p>
        </p:txBody>
      </p:sp>
      <p:sp>
        <p:nvSpPr>
          <p:cNvPr id="43" name="Oval 42"/>
          <p:cNvSpPr/>
          <p:nvPr/>
        </p:nvSpPr>
        <p:spPr>
          <a:xfrm>
            <a:off x="8035879" y="4191733"/>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C</a:t>
            </a:r>
          </a:p>
        </p:txBody>
      </p:sp>
      <p:sp>
        <p:nvSpPr>
          <p:cNvPr id="44" name="Oval 43"/>
          <p:cNvSpPr/>
          <p:nvPr/>
        </p:nvSpPr>
        <p:spPr>
          <a:xfrm>
            <a:off x="8991598" y="5384079"/>
            <a:ext cx="660400" cy="660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1"/>
                </a:solidFill>
              </a:rPr>
              <a:t>D</a:t>
            </a:r>
          </a:p>
        </p:txBody>
      </p:sp>
      <p:grpSp>
        <p:nvGrpSpPr>
          <p:cNvPr id="3" name="Group 2"/>
          <p:cNvGrpSpPr/>
          <p:nvPr/>
        </p:nvGrpSpPr>
        <p:grpSpPr>
          <a:xfrm>
            <a:off x="2838735" y="1530872"/>
            <a:ext cx="3562066" cy="1109116"/>
            <a:chOff x="2838735" y="1530872"/>
            <a:chExt cx="3562066" cy="1109116"/>
          </a:xfrm>
        </p:grpSpPr>
        <p:sp>
          <p:nvSpPr>
            <p:cNvPr id="30" name="Freeform 29"/>
            <p:cNvSpPr/>
            <p:nvPr/>
          </p:nvSpPr>
          <p:spPr>
            <a:xfrm>
              <a:off x="2838735" y="1530872"/>
              <a:ext cx="3562066" cy="1109116"/>
            </a:xfrm>
            <a:custGeom>
              <a:avLst/>
              <a:gdLst>
                <a:gd name="connsiteX0" fmla="*/ 266636 w 3562066"/>
                <a:gd name="connsiteY0" fmla="*/ 0 h 1109116"/>
                <a:gd name="connsiteX1" fmla="*/ 3503873 w 3562066"/>
                <a:gd name="connsiteY1" fmla="*/ 0 h 1109116"/>
                <a:gd name="connsiteX2" fmla="*/ 2952463 w 3562066"/>
                <a:gd name="connsiteY2" fmla="*/ 551410 h 1109116"/>
                <a:gd name="connsiteX3" fmla="*/ 3507838 w 3562066"/>
                <a:gd name="connsiteY3" fmla="*/ 1106785 h 1109116"/>
                <a:gd name="connsiteX4" fmla="*/ 3562066 w 3562066"/>
                <a:gd name="connsiteY4" fmla="*/ 1106785 h 1109116"/>
                <a:gd name="connsiteX5" fmla="*/ 3562066 w 3562066"/>
                <a:gd name="connsiteY5" fmla="*/ 1109116 h 1109116"/>
                <a:gd name="connsiteX6" fmla="*/ 0 w 3562066"/>
                <a:gd name="connsiteY6" fmla="*/ 1109116 h 1109116"/>
                <a:gd name="connsiteX7" fmla="*/ 0 w 3562066"/>
                <a:gd name="connsiteY7" fmla="*/ 1106786 h 1109116"/>
                <a:gd name="connsiteX8" fmla="*/ 264306 w 3562066"/>
                <a:gd name="connsiteY8" fmla="*/ 1106786 h 1109116"/>
                <a:gd name="connsiteX9" fmla="*/ 818864 w 3562066"/>
                <a:gd name="connsiteY9" fmla="*/ 55222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62066" h="1109116">
                  <a:moveTo>
                    <a:pt x="266636" y="0"/>
                  </a:moveTo>
                  <a:lnTo>
                    <a:pt x="3503873" y="0"/>
                  </a:lnTo>
                  <a:lnTo>
                    <a:pt x="2952463" y="551410"/>
                  </a:lnTo>
                  <a:lnTo>
                    <a:pt x="3507838" y="1106785"/>
                  </a:lnTo>
                  <a:lnTo>
                    <a:pt x="3562066" y="1106785"/>
                  </a:lnTo>
                  <a:lnTo>
                    <a:pt x="3562066" y="1109116"/>
                  </a:lnTo>
                  <a:lnTo>
                    <a:pt x="0" y="1109116"/>
                  </a:lnTo>
                  <a:lnTo>
                    <a:pt x="0" y="1106786"/>
                  </a:lnTo>
                  <a:lnTo>
                    <a:pt x="264306" y="1106786"/>
                  </a:lnTo>
                  <a:lnTo>
                    <a:pt x="818864" y="55222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 Placeholder 8"/>
            <p:cNvSpPr txBox="1">
              <a:spLocks/>
            </p:cNvSpPr>
            <p:nvPr/>
          </p:nvSpPr>
          <p:spPr>
            <a:xfrm>
              <a:off x="3763375" y="19146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1,234</a:t>
              </a:r>
              <a:endParaRPr lang="en-US" sz="2800" dirty="0">
                <a:solidFill>
                  <a:schemeClr val="bg1"/>
                </a:solidFill>
                <a:latin typeface="Candara" panose="020E0502030303020204" pitchFamily="34" charset="0"/>
              </a:endParaRPr>
            </a:p>
          </p:txBody>
        </p:sp>
      </p:grpSp>
      <p:grpSp>
        <p:nvGrpSpPr>
          <p:cNvPr id="10" name="Group 9"/>
          <p:cNvGrpSpPr/>
          <p:nvPr/>
        </p:nvGrpSpPr>
        <p:grpSpPr>
          <a:xfrm>
            <a:off x="4017443" y="2747699"/>
            <a:ext cx="3243123" cy="1109116"/>
            <a:chOff x="4017443" y="2747699"/>
            <a:chExt cx="3243123" cy="1109116"/>
          </a:xfrm>
        </p:grpSpPr>
        <p:sp>
          <p:nvSpPr>
            <p:cNvPr id="31" name="Freeform 30"/>
            <p:cNvSpPr/>
            <p:nvPr/>
          </p:nvSpPr>
          <p:spPr>
            <a:xfrm>
              <a:off x="4017443" y="2747699"/>
              <a:ext cx="3243123" cy="1109116"/>
            </a:xfrm>
            <a:custGeom>
              <a:avLst/>
              <a:gdLst>
                <a:gd name="connsiteX0" fmla="*/ 0 w 3243123"/>
                <a:gd name="connsiteY0" fmla="*/ 0 h 1109116"/>
                <a:gd name="connsiteX1" fmla="*/ 3242305 w 3243123"/>
                <a:gd name="connsiteY1" fmla="*/ 0 h 1109116"/>
                <a:gd name="connsiteX2" fmla="*/ 2688156 w 3243123"/>
                <a:gd name="connsiteY2" fmla="*/ 554149 h 1109116"/>
                <a:gd name="connsiteX3" fmla="*/ 3243123 w 3243123"/>
                <a:gd name="connsiteY3" fmla="*/ 1109116 h 1109116"/>
                <a:gd name="connsiteX4" fmla="*/ 0 w 3243123"/>
                <a:gd name="connsiteY4" fmla="*/ 1109116 h 1109116"/>
                <a:gd name="connsiteX5" fmla="*/ 554558 w 3243123"/>
                <a:gd name="connsiteY5" fmla="*/ 55455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3123" h="1109116">
                  <a:moveTo>
                    <a:pt x="0" y="0"/>
                  </a:moveTo>
                  <a:lnTo>
                    <a:pt x="3242305" y="0"/>
                  </a:lnTo>
                  <a:lnTo>
                    <a:pt x="2688156" y="554149"/>
                  </a:lnTo>
                  <a:lnTo>
                    <a:pt x="3243123" y="1109116"/>
                  </a:lnTo>
                  <a:lnTo>
                    <a:pt x="0" y="1109116"/>
                  </a:lnTo>
                  <a:lnTo>
                    <a:pt x="554558" y="55455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Text Placeholder 8"/>
            <p:cNvSpPr txBox="1">
              <a:spLocks/>
            </p:cNvSpPr>
            <p:nvPr/>
          </p:nvSpPr>
          <p:spPr>
            <a:xfrm>
              <a:off x="4620276" y="3094840"/>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2,784</a:t>
              </a:r>
              <a:endParaRPr lang="en-US" sz="2800" dirty="0">
                <a:solidFill>
                  <a:schemeClr val="bg1"/>
                </a:solidFill>
                <a:latin typeface="Candara" panose="020E0502030303020204" pitchFamily="34" charset="0"/>
              </a:endParaRPr>
            </a:p>
          </p:txBody>
        </p:sp>
      </p:grpSp>
      <p:grpSp>
        <p:nvGrpSpPr>
          <p:cNvPr id="11" name="Group 10"/>
          <p:cNvGrpSpPr/>
          <p:nvPr/>
        </p:nvGrpSpPr>
        <p:grpSpPr>
          <a:xfrm>
            <a:off x="4585649" y="3971236"/>
            <a:ext cx="3780430" cy="1109116"/>
            <a:chOff x="4585649" y="3971236"/>
            <a:chExt cx="3780430" cy="1109116"/>
          </a:xfrm>
        </p:grpSpPr>
        <p:sp>
          <p:nvSpPr>
            <p:cNvPr id="32" name="Freeform 31"/>
            <p:cNvSpPr/>
            <p:nvPr/>
          </p:nvSpPr>
          <p:spPr>
            <a:xfrm>
              <a:off x="4585649" y="3971236"/>
              <a:ext cx="3780430" cy="1109116"/>
            </a:xfrm>
            <a:custGeom>
              <a:avLst/>
              <a:gdLst>
                <a:gd name="connsiteX0" fmla="*/ 350570 w 3780430"/>
                <a:gd name="connsiteY0" fmla="*/ 0 h 1109116"/>
                <a:gd name="connsiteX1" fmla="*/ 3584528 w 3780430"/>
                <a:gd name="connsiteY1" fmla="*/ 0 h 1109116"/>
                <a:gd name="connsiteX2" fmla="*/ 3034350 w 3780430"/>
                <a:gd name="connsiteY2" fmla="*/ 550178 h 1109116"/>
                <a:gd name="connsiteX3" fmla="*/ 3589725 w 3780430"/>
                <a:gd name="connsiteY3" fmla="*/ 1105553 h 1109116"/>
                <a:gd name="connsiteX4" fmla="*/ 3780430 w 3780430"/>
                <a:gd name="connsiteY4" fmla="*/ 1105553 h 1109116"/>
                <a:gd name="connsiteX5" fmla="*/ 3780430 w 3780430"/>
                <a:gd name="connsiteY5" fmla="*/ 1109116 h 1109116"/>
                <a:gd name="connsiteX6" fmla="*/ 0 w 3780430"/>
                <a:gd name="connsiteY6" fmla="*/ 1109116 h 1109116"/>
                <a:gd name="connsiteX7" fmla="*/ 0 w 3780430"/>
                <a:gd name="connsiteY7" fmla="*/ 1104736 h 1109116"/>
                <a:gd name="connsiteX8" fmla="*/ 346190 w 3780430"/>
                <a:gd name="connsiteY8" fmla="*/ 1104736 h 1109116"/>
                <a:gd name="connsiteX9" fmla="*/ 900748 w 3780430"/>
                <a:gd name="connsiteY9" fmla="*/ 550178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80430" h="1109116">
                  <a:moveTo>
                    <a:pt x="350570" y="0"/>
                  </a:moveTo>
                  <a:lnTo>
                    <a:pt x="3584528" y="0"/>
                  </a:lnTo>
                  <a:lnTo>
                    <a:pt x="3034350" y="550178"/>
                  </a:lnTo>
                  <a:lnTo>
                    <a:pt x="3589725" y="1105553"/>
                  </a:lnTo>
                  <a:lnTo>
                    <a:pt x="3780430" y="1105553"/>
                  </a:lnTo>
                  <a:lnTo>
                    <a:pt x="3780430" y="1109116"/>
                  </a:lnTo>
                  <a:lnTo>
                    <a:pt x="0" y="1109116"/>
                  </a:lnTo>
                  <a:lnTo>
                    <a:pt x="0" y="1104736"/>
                  </a:lnTo>
                  <a:lnTo>
                    <a:pt x="346190" y="1104736"/>
                  </a:lnTo>
                  <a:lnTo>
                    <a:pt x="900748" y="550178"/>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0" name="Text Placeholder 8"/>
            <p:cNvSpPr txBox="1">
              <a:spLocks/>
            </p:cNvSpPr>
            <p:nvPr/>
          </p:nvSpPr>
          <p:spPr>
            <a:xfrm>
              <a:off x="5534470" y="4387583"/>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3,243</a:t>
              </a:r>
              <a:endParaRPr lang="en-US" sz="2800" dirty="0">
                <a:solidFill>
                  <a:schemeClr val="bg1"/>
                </a:solidFill>
                <a:latin typeface="Candara" panose="020E0502030303020204" pitchFamily="34" charset="0"/>
              </a:endParaRPr>
            </a:p>
          </p:txBody>
        </p:sp>
      </p:grpSp>
      <p:grpSp>
        <p:nvGrpSpPr>
          <p:cNvPr id="12" name="Group 11"/>
          <p:cNvGrpSpPr/>
          <p:nvPr/>
        </p:nvGrpSpPr>
        <p:grpSpPr>
          <a:xfrm>
            <a:off x="5600558" y="5188472"/>
            <a:ext cx="3748158" cy="1109116"/>
            <a:chOff x="5600558" y="5188472"/>
            <a:chExt cx="3748158" cy="1109116"/>
          </a:xfrm>
        </p:grpSpPr>
        <p:sp>
          <p:nvSpPr>
            <p:cNvPr id="33" name="Freeform 32"/>
            <p:cNvSpPr/>
            <p:nvPr/>
          </p:nvSpPr>
          <p:spPr>
            <a:xfrm>
              <a:off x="5600558" y="5188472"/>
              <a:ext cx="3748158" cy="1109116"/>
            </a:xfrm>
            <a:custGeom>
              <a:avLst/>
              <a:gdLst>
                <a:gd name="connsiteX0" fmla="*/ 248143 w 3748158"/>
                <a:gd name="connsiteY0" fmla="*/ 0 h 1109116"/>
                <a:gd name="connsiteX1" fmla="*/ 3485123 w 3748158"/>
                <a:gd name="connsiteY1" fmla="*/ 0 h 1109116"/>
                <a:gd name="connsiteX2" fmla="*/ 2933841 w 3748158"/>
                <a:gd name="connsiteY2" fmla="*/ 551282 h 1109116"/>
                <a:gd name="connsiteX3" fmla="*/ 3489216 w 3748158"/>
                <a:gd name="connsiteY3" fmla="*/ 1106657 h 1109116"/>
                <a:gd name="connsiteX4" fmla="*/ 3748158 w 3748158"/>
                <a:gd name="connsiteY4" fmla="*/ 1106657 h 1109116"/>
                <a:gd name="connsiteX5" fmla="*/ 3748158 w 3748158"/>
                <a:gd name="connsiteY5" fmla="*/ 1109116 h 1109116"/>
                <a:gd name="connsiteX6" fmla="*/ 0 w 3748158"/>
                <a:gd name="connsiteY6" fmla="*/ 1109116 h 1109116"/>
                <a:gd name="connsiteX7" fmla="*/ 0 w 3748158"/>
                <a:gd name="connsiteY7" fmla="*/ 1106657 h 1109116"/>
                <a:gd name="connsiteX8" fmla="*/ 245684 w 3748158"/>
                <a:gd name="connsiteY8" fmla="*/ 1106657 h 1109116"/>
                <a:gd name="connsiteX9" fmla="*/ 800242 w 3748158"/>
                <a:gd name="connsiteY9" fmla="*/ 552099 h 1109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8158" h="1109116">
                  <a:moveTo>
                    <a:pt x="248143" y="0"/>
                  </a:moveTo>
                  <a:lnTo>
                    <a:pt x="3485123" y="0"/>
                  </a:lnTo>
                  <a:lnTo>
                    <a:pt x="2933841" y="551282"/>
                  </a:lnTo>
                  <a:lnTo>
                    <a:pt x="3489216" y="1106657"/>
                  </a:lnTo>
                  <a:lnTo>
                    <a:pt x="3748158" y="1106657"/>
                  </a:lnTo>
                  <a:lnTo>
                    <a:pt x="3748158" y="1109116"/>
                  </a:lnTo>
                  <a:lnTo>
                    <a:pt x="0" y="1109116"/>
                  </a:lnTo>
                  <a:lnTo>
                    <a:pt x="0" y="1106657"/>
                  </a:lnTo>
                  <a:lnTo>
                    <a:pt x="245684" y="1106657"/>
                  </a:lnTo>
                  <a:lnTo>
                    <a:pt x="800242" y="552099"/>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1" name="Text Placeholder 8"/>
            <p:cNvSpPr txBox="1">
              <a:spLocks/>
            </p:cNvSpPr>
            <p:nvPr/>
          </p:nvSpPr>
          <p:spPr>
            <a:xfrm>
              <a:off x="6487122" y="5580448"/>
              <a:ext cx="2037456" cy="267661"/>
            </a:xfrm>
            <a:prstGeom prst="rect">
              <a:avLst/>
            </a:prstGeom>
          </p:spPr>
          <p:txBody>
            <a:bodyPr lIns="0" tIns="0" rIns="0" bIns="0" anchor="ctr"/>
            <a:lstStyle/>
            <a:p>
              <a:pPr algn="ctr"/>
              <a:r>
                <a:rPr lang="en-US" sz="2800" b="1" dirty="0" smtClean="0">
                  <a:solidFill>
                    <a:schemeClr val="bg1"/>
                  </a:solidFill>
                  <a:latin typeface="Candara" panose="020E0502030303020204" pitchFamily="34" charset="0"/>
                </a:rPr>
                <a:t>4,542</a:t>
              </a:r>
              <a:endParaRPr lang="en-US" sz="2800" dirty="0">
                <a:solidFill>
                  <a:schemeClr val="bg1"/>
                </a:solidFill>
                <a:latin typeface="Candara" panose="020E0502030303020204" pitchFamily="34" charset="0"/>
              </a:endParaRPr>
            </a:p>
          </p:txBody>
        </p:sp>
      </p:grpSp>
      <p:sp>
        <p:nvSpPr>
          <p:cNvPr id="62" name="Oval 61"/>
          <p:cNvSpPr/>
          <p:nvPr/>
        </p:nvSpPr>
        <p:spPr>
          <a:xfrm>
            <a:off x="2480513" y="1757420"/>
            <a:ext cx="660400" cy="660400"/>
          </a:xfrm>
          <a:prstGeom prst="ellipse">
            <a:avLst/>
          </a:prstGeom>
          <a:blipFill>
            <a:blip r:embed="rId4"/>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3" name="Oval 62"/>
          <p:cNvSpPr/>
          <p:nvPr/>
        </p:nvSpPr>
        <p:spPr>
          <a:xfrm>
            <a:off x="3403387" y="2974882"/>
            <a:ext cx="660400" cy="660400"/>
          </a:xfrm>
          <a:prstGeom prst="ellipse">
            <a:avLst/>
          </a:prstGeom>
          <a:blipFill>
            <a:blip r:embed="rId5"/>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4" name="Oval 63"/>
          <p:cNvSpPr/>
          <p:nvPr/>
        </p:nvSpPr>
        <p:spPr>
          <a:xfrm>
            <a:off x="4337858" y="4191213"/>
            <a:ext cx="660400" cy="660400"/>
          </a:xfrm>
          <a:prstGeom prst="ellipse">
            <a:avLst/>
          </a:prstGeom>
          <a:blipFill>
            <a:blip r:embed="rId6"/>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5" name="Oval 64"/>
          <p:cNvSpPr/>
          <p:nvPr/>
        </p:nvSpPr>
        <p:spPr>
          <a:xfrm>
            <a:off x="5229942" y="5386807"/>
            <a:ext cx="660400" cy="660400"/>
          </a:xfrm>
          <a:prstGeom prst="ellipse">
            <a:avLst/>
          </a:prstGeom>
          <a:blipFill>
            <a:blip r:embed="rId7"/>
            <a:stretch>
              <a:fillRect/>
            </a:stretch>
          </a:blip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endParaRPr>
          </a:p>
        </p:txBody>
      </p:sp>
      <p:sp>
        <p:nvSpPr>
          <p:cNvPr id="66" name="Text Placeholder 3"/>
          <p:cNvSpPr txBox="1">
            <a:spLocks/>
          </p:cNvSpPr>
          <p:nvPr/>
        </p:nvSpPr>
        <p:spPr>
          <a:xfrm>
            <a:off x="9805915" y="5429030"/>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67" name="Text Placeholder 3"/>
          <p:cNvSpPr txBox="1">
            <a:spLocks/>
          </p:cNvSpPr>
          <p:nvPr/>
        </p:nvSpPr>
        <p:spPr>
          <a:xfrm>
            <a:off x="13648" y="1934090"/>
            <a:ext cx="2364777"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8" name="Text Placeholder 3"/>
          <p:cNvSpPr txBox="1">
            <a:spLocks/>
          </p:cNvSpPr>
          <p:nvPr/>
        </p:nvSpPr>
        <p:spPr>
          <a:xfrm>
            <a:off x="912705" y="314795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69" name="Text Placeholder 3"/>
          <p:cNvSpPr txBox="1">
            <a:spLocks/>
          </p:cNvSpPr>
          <p:nvPr/>
        </p:nvSpPr>
        <p:spPr>
          <a:xfrm>
            <a:off x="1783227" y="4347467"/>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0" name="Text Placeholder 3"/>
          <p:cNvSpPr txBox="1">
            <a:spLocks/>
          </p:cNvSpPr>
          <p:nvPr/>
        </p:nvSpPr>
        <p:spPr>
          <a:xfrm>
            <a:off x="2718594" y="5560389"/>
            <a:ext cx="2375161" cy="307777"/>
          </a:xfrm>
          <a:prstGeom prst="rect">
            <a:avLst/>
          </a:prstGeom>
          <a:effectLst/>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2000" b="1" dirty="0">
                <a:solidFill>
                  <a:schemeClr val="bg2">
                    <a:lumMod val="25000"/>
                  </a:schemeClr>
                </a:solidFill>
              </a:rPr>
              <a:t>Lorem Ipsum </a:t>
            </a:r>
            <a:r>
              <a:rPr lang="en-US" sz="2000" b="1" dirty="0" smtClean="0">
                <a:solidFill>
                  <a:schemeClr val="bg2">
                    <a:lumMod val="25000"/>
                  </a:schemeClr>
                </a:solidFill>
              </a:rPr>
              <a:t>Dolor</a:t>
            </a:r>
            <a:endParaRPr lang="en-US" sz="2000" dirty="0">
              <a:solidFill>
                <a:schemeClr val="bg2">
                  <a:lumMod val="25000"/>
                </a:schemeClr>
              </a:solidFill>
            </a:endParaRPr>
          </a:p>
        </p:txBody>
      </p:sp>
      <p:sp>
        <p:nvSpPr>
          <p:cNvPr id="71" name="Text Placeholder 3"/>
          <p:cNvSpPr txBox="1">
            <a:spLocks/>
          </p:cNvSpPr>
          <p:nvPr/>
        </p:nvSpPr>
        <p:spPr>
          <a:xfrm>
            <a:off x="8878054" y="4205282"/>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2" name="Text Placeholder 3"/>
          <p:cNvSpPr txBox="1">
            <a:spLocks/>
          </p:cNvSpPr>
          <p:nvPr/>
        </p:nvSpPr>
        <p:spPr>
          <a:xfrm>
            <a:off x="8035879" y="2986046"/>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
        <p:nvSpPr>
          <p:cNvPr id="73" name="Text Placeholder 3"/>
          <p:cNvSpPr txBox="1">
            <a:spLocks/>
          </p:cNvSpPr>
          <p:nvPr/>
        </p:nvSpPr>
        <p:spPr>
          <a:xfrm>
            <a:off x="7144437" y="1760343"/>
            <a:ext cx="23193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chemeClr val="bg2">
                    <a:lumMod val="25000"/>
                  </a:schemeClr>
                </a:solidFill>
              </a:rPr>
              <a:t>Lorem </a:t>
            </a:r>
            <a:r>
              <a:rPr lang="en-US" sz="1400" dirty="0">
                <a:solidFill>
                  <a:schemeClr val="bg2">
                    <a:lumMod val="25000"/>
                  </a:schemeClr>
                </a:solidFill>
              </a:rPr>
              <a:t>ipsum dolor sit amet, consectetur adipiscing elit, sed do eiusmod tempor </a:t>
            </a:r>
            <a:r>
              <a:rPr lang="en-US" sz="1400" dirty="0" smtClean="0">
                <a:solidFill>
                  <a:schemeClr val="bg2">
                    <a:lumMod val="25000"/>
                  </a:schemeClr>
                </a:solidFill>
              </a:rPr>
              <a:t>incididunt</a:t>
            </a:r>
            <a:endParaRPr lang="en-US" sz="1400" dirty="0">
              <a:solidFill>
                <a:schemeClr val="bg2">
                  <a:lumMod val="25000"/>
                </a:schemeClr>
              </a:solidFill>
            </a:endParaRPr>
          </a:p>
        </p:txBody>
      </p:sp>
    </p:spTree>
    <p:extLst>
      <p:ext uri="{BB962C8B-B14F-4D97-AF65-F5344CB8AC3E}">
        <p14:creationId xmlns:p14="http://schemas.microsoft.com/office/powerpoint/2010/main" val="718501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2" presetClass="entr" presetSubtype="8"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750"/>
                                        <p:tgtEl>
                                          <p:spTgt spid="2"/>
                                        </p:tgtEl>
                                      </p:cBhvr>
                                    </p:animEffect>
                                  </p:childTnLst>
                                </p:cTn>
                              </p:par>
                              <p:par>
                                <p:cTn id="12" presetID="22" presetClass="entr" presetSubtype="2" fill="hold" grpId="0" nodeType="withEffect">
                                  <p:stCondLst>
                                    <p:cond delay="500"/>
                                  </p:stCondLst>
                                  <p:childTnLst>
                                    <p:set>
                                      <p:cBhvr>
                                        <p:cTn id="13" dur="1" fill="hold">
                                          <p:stCondLst>
                                            <p:cond delay="0"/>
                                          </p:stCondLst>
                                        </p:cTn>
                                        <p:tgtEl>
                                          <p:spTgt spid="9"/>
                                        </p:tgtEl>
                                        <p:attrNameLst>
                                          <p:attrName>style.visibility</p:attrName>
                                        </p:attrNameLst>
                                      </p:cBhvr>
                                      <p:to>
                                        <p:strVal val="visible"/>
                                      </p:to>
                                    </p:set>
                                    <p:animEffect transition="in" filter="wipe(right)">
                                      <p:cBhvr>
                                        <p:cTn id="14" dur="750"/>
                                        <p:tgtEl>
                                          <p:spTgt spid="9"/>
                                        </p:tgtEl>
                                      </p:cBhvr>
                                    </p:animEffect>
                                  </p:childTnLst>
                                </p:cTn>
                              </p:par>
                            </p:childTnLst>
                          </p:cTn>
                        </p:par>
                        <p:par>
                          <p:cTn id="15" fill="hold">
                            <p:stCondLst>
                              <p:cond delay="2250"/>
                            </p:stCondLst>
                            <p:childTnLst>
                              <p:par>
                                <p:cTn id="16" presetID="22" presetClass="entr" presetSubtype="8" fill="hold" grpId="0" nodeType="after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wipe(left)">
                                      <p:cBhvr>
                                        <p:cTn id="18" dur="750"/>
                                        <p:tgtEl>
                                          <p:spTgt spid="67"/>
                                        </p:tgtEl>
                                      </p:cBhvr>
                                    </p:animEffect>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left)">
                                      <p:cBhvr>
                                        <p:cTn id="22" dur="500"/>
                                        <p:tgtEl>
                                          <p:spTgt spid="62"/>
                                        </p:tgtEl>
                                      </p:cBhvr>
                                    </p:animEffect>
                                  </p:childTnLst>
                                </p:cTn>
                              </p:par>
                            </p:childTnLst>
                          </p:cTn>
                        </p:par>
                        <p:par>
                          <p:cTn id="23" fill="hold">
                            <p:stCondLst>
                              <p:cond delay="350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par>
                          <p:cTn id="27" fill="hold">
                            <p:stCondLst>
                              <p:cond delay="4250"/>
                            </p:stCondLst>
                            <p:childTnLst>
                              <p:par>
                                <p:cTn id="28" presetID="22" presetClass="entr" presetSubtype="8"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wipe(left)">
                                      <p:cBhvr>
                                        <p:cTn id="30" dur="500"/>
                                        <p:tgtEl>
                                          <p:spTgt spid="36"/>
                                        </p:tgtEl>
                                      </p:cBhvr>
                                    </p:animEffect>
                                  </p:childTnLst>
                                </p:cTn>
                              </p:par>
                            </p:childTnLst>
                          </p:cTn>
                        </p:par>
                        <p:par>
                          <p:cTn id="31" fill="hold">
                            <p:stCondLst>
                              <p:cond delay="4750"/>
                            </p:stCondLst>
                            <p:childTnLst>
                              <p:par>
                                <p:cTn id="32" presetID="22" presetClass="entr" presetSubtype="8" fill="hold" grpId="0" nodeType="after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750"/>
                                        <p:tgtEl>
                                          <p:spTgt spid="73"/>
                                        </p:tgtEl>
                                      </p:cBhvr>
                                    </p:animEffect>
                                  </p:childTnLst>
                                </p:cTn>
                              </p:par>
                            </p:childTnLst>
                          </p:cTn>
                        </p:par>
                        <p:par>
                          <p:cTn id="35" fill="hold">
                            <p:stCondLst>
                              <p:cond delay="5500"/>
                            </p:stCondLst>
                            <p:childTnLst>
                              <p:par>
                                <p:cTn id="36" presetID="22" presetClass="entr" presetSubtype="8" fill="hold" grpId="0" nodeType="afterEffect">
                                  <p:stCondLst>
                                    <p:cond delay="50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750"/>
                                        <p:tgtEl>
                                          <p:spTgt spid="20"/>
                                        </p:tgtEl>
                                      </p:cBhvr>
                                    </p:animEffect>
                                  </p:childTnLst>
                                </p:cTn>
                              </p:par>
                              <p:par>
                                <p:cTn id="39" presetID="22" presetClass="entr" presetSubtype="2" fill="hold" grpId="0" nodeType="withEffect">
                                  <p:stCondLst>
                                    <p:cond delay="500"/>
                                  </p:stCondLst>
                                  <p:childTnLst>
                                    <p:set>
                                      <p:cBhvr>
                                        <p:cTn id="40" dur="1" fill="hold">
                                          <p:stCondLst>
                                            <p:cond delay="0"/>
                                          </p:stCondLst>
                                        </p:cTn>
                                        <p:tgtEl>
                                          <p:spTgt spid="40"/>
                                        </p:tgtEl>
                                        <p:attrNameLst>
                                          <p:attrName>style.visibility</p:attrName>
                                        </p:attrNameLst>
                                      </p:cBhvr>
                                      <p:to>
                                        <p:strVal val="visible"/>
                                      </p:to>
                                    </p:set>
                                    <p:animEffect transition="in" filter="wipe(right)">
                                      <p:cBhvr>
                                        <p:cTn id="41" dur="750"/>
                                        <p:tgtEl>
                                          <p:spTgt spid="40"/>
                                        </p:tgtEl>
                                      </p:cBhvr>
                                    </p:animEffect>
                                  </p:childTnLst>
                                </p:cTn>
                              </p:par>
                            </p:childTnLst>
                          </p:cTn>
                        </p:par>
                        <p:par>
                          <p:cTn id="42" fill="hold">
                            <p:stCondLst>
                              <p:cond delay="6750"/>
                            </p:stCondLst>
                            <p:childTnLst>
                              <p:par>
                                <p:cTn id="43" presetID="22" presetClass="entr" presetSubtype="8" fill="hold" grpId="0" nodeType="after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750"/>
                                        <p:tgtEl>
                                          <p:spTgt spid="68"/>
                                        </p:tgtEl>
                                      </p:cBhvr>
                                    </p:animEffect>
                                  </p:childTnLst>
                                </p:cTn>
                              </p:par>
                            </p:childTnLst>
                          </p:cTn>
                        </p:par>
                        <p:par>
                          <p:cTn id="46" fill="hold">
                            <p:stCondLst>
                              <p:cond delay="7500"/>
                            </p:stCondLst>
                            <p:childTnLst>
                              <p:par>
                                <p:cTn id="47" presetID="22" presetClass="entr" presetSubtype="8" fill="hold" grpId="0"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childTnLst>
                          </p:cTn>
                        </p:par>
                        <p:par>
                          <p:cTn id="50" fill="hold">
                            <p:stCondLst>
                              <p:cond delay="8000"/>
                            </p:stCondLst>
                            <p:childTnLst>
                              <p:par>
                                <p:cTn id="51" presetID="22" presetClass="entr" presetSubtype="8"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left)">
                                      <p:cBhvr>
                                        <p:cTn id="53" dur="750"/>
                                        <p:tgtEl>
                                          <p:spTgt spid="10"/>
                                        </p:tgtEl>
                                      </p:cBhvr>
                                    </p:animEffect>
                                  </p:childTnLst>
                                </p:cTn>
                              </p:par>
                            </p:childTnLst>
                          </p:cTn>
                        </p:par>
                        <p:par>
                          <p:cTn id="54" fill="hold">
                            <p:stCondLst>
                              <p:cond delay="875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9250"/>
                            </p:stCondLst>
                            <p:childTnLst>
                              <p:par>
                                <p:cTn id="59" presetID="22" presetClass="entr" presetSubtype="8"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wipe(left)">
                                      <p:cBhvr>
                                        <p:cTn id="61" dur="750"/>
                                        <p:tgtEl>
                                          <p:spTgt spid="72"/>
                                        </p:tgtEl>
                                      </p:cBhvr>
                                    </p:animEffect>
                                  </p:childTnLst>
                                </p:cTn>
                              </p:par>
                            </p:childTnLst>
                          </p:cTn>
                        </p:par>
                        <p:par>
                          <p:cTn id="62" fill="hold">
                            <p:stCondLst>
                              <p:cond delay="10000"/>
                            </p:stCondLst>
                            <p:childTnLst>
                              <p:par>
                                <p:cTn id="63" presetID="22" presetClass="entr" presetSubtype="8"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left)">
                                      <p:cBhvr>
                                        <p:cTn id="65" dur="750"/>
                                        <p:tgtEl>
                                          <p:spTgt spid="21"/>
                                        </p:tgtEl>
                                      </p:cBhvr>
                                    </p:animEffect>
                                  </p:childTnLst>
                                </p:cTn>
                              </p:par>
                              <p:par>
                                <p:cTn id="66" presetID="22" presetClass="entr" presetSubtype="2" fill="hold" grpId="0" nodeType="withEffect">
                                  <p:stCondLst>
                                    <p:cond delay="500"/>
                                  </p:stCondLst>
                                  <p:childTnLst>
                                    <p:set>
                                      <p:cBhvr>
                                        <p:cTn id="67" dur="1" fill="hold">
                                          <p:stCondLst>
                                            <p:cond delay="0"/>
                                          </p:stCondLst>
                                        </p:cTn>
                                        <p:tgtEl>
                                          <p:spTgt spid="41"/>
                                        </p:tgtEl>
                                        <p:attrNameLst>
                                          <p:attrName>style.visibility</p:attrName>
                                        </p:attrNameLst>
                                      </p:cBhvr>
                                      <p:to>
                                        <p:strVal val="visible"/>
                                      </p:to>
                                    </p:set>
                                    <p:animEffect transition="in" filter="wipe(right)">
                                      <p:cBhvr>
                                        <p:cTn id="68" dur="750"/>
                                        <p:tgtEl>
                                          <p:spTgt spid="41"/>
                                        </p:tgtEl>
                                      </p:cBhvr>
                                    </p:animEffect>
                                  </p:childTnLst>
                                </p:cTn>
                              </p:par>
                            </p:childTnLst>
                          </p:cTn>
                        </p:par>
                        <p:par>
                          <p:cTn id="69" fill="hold">
                            <p:stCondLst>
                              <p:cond delay="11250"/>
                            </p:stCondLst>
                            <p:childTnLst>
                              <p:par>
                                <p:cTn id="70" presetID="22" presetClass="entr" presetSubtype="8" fill="hold" grpId="0" nodeType="afterEffect">
                                  <p:stCondLst>
                                    <p:cond delay="0"/>
                                  </p:stCondLst>
                                  <p:childTnLst>
                                    <p:set>
                                      <p:cBhvr>
                                        <p:cTn id="71" dur="1" fill="hold">
                                          <p:stCondLst>
                                            <p:cond delay="0"/>
                                          </p:stCondLst>
                                        </p:cTn>
                                        <p:tgtEl>
                                          <p:spTgt spid="69"/>
                                        </p:tgtEl>
                                        <p:attrNameLst>
                                          <p:attrName>style.visibility</p:attrName>
                                        </p:attrNameLst>
                                      </p:cBhvr>
                                      <p:to>
                                        <p:strVal val="visible"/>
                                      </p:to>
                                    </p:set>
                                    <p:animEffect transition="in" filter="wipe(left)">
                                      <p:cBhvr>
                                        <p:cTn id="72" dur="750"/>
                                        <p:tgtEl>
                                          <p:spTgt spid="69"/>
                                        </p:tgtEl>
                                      </p:cBhvr>
                                    </p:animEffect>
                                  </p:childTnLst>
                                </p:cTn>
                              </p:par>
                            </p:childTnLst>
                          </p:cTn>
                        </p:par>
                        <p:par>
                          <p:cTn id="73" fill="hold">
                            <p:stCondLst>
                              <p:cond delay="12000"/>
                            </p:stCondLst>
                            <p:childTnLst>
                              <p:par>
                                <p:cTn id="74" presetID="22" presetClass="entr" presetSubtype="8" fill="hold" grpId="0" nodeType="after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wipe(left)">
                                      <p:cBhvr>
                                        <p:cTn id="76" dur="500"/>
                                        <p:tgtEl>
                                          <p:spTgt spid="64"/>
                                        </p:tgtEl>
                                      </p:cBhvr>
                                    </p:animEffect>
                                  </p:childTnLst>
                                </p:cTn>
                              </p:par>
                            </p:childTnLst>
                          </p:cTn>
                        </p:par>
                        <p:par>
                          <p:cTn id="77" fill="hold">
                            <p:stCondLst>
                              <p:cond delay="12500"/>
                            </p:stCondLst>
                            <p:childTnLst>
                              <p:par>
                                <p:cTn id="78" presetID="22" presetClass="entr" presetSubtype="8"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wipe(left)">
                                      <p:cBhvr>
                                        <p:cTn id="80" dur="750"/>
                                        <p:tgtEl>
                                          <p:spTgt spid="11"/>
                                        </p:tgtEl>
                                      </p:cBhvr>
                                    </p:animEffect>
                                  </p:childTnLst>
                                </p:cTn>
                              </p:par>
                            </p:childTnLst>
                          </p:cTn>
                        </p:par>
                        <p:par>
                          <p:cTn id="81" fill="hold">
                            <p:stCondLst>
                              <p:cond delay="13250"/>
                            </p:stCondLst>
                            <p:childTnLst>
                              <p:par>
                                <p:cTn id="82" presetID="22" presetClass="entr" presetSubtype="8" fill="hold" grpId="0" nodeType="after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wipe(left)">
                                      <p:cBhvr>
                                        <p:cTn id="84" dur="500"/>
                                        <p:tgtEl>
                                          <p:spTgt spid="43"/>
                                        </p:tgtEl>
                                      </p:cBhvr>
                                    </p:animEffect>
                                  </p:childTnLst>
                                </p:cTn>
                              </p:par>
                            </p:childTnLst>
                          </p:cTn>
                        </p:par>
                        <p:par>
                          <p:cTn id="85" fill="hold">
                            <p:stCondLst>
                              <p:cond delay="13750"/>
                            </p:stCondLst>
                            <p:childTnLst>
                              <p:par>
                                <p:cTn id="86" presetID="22" presetClass="entr" presetSubtype="8"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left)">
                                      <p:cBhvr>
                                        <p:cTn id="88" dur="750"/>
                                        <p:tgtEl>
                                          <p:spTgt spid="71"/>
                                        </p:tgtEl>
                                      </p:cBhvr>
                                    </p:animEffect>
                                  </p:childTnLst>
                                </p:cTn>
                              </p:par>
                            </p:childTnLst>
                          </p:cTn>
                        </p:par>
                        <p:par>
                          <p:cTn id="89" fill="hold">
                            <p:stCondLst>
                              <p:cond delay="14500"/>
                            </p:stCondLst>
                            <p:childTnLst>
                              <p:par>
                                <p:cTn id="90" presetID="22" presetClass="entr" presetSubtype="8" fill="hold" grpId="0" nodeType="afterEffect">
                                  <p:stCondLst>
                                    <p:cond delay="500"/>
                                  </p:stCondLst>
                                  <p:childTnLst>
                                    <p:set>
                                      <p:cBhvr>
                                        <p:cTn id="91" dur="1" fill="hold">
                                          <p:stCondLst>
                                            <p:cond delay="0"/>
                                          </p:stCondLst>
                                        </p:cTn>
                                        <p:tgtEl>
                                          <p:spTgt spid="22"/>
                                        </p:tgtEl>
                                        <p:attrNameLst>
                                          <p:attrName>style.visibility</p:attrName>
                                        </p:attrNameLst>
                                      </p:cBhvr>
                                      <p:to>
                                        <p:strVal val="visible"/>
                                      </p:to>
                                    </p:set>
                                    <p:animEffect transition="in" filter="wipe(left)">
                                      <p:cBhvr>
                                        <p:cTn id="92" dur="750"/>
                                        <p:tgtEl>
                                          <p:spTgt spid="22"/>
                                        </p:tgtEl>
                                      </p:cBhvr>
                                    </p:animEffect>
                                  </p:childTnLst>
                                </p:cTn>
                              </p:par>
                              <p:par>
                                <p:cTn id="93" presetID="22" presetClass="entr" presetSubtype="2" fill="hold" grpId="0" nodeType="withEffect">
                                  <p:stCondLst>
                                    <p:cond delay="500"/>
                                  </p:stCondLst>
                                  <p:childTnLst>
                                    <p:set>
                                      <p:cBhvr>
                                        <p:cTn id="94" dur="1" fill="hold">
                                          <p:stCondLst>
                                            <p:cond delay="0"/>
                                          </p:stCondLst>
                                        </p:cTn>
                                        <p:tgtEl>
                                          <p:spTgt spid="42"/>
                                        </p:tgtEl>
                                        <p:attrNameLst>
                                          <p:attrName>style.visibility</p:attrName>
                                        </p:attrNameLst>
                                      </p:cBhvr>
                                      <p:to>
                                        <p:strVal val="visible"/>
                                      </p:to>
                                    </p:set>
                                    <p:animEffect transition="in" filter="wipe(right)">
                                      <p:cBhvr>
                                        <p:cTn id="95" dur="750"/>
                                        <p:tgtEl>
                                          <p:spTgt spid="42"/>
                                        </p:tgtEl>
                                      </p:cBhvr>
                                    </p:animEffect>
                                  </p:childTnLst>
                                </p:cTn>
                              </p:par>
                            </p:childTnLst>
                          </p:cTn>
                        </p:par>
                        <p:par>
                          <p:cTn id="96" fill="hold">
                            <p:stCondLst>
                              <p:cond delay="15750"/>
                            </p:stCondLst>
                            <p:childTnLst>
                              <p:par>
                                <p:cTn id="97" presetID="22" presetClass="entr" presetSubtype="8"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wipe(left)">
                                      <p:cBhvr>
                                        <p:cTn id="99" dur="750"/>
                                        <p:tgtEl>
                                          <p:spTgt spid="70"/>
                                        </p:tgtEl>
                                      </p:cBhvr>
                                    </p:animEffect>
                                  </p:childTnLst>
                                </p:cTn>
                              </p:par>
                            </p:childTnLst>
                          </p:cTn>
                        </p:par>
                        <p:par>
                          <p:cTn id="100" fill="hold">
                            <p:stCondLst>
                              <p:cond delay="16500"/>
                            </p:stCondLst>
                            <p:childTnLst>
                              <p:par>
                                <p:cTn id="101" presetID="22" presetClass="entr" presetSubtype="8"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Effect transition="in" filter="wipe(left)">
                                      <p:cBhvr>
                                        <p:cTn id="103" dur="500"/>
                                        <p:tgtEl>
                                          <p:spTgt spid="65"/>
                                        </p:tgtEl>
                                      </p:cBhvr>
                                    </p:animEffect>
                                  </p:childTnLst>
                                </p:cTn>
                              </p:par>
                            </p:childTnLst>
                          </p:cTn>
                        </p:par>
                        <p:par>
                          <p:cTn id="104" fill="hold">
                            <p:stCondLst>
                              <p:cond delay="17000"/>
                            </p:stCondLst>
                            <p:childTnLst>
                              <p:par>
                                <p:cTn id="105" presetID="22" presetClass="entr" presetSubtype="8" fill="hold" nodeType="afterEffect">
                                  <p:stCondLst>
                                    <p:cond delay="0"/>
                                  </p:stCondLst>
                                  <p:childTnLst>
                                    <p:set>
                                      <p:cBhvr>
                                        <p:cTn id="106" dur="1" fill="hold">
                                          <p:stCondLst>
                                            <p:cond delay="0"/>
                                          </p:stCondLst>
                                        </p:cTn>
                                        <p:tgtEl>
                                          <p:spTgt spid="12"/>
                                        </p:tgtEl>
                                        <p:attrNameLst>
                                          <p:attrName>style.visibility</p:attrName>
                                        </p:attrNameLst>
                                      </p:cBhvr>
                                      <p:to>
                                        <p:strVal val="visible"/>
                                      </p:to>
                                    </p:set>
                                    <p:animEffect transition="in" filter="wipe(left)">
                                      <p:cBhvr>
                                        <p:cTn id="107" dur="750"/>
                                        <p:tgtEl>
                                          <p:spTgt spid="12"/>
                                        </p:tgtEl>
                                      </p:cBhvr>
                                    </p:animEffect>
                                  </p:childTnLst>
                                </p:cTn>
                              </p:par>
                            </p:childTnLst>
                          </p:cTn>
                        </p:par>
                        <p:par>
                          <p:cTn id="108" fill="hold">
                            <p:stCondLst>
                              <p:cond delay="17750"/>
                            </p:stCondLst>
                            <p:childTnLst>
                              <p:par>
                                <p:cTn id="109" presetID="22" presetClass="entr" presetSubtype="8" fill="hold" grpId="0" nodeType="afterEffect">
                                  <p:stCondLst>
                                    <p:cond delay="0"/>
                                  </p:stCondLst>
                                  <p:childTnLst>
                                    <p:set>
                                      <p:cBhvr>
                                        <p:cTn id="110" dur="1" fill="hold">
                                          <p:stCondLst>
                                            <p:cond delay="0"/>
                                          </p:stCondLst>
                                        </p:cTn>
                                        <p:tgtEl>
                                          <p:spTgt spid="44"/>
                                        </p:tgtEl>
                                        <p:attrNameLst>
                                          <p:attrName>style.visibility</p:attrName>
                                        </p:attrNameLst>
                                      </p:cBhvr>
                                      <p:to>
                                        <p:strVal val="visible"/>
                                      </p:to>
                                    </p:set>
                                    <p:animEffect transition="in" filter="wipe(left)">
                                      <p:cBhvr>
                                        <p:cTn id="111" dur="500"/>
                                        <p:tgtEl>
                                          <p:spTgt spid="44"/>
                                        </p:tgtEl>
                                      </p:cBhvr>
                                    </p:animEffect>
                                  </p:childTnLst>
                                </p:cTn>
                              </p:par>
                            </p:childTnLst>
                          </p:cTn>
                        </p:par>
                        <p:par>
                          <p:cTn id="112" fill="hold">
                            <p:stCondLst>
                              <p:cond delay="18250"/>
                            </p:stCondLst>
                            <p:childTnLst>
                              <p:par>
                                <p:cTn id="113" presetID="22" presetClass="entr" presetSubtype="8" fill="hold" grpId="0" nodeType="after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wipe(left)">
                                      <p:cBhvr>
                                        <p:cTn id="115" dur="7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9" grpId="0" animBg="1"/>
      <p:bldP spid="2" grpId="0" animBg="1"/>
      <p:bldP spid="20" grpId="0" animBg="1"/>
      <p:bldP spid="21" grpId="0" animBg="1"/>
      <p:bldP spid="22" grpId="0" animBg="1"/>
      <p:bldP spid="40" grpId="0" animBg="1"/>
      <p:bldP spid="41" grpId="0" animBg="1"/>
      <p:bldP spid="42" grpId="0" animBg="1"/>
      <p:bldP spid="36" grpId="0" animBg="1"/>
      <p:bldP spid="37" grpId="0" animBg="1"/>
      <p:bldP spid="43" grpId="0" animBg="1"/>
      <p:bldP spid="44" grpId="0" animBg="1"/>
      <p:bldP spid="62" grpId="0" animBg="1"/>
      <p:bldP spid="63" grpId="0" animBg="1"/>
      <p:bldP spid="64" grpId="0" animBg="1"/>
      <p:bldP spid="65" grpId="0" animBg="1"/>
      <p:bldP spid="66" grpId="0"/>
      <p:bldP spid="67" grpId="0"/>
      <p:bldP spid="68" grpId="0"/>
      <p:bldP spid="69" grpId="0"/>
      <p:bldP spid="70" grpId="0"/>
      <p:bldP spid="71" grpId="0"/>
      <p:bldP spid="72" grpId="0"/>
      <p:bldP spid="7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A3A3A3"/>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FBBD00"/>
                </a:solidFill>
              </a:rPr>
              <a:t>Lorem Ipsum Dolor</a:t>
            </a:r>
          </a:p>
          <a:p>
            <a:pPr algn="l" defTabSz="1219170">
              <a:spcBef>
                <a:spcPct val="20000"/>
              </a:spcBef>
              <a:defRPr/>
            </a:pPr>
            <a:r>
              <a:rPr lang="en-US" sz="1400" dirty="0" smtClean="0">
                <a:solidFill>
                  <a:schemeClr val="bg1">
                    <a:lumMod val="75000"/>
                  </a:schemeClr>
                </a:solidFill>
              </a:rPr>
              <a:t>Lorem </a:t>
            </a:r>
            <a:r>
              <a:rPr lang="en-US" sz="1400" dirty="0">
                <a:solidFill>
                  <a:schemeClr val="bg1">
                    <a:lumMod val="75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olded Corner 5"/>
          <p:cNvSpPr/>
          <p:nvPr/>
        </p:nvSpPr>
        <p:spPr bwMode="auto">
          <a:xfrm>
            <a:off x="648512"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780553" y="2139619"/>
            <a:ext cx="3286876" cy="1723549"/>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a:t>
            </a:r>
            <a:r>
              <a:rPr lang="en-US" sz="1400" dirty="0" smtClean="0">
                <a:solidFill>
                  <a:schemeClr val="bg1">
                    <a:lumMod val="75000"/>
                  </a:schemeClr>
                </a:solidFill>
              </a:rPr>
              <a:t>deserunt</a:t>
            </a:r>
            <a:endParaRPr lang="en-US" sz="1333" dirty="0">
              <a:solidFill>
                <a:schemeClr val="bg1">
                  <a:lumMod val="75000"/>
                </a:schemeClr>
              </a:solidFill>
            </a:endParaRPr>
          </a:p>
        </p:txBody>
      </p:sp>
      <p:grpSp>
        <p:nvGrpSpPr>
          <p:cNvPr id="7" name="Group 6"/>
          <p:cNvGrpSpPr/>
          <p:nvPr/>
        </p:nvGrpSpPr>
        <p:grpSpPr>
          <a:xfrm>
            <a:off x="762000" y="1566333"/>
            <a:ext cx="2133600" cy="508000"/>
            <a:chOff x="800100" y="1162050"/>
            <a:chExt cx="1600200" cy="381000"/>
          </a:xfrm>
        </p:grpSpPr>
        <p:sp>
          <p:nvSpPr>
            <p:cNvPr id="8" name="Rounded Rectangle 7"/>
            <p:cNvSpPr/>
            <p:nvPr/>
          </p:nvSpPr>
          <p:spPr bwMode="auto">
            <a:xfrm>
              <a:off x="800100" y="1162050"/>
              <a:ext cx="1600200" cy="381000"/>
            </a:xfrm>
            <a:prstGeom prst="roundRect">
              <a:avLst>
                <a:gd name="adj" fmla="val 37234"/>
              </a:avLst>
            </a:prstGeom>
            <a:solidFill>
              <a:srgbClr val="5B9BD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 Placeholder 8"/>
            <p:cNvSpPr txBox="1">
              <a:spLocks/>
            </p:cNvSpPr>
            <p:nvPr/>
          </p:nvSpPr>
          <p:spPr>
            <a:xfrm>
              <a:off x="842376" y="1252177"/>
              <a:ext cx="148525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1" name="Folded Corner 10"/>
          <p:cNvSpPr/>
          <p:nvPr/>
        </p:nvSpPr>
        <p:spPr bwMode="auto">
          <a:xfrm>
            <a:off x="432052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4452563"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3" name="Group 12"/>
          <p:cNvGrpSpPr/>
          <p:nvPr/>
        </p:nvGrpSpPr>
        <p:grpSpPr>
          <a:xfrm>
            <a:off x="4434011" y="1566333"/>
            <a:ext cx="2133600" cy="508000"/>
            <a:chOff x="800100" y="1162050"/>
            <a:chExt cx="1600200" cy="381000"/>
          </a:xfrm>
        </p:grpSpPr>
        <p:sp>
          <p:nvSpPr>
            <p:cNvPr id="14" name="Rounded Rectangle 13"/>
            <p:cNvSpPr/>
            <p:nvPr/>
          </p:nvSpPr>
          <p:spPr bwMode="auto">
            <a:xfrm>
              <a:off x="800100" y="1162050"/>
              <a:ext cx="1600200" cy="381000"/>
            </a:xfrm>
            <a:prstGeom prst="roundRect">
              <a:avLst>
                <a:gd name="adj" fmla="val 37234"/>
              </a:avLst>
            </a:prstGeom>
            <a:solidFill>
              <a:srgbClr val="FFC0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 Placeholder 8"/>
            <p:cNvSpPr txBox="1">
              <a:spLocks/>
            </p:cNvSpPr>
            <p:nvPr/>
          </p:nvSpPr>
          <p:spPr>
            <a:xfrm>
              <a:off x="820008" y="1252177"/>
              <a:ext cx="1528092"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sp>
        <p:nvSpPr>
          <p:cNvPr id="17" name="Folded Corner 16"/>
          <p:cNvSpPr/>
          <p:nvPr/>
        </p:nvSpPr>
        <p:spPr bwMode="auto">
          <a:xfrm>
            <a:off x="7992533" y="1439334"/>
            <a:ext cx="3550955" cy="255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8124574" y="2139619"/>
            <a:ext cx="3286876" cy="1928670"/>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deserunt</a:t>
            </a:r>
          </a:p>
          <a:p>
            <a:pPr algn="just"/>
            <a:endParaRPr lang="en-US" sz="1333" dirty="0">
              <a:solidFill>
                <a:schemeClr val="tx1">
                  <a:lumMod val="50000"/>
                  <a:lumOff val="50000"/>
                </a:schemeClr>
              </a:solidFill>
            </a:endParaRPr>
          </a:p>
        </p:txBody>
      </p:sp>
      <p:grpSp>
        <p:nvGrpSpPr>
          <p:cNvPr id="19" name="Group 18"/>
          <p:cNvGrpSpPr/>
          <p:nvPr/>
        </p:nvGrpSpPr>
        <p:grpSpPr>
          <a:xfrm>
            <a:off x="8106021" y="1566333"/>
            <a:ext cx="2133600" cy="508000"/>
            <a:chOff x="800100" y="1162050"/>
            <a:chExt cx="1600200" cy="381000"/>
          </a:xfrm>
        </p:grpSpPr>
        <p:sp>
          <p:nvSpPr>
            <p:cNvPr id="20" name="Rounded Rectangle 19"/>
            <p:cNvSpPr/>
            <p:nvPr/>
          </p:nvSpPr>
          <p:spPr bwMode="auto">
            <a:xfrm>
              <a:off x="800100" y="1162050"/>
              <a:ext cx="1600200" cy="381000"/>
            </a:xfrm>
            <a:prstGeom prst="roundRect">
              <a:avLst>
                <a:gd name="adj" fmla="val 37234"/>
              </a:avLst>
            </a:prstGeom>
            <a:solidFill>
              <a:srgbClr val="70AD4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Text Placeholder 8"/>
            <p:cNvSpPr txBox="1">
              <a:spLocks/>
            </p:cNvSpPr>
            <p:nvPr/>
          </p:nvSpPr>
          <p:spPr>
            <a:xfrm>
              <a:off x="842377" y="1252177"/>
              <a:ext cx="1485251" cy="200746"/>
            </a:xfrm>
            <a:prstGeom prst="rect">
              <a:avLst/>
            </a:prstGeom>
          </p:spPr>
          <p:txBody>
            <a:bodyPr lIns="0" tIns="0" rIns="0" bIns="0" anchor="ctr"/>
            <a:lstStyle/>
            <a:p>
              <a:pPr algn="ctr"/>
              <a:r>
                <a:rPr lang="en-US" sz="1867" b="1" dirty="0">
                  <a:solidFill>
                    <a:schemeClr val="bg1">
                      <a:lumMod val="95000"/>
                    </a:schemeClr>
                  </a:solidFill>
                </a:rPr>
                <a:t>Lorem Ipsum Dolor</a:t>
              </a:r>
              <a:endParaRPr lang="en-US" sz="1867" dirty="0">
                <a:solidFill>
                  <a:schemeClr val="bg1">
                    <a:lumMod val="95000"/>
                  </a:schemeClr>
                </a:solidFill>
              </a:endParaRPr>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15817" b="15817"/>
          <a:stretch>
            <a:fillRect/>
          </a:stretch>
        </p:blipFill>
        <p:spPr/>
      </p:pic>
      <p:pic>
        <p:nvPicPr>
          <p:cNvPr id="4" name="Picture Placeholder 3"/>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t="15817" b="15817"/>
          <a:stretch>
            <a:fillRect/>
          </a:stretch>
        </p:blipFill>
        <p:spPr/>
      </p:pic>
      <p:pic>
        <p:nvPicPr>
          <p:cNvPr id="10" name="Picture Placeholder 9"/>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t="15817" b="15817"/>
          <a:stretch>
            <a:fillRect/>
          </a:stretch>
        </p:blipFill>
        <p:spPr/>
      </p:pic>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554168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P spid="11" grpId="0" animBg="1"/>
      <p:bldP spid="12" grpId="0"/>
      <p:bldP spid="17" grpId="0" animBg="1"/>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p:grpSpPr>
        <p:sp>
          <p:nvSpPr>
            <p:cNvPr id="6" name="Folded Corner 5"/>
            <p:cNvSpPr/>
            <p:nvPr/>
          </p:nvSpPr>
          <p:spPr bwMode="auto">
            <a:xfrm>
              <a:off x="851712" y="1439334"/>
              <a:ext cx="5367867" cy="5096933"/>
            </a:xfrm>
            <a:prstGeom prst="foldedCorner">
              <a:avLst>
                <a:gd name="adj" fmla="val 13464"/>
              </a:avLst>
            </a:prstGeom>
            <a:solidFill>
              <a:schemeClr val="tx1">
                <a:alpha val="40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a:t>
              </a:r>
              <a:r>
                <a:rPr lang="en-US" sz="1400" dirty="0" smtClean="0">
                  <a:solidFill>
                    <a:schemeClr val="bg1">
                      <a:lumMod val="75000"/>
                    </a:schemeClr>
                  </a:solidFill>
                </a:rPr>
                <a:t>exercitation.</a:t>
              </a:r>
            </a:p>
            <a:p>
              <a:endParaRPr lang="en-US" sz="1333" dirty="0">
                <a:solidFill>
                  <a:schemeClr val="bg1">
                    <a:lumMod val="75000"/>
                  </a:schemeClr>
                </a:solidFill>
              </a:endParaRPr>
            </a:p>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1">
                      <a:lumMod val="75000"/>
                    </a:schemeClr>
                  </a:solidFill>
                </a:rPr>
                <a:t>occaecat</a:t>
              </a:r>
              <a:endParaRPr lang="en-US" sz="1400" dirty="0">
                <a:solidFill>
                  <a:schemeClr val="bg1">
                    <a:lumMod val="75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icture Placeholder 7"/>
          <p:cNvSpPr txBox="1">
            <a:spLocks/>
          </p:cNvSpPr>
          <p:nvPr/>
        </p:nvSpPr>
        <p:spPr>
          <a:xfrm>
            <a:off x="1432981" y="1885952"/>
            <a:ext cx="4608576" cy="2097024"/>
          </a:xfrm>
          <a:prstGeom prst="rect">
            <a:avLst/>
          </a:prstGeom>
          <a:blipFill>
            <a:blip r:embed="rId3"/>
            <a:stretch>
              <a:fillRect/>
            </a:stretch>
          </a:blipFill>
          <a:ln w="3175">
            <a:solidFill>
              <a:srgbClr val="76A2CA"/>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9" name="Picture Placeholder 7"/>
          <p:cNvSpPr txBox="1">
            <a:spLocks/>
          </p:cNvSpPr>
          <p:nvPr/>
        </p:nvSpPr>
        <p:spPr>
          <a:xfrm>
            <a:off x="6053136" y="3981452"/>
            <a:ext cx="4608576" cy="2097024"/>
          </a:xfrm>
          <a:prstGeom prst="rect">
            <a:avLst/>
          </a:prstGeom>
          <a:blipFill>
            <a:blip r:embed="rId4"/>
            <a:stretch>
              <a:fillRect/>
            </a:stretch>
          </a:blipFill>
          <a:ln w="3175">
            <a:solidFill>
              <a:srgbClr val="A8A9A9"/>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Picture Placeholder 7"/>
          <p:cNvSpPr txBox="1">
            <a:spLocks/>
          </p:cNvSpPr>
          <p:nvPr/>
        </p:nvSpPr>
        <p:spPr>
          <a:xfrm>
            <a:off x="1432981" y="3981452"/>
            <a:ext cx="4608576" cy="2097024"/>
          </a:xfrm>
          <a:prstGeom prst="rect">
            <a:avLst/>
          </a:prstGeom>
          <a:blipFill>
            <a:blip r:embed="rId5"/>
            <a:stretch>
              <a:fillRect/>
            </a:stretch>
          </a:blipFill>
          <a:ln w="3175">
            <a:solidFill>
              <a:srgbClr val="E3AF24"/>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7" name="Picture Placeholder 7"/>
          <p:cNvSpPr txBox="1">
            <a:spLocks/>
          </p:cNvSpPr>
          <p:nvPr/>
        </p:nvSpPr>
        <p:spPr>
          <a:xfrm>
            <a:off x="6053136" y="1885952"/>
            <a:ext cx="4608576" cy="2097024"/>
          </a:xfrm>
          <a:prstGeom prst="rect">
            <a:avLst/>
          </a:prstGeom>
          <a:blipFill>
            <a:blip r:embed="rId6"/>
            <a:stretch>
              <a:fillRect/>
            </a:stretch>
          </a:blipFill>
          <a:ln w="3175">
            <a:solidFill>
              <a:srgbClr val="CF814C"/>
            </a:solidFill>
          </a:ln>
        </p:spPr>
        <p:txBody>
          <a:bodyPr bIns="1097280" anchor="b"/>
          <a:lstStyle>
            <a:lvl1pPr marL="228600" indent="-228600" algn="ctr" defTabSz="914400" rtl="0" eaLnBrk="1" latinLnBrk="0" hangingPunct="1">
              <a:lnSpc>
                <a:spcPct val="90000"/>
              </a:lnSpc>
              <a:spcBef>
                <a:spcPts val="1000"/>
              </a:spcBef>
              <a:buFont typeface="Arial" panose="020B0604020202020204" pitchFamily="34" charset="0"/>
              <a:buNone/>
              <a:defRPr sz="1867"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27" name="Freeform 10"/>
          <p:cNvSpPr>
            <a:spLocks/>
          </p:cNvSpPr>
          <p:nvPr/>
        </p:nvSpPr>
        <p:spPr bwMode="auto">
          <a:xfrm>
            <a:off x="3955475" y="1900284"/>
            <a:ext cx="2094317" cy="2094315"/>
          </a:xfrm>
          <a:custGeom>
            <a:avLst/>
            <a:gdLst/>
            <a:ahLst/>
            <a:cxnLst>
              <a:cxn ang="0">
                <a:pos x="421" y="0"/>
              </a:cxn>
              <a:cxn ang="0">
                <a:pos x="0" y="421"/>
              </a:cxn>
              <a:cxn ang="0">
                <a:pos x="421" y="421"/>
              </a:cxn>
              <a:cxn ang="0">
                <a:pos x="421" y="0"/>
              </a:cxn>
            </a:cxnLst>
            <a:rect l="0" t="0" r="r" b="b"/>
            <a:pathLst>
              <a:path w="421" h="421">
                <a:moveTo>
                  <a:pt x="421" y="0"/>
                </a:moveTo>
                <a:cubicBezTo>
                  <a:pt x="188" y="0"/>
                  <a:pt x="0" y="189"/>
                  <a:pt x="0" y="421"/>
                </a:cubicBezTo>
                <a:cubicBezTo>
                  <a:pt x="421" y="421"/>
                  <a:pt x="421" y="421"/>
                  <a:pt x="421" y="421"/>
                </a:cubicBezTo>
                <a:lnTo>
                  <a:pt x="421" y="0"/>
                </a:lnTo>
                <a:close/>
              </a:path>
            </a:pathLst>
          </a:custGeom>
          <a:solidFill>
            <a:schemeClr val="accent1">
              <a:alpha val="7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1"/>
          <p:cNvSpPr>
            <a:spLocks/>
          </p:cNvSpPr>
          <p:nvPr/>
        </p:nvSpPr>
        <p:spPr bwMode="auto">
          <a:xfrm>
            <a:off x="3955475" y="3994594"/>
            <a:ext cx="2094317" cy="2101004"/>
          </a:xfrm>
          <a:custGeom>
            <a:avLst/>
            <a:gdLst/>
            <a:ahLst/>
            <a:cxnLst>
              <a:cxn ang="0">
                <a:pos x="0" y="0"/>
              </a:cxn>
              <a:cxn ang="0">
                <a:pos x="421" y="422"/>
              </a:cxn>
              <a:cxn ang="0">
                <a:pos x="421" y="0"/>
              </a:cxn>
              <a:cxn ang="0">
                <a:pos x="0" y="0"/>
              </a:cxn>
            </a:cxnLst>
            <a:rect l="0" t="0" r="r" b="b"/>
            <a:pathLst>
              <a:path w="421" h="422">
                <a:moveTo>
                  <a:pt x="0" y="0"/>
                </a:moveTo>
                <a:cubicBezTo>
                  <a:pt x="0" y="233"/>
                  <a:pt x="188" y="422"/>
                  <a:pt x="421" y="422"/>
                </a:cubicBezTo>
                <a:cubicBezTo>
                  <a:pt x="421" y="0"/>
                  <a:pt x="421" y="0"/>
                  <a:pt x="421" y="0"/>
                </a:cubicBezTo>
                <a:lnTo>
                  <a:pt x="0" y="0"/>
                </a:lnTo>
                <a:close/>
              </a:path>
            </a:pathLst>
          </a:custGeom>
          <a:solidFill>
            <a:schemeClr val="accent4">
              <a:alpha val="7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2"/>
          <p:cNvSpPr>
            <a:spLocks/>
          </p:cNvSpPr>
          <p:nvPr/>
        </p:nvSpPr>
        <p:spPr bwMode="auto">
          <a:xfrm>
            <a:off x="6049793" y="1900284"/>
            <a:ext cx="2101007" cy="2094315"/>
          </a:xfrm>
          <a:custGeom>
            <a:avLst/>
            <a:gdLst/>
            <a:ahLst/>
            <a:cxnLst>
              <a:cxn ang="0">
                <a:pos x="0" y="0"/>
              </a:cxn>
              <a:cxn ang="0">
                <a:pos x="0" y="0"/>
              </a:cxn>
              <a:cxn ang="0">
                <a:pos x="0" y="421"/>
              </a:cxn>
              <a:cxn ang="0">
                <a:pos x="422" y="421"/>
              </a:cxn>
              <a:cxn ang="0">
                <a:pos x="0" y="0"/>
              </a:cxn>
            </a:cxnLst>
            <a:rect l="0" t="0" r="r" b="b"/>
            <a:pathLst>
              <a:path w="422" h="421">
                <a:moveTo>
                  <a:pt x="0" y="0"/>
                </a:moveTo>
                <a:cubicBezTo>
                  <a:pt x="0" y="0"/>
                  <a:pt x="0" y="0"/>
                  <a:pt x="0" y="0"/>
                </a:cubicBezTo>
                <a:cubicBezTo>
                  <a:pt x="0" y="421"/>
                  <a:pt x="0" y="421"/>
                  <a:pt x="0" y="421"/>
                </a:cubicBezTo>
                <a:cubicBezTo>
                  <a:pt x="422" y="421"/>
                  <a:pt x="422" y="421"/>
                  <a:pt x="422" y="421"/>
                </a:cubicBezTo>
                <a:cubicBezTo>
                  <a:pt x="422" y="189"/>
                  <a:pt x="233" y="0"/>
                  <a:pt x="0" y="0"/>
                </a:cubicBezTo>
                <a:close/>
              </a:path>
            </a:pathLst>
          </a:custGeom>
          <a:solidFill>
            <a:schemeClr val="accent2">
              <a:alpha val="7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3"/>
          <p:cNvSpPr>
            <a:spLocks/>
          </p:cNvSpPr>
          <p:nvPr/>
        </p:nvSpPr>
        <p:spPr bwMode="auto">
          <a:xfrm>
            <a:off x="6049793" y="3994594"/>
            <a:ext cx="2101007" cy="2101004"/>
          </a:xfrm>
          <a:custGeom>
            <a:avLst/>
            <a:gdLst/>
            <a:ahLst/>
            <a:cxnLst>
              <a:cxn ang="0">
                <a:pos x="0" y="422"/>
              </a:cxn>
              <a:cxn ang="0">
                <a:pos x="0" y="422"/>
              </a:cxn>
              <a:cxn ang="0">
                <a:pos x="422" y="0"/>
              </a:cxn>
              <a:cxn ang="0">
                <a:pos x="0" y="0"/>
              </a:cxn>
              <a:cxn ang="0">
                <a:pos x="0" y="422"/>
              </a:cxn>
            </a:cxnLst>
            <a:rect l="0" t="0" r="r" b="b"/>
            <a:pathLst>
              <a:path w="422" h="422">
                <a:moveTo>
                  <a:pt x="0" y="422"/>
                </a:moveTo>
                <a:cubicBezTo>
                  <a:pt x="0" y="422"/>
                  <a:pt x="0" y="422"/>
                  <a:pt x="0" y="422"/>
                </a:cubicBezTo>
                <a:cubicBezTo>
                  <a:pt x="233" y="422"/>
                  <a:pt x="422" y="233"/>
                  <a:pt x="422" y="0"/>
                </a:cubicBezTo>
                <a:cubicBezTo>
                  <a:pt x="0" y="0"/>
                  <a:pt x="0" y="0"/>
                  <a:pt x="0" y="0"/>
                </a:cubicBezTo>
                <a:lnTo>
                  <a:pt x="0" y="422"/>
                </a:lnTo>
                <a:close/>
              </a:path>
            </a:pathLst>
          </a:custGeom>
          <a:solidFill>
            <a:schemeClr val="accent3">
              <a:alpha val="7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83"/>
          <p:cNvGrpSpPr/>
          <p:nvPr/>
        </p:nvGrpSpPr>
        <p:grpSpPr>
          <a:xfrm>
            <a:off x="4809006" y="2701564"/>
            <a:ext cx="784285" cy="784285"/>
            <a:chOff x="4424363" y="754063"/>
            <a:chExt cx="280987" cy="280987"/>
          </a:xfrm>
          <a:solidFill>
            <a:schemeClr val="bg1"/>
          </a:solidFill>
        </p:grpSpPr>
        <p:sp>
          <p:nvSpPr>
            <p:cNvPr id="32" name="Freeform 14"/>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5"/>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5" name="Freeform 17"/>
          <p:cNvSpPr>
            <a:spLocks/>
          </p:cNvSpPr>
          <p:nvPr/>
        </p:nvSpPr>
        <p:spPr bwMode="auto">
          <a:xfrm>
            <a:off x="6439957" y="2697133"/>
            <a:ext cx="930507" cy="793147"/>
          </a:xfrm>
          <a:custGeom>
            <a:avLst/>
            <a:gdLst/>
            <a:ahLst/>
            <a:cxnLst>
              <a:cxn ang="0">
                <a:pos x="36" y="111"/>
              </a:cxn>
              <a:cxn ang="0">
                <a:pos x="23" y="104"/>
              </a:cxn>
              <a:cxn ang="0">
                <a:pos x="22" y="104"/>
              </a:cxn>
              <a:cxn ang="0">
                <a:pos x="22" y="65"/>
              </a:cxn>
              <a:cxn ang="0">
                <a:pos x="55" y="32"/>
              </a:cxn>
              <a:cxn ang="0">
                <a:pos x="75" y="12"/>
              </a:cxn>
              <a:cxn ang="0">
                <a:pos x="111" y="16"/>
              </a:cxn>
              <a:cxn ang="0">
                <a:pos x="123" y="55"/>
              </a:cxn>
              <a:cxn ang="0">
                <a:pos x="76" y="104"/>
              </a:cxn>
              <a:cxn ang="0">
                <a:pos x="69" y="104"/>
              </a:cxn>
              <a:cxn ang="0">
                <a:pos x="69" y="97"/>
              </a:cxn>
              <a:cxn ang="0">
                <a:pos x="115" y="49"/>
              </a:cxn>
              <a:cxn ang="0">
                <a:pos x="104" y="23"/>
              </a:cxn>
              <a:cxn ang="0">
                <a:pos x="83" y="19"/>
              </a:cxn>
              <a:cxn ang="0">
                <a:pos x="62" y="40"/>
              </a:cxn>
              <a:cxn ang="0">
                <a:pos x="30" y="72"/>
              </a:cxn>
              <a:cxn ang="0">
                <a:pos x="30" y="97"/>
              </a:cxn>
              <a:cxn ang="0">
                <a:pos x="30" y="97"/>
              </a:cxn>
              <a:cxn ang="0">
                <a:pos x="43" y="96"/>
              </a:cxn>
              <a:cxn ang="0">
                <a:pos x="52" y="88"/>
              </a:cxn>
              <a:cxn ang="0">
                <a:pos x="88" y="51"/>
              </a:cxn>
              <a:cxn ang="0">
                <a:pos x="89" y="44"/>
              </a:cxn>
              <a:cxn ang="0">
                <a:pos x="81" y="48"/>
              </a:cxn>
              <a:cxn ang="0">
                <a:pos x="47" y="82"/>
              </a:cxn>
              <a:cxn ang="0">
                <a:pos x="39" y="82"/>
              </a:cxn>
              <a:cxn ang="0">
                <a:pos x="40" y="74"/>
              </a:cxn>
              <a:cxn ang="0">
                <a:pos x="73" y="41"/>
              </a:cxn>
              <a:cxn ang="0">
                <a:pos x="96" y="36"/>
              </a:cxn>
              <a:cxn ang="0">
                <a:pos x="96" y="58"/>
              </a:cxn>
              <a:cxn ang="0">
                <a:pos x="59" y="95"/>
              </a:cxn>
              <a:cxn ang="0">
                <a:pos x="50" y="104"/>
              </a:cxn>
              <a:cxn ang="0">
                <a:pos x="36" y="111"/>
              </a:cxn>
            </a:cxnLst>
            <a:rect l="0" t="0" r="r" b="b"/>
            <a:pathLst>
              <a:path w="130" h="111">
                <a:moveTo>
                  <a:pt x="36" y="111"/>
                </a:moveTo>
                <a:cubicBezTo>
                  <a:pt x="31" y="111"/>
                  <a:pt x="27" y="109"/>
                  <a:pt x="23" y="104"/>
                </a:cubicBezTo>
                <a:cubicBezTo>
                  <a:pt x="22" y="104"/>
                  <a:pt x="22" y="104"/>
                  <a:pt x="22" y="104"/>
                </a:cubicBezTo>
                <a:cubicBezTo>
                  <a:pt x="18" y="100"/>
                  <a:pt x="0" y="85"/>
                  <a:pt x="22" y="65"/>
                </a:cubicBezTo>
                <a:cubicBezTo>
                  <a:pt x="31" y="56"/>
                  <a:pt x="43" y="44"/>
                  <a:pt x="55" y="32"/>
                </a:cubicBezTo>
                <a:cubicBezTo>
                  <a:pt x="61" y="26"/>
                  <a:pt x="68" y="19"/>
                  <a:pt x="75" y="12"/>
                </a:cubicBezTo>
                <a:cubicBezTo>
                  <a:pt x="88" y="0"/>
                  <a:pt x="97" y="2"/>
                  <a:pt x="111" y="16"/>
                </a:cubicBezTo>
                <a:cubicBezTo>
                  <a:pt x="127" y="32"/>
                  <a:pt x="130" y="47"/>
                  <a:pt x="123" y="55"/>
                </a:cubicBezTo>
                <a:cubicBezTo>
                  <a:pt x="114" y="66"/>
                  <a:pt x="78" y="103"/>
                  <a:pt x="76" y="104"/>
                </a:cubicBezTo>
                <a:cubicBezTo>
                  <a:pt x="74" y="106"/>
                  <a:pt x="71" y="106"/>
                  <a:pt x="69" y="104"/>
                </a:cubicBezTo>
                <a:cubicBezTo>
                  <a:pt x="67" y="102"/>
                  <a:pt x="67" y="99"/>
                  <a:pt x="69" y="97"/>
                </a:cubicBezTo>
                <a:cubicBezTo>
                  <a:pt x="69" y="96"/>
                  <a:pt x="106" y="59"/>
                  <a:pt x="115" y="49"/>
                </a:cubicBezTo>
                <a:cubicBezTo>
                  <a:pt x="118" y="46"/>
                  <a:pt x="118" y="37"/>
                  <a:pt x="104" y="23"/>
                </a:cubicBezTo>
                <a:cubicBezTo>
                  <a:pt x="95" y="15"/>
                  <a:pt x="93" y="9"/>
                  <a:pt x="83" y="19"/>
                </a:cubicBezTo>
                <a:cubicBezTo>
                  <a:pt x="76" y="26"/>
                  <a:pt x="69" y="33"/>
                  <a:pt x="62" y="40"/>
                </a:cubicBezTo>
                <a:cubicBezTo>
                  <a:pt x="50" y="52"/>
                  <a:pt x="38" y="63"/>
                  <a:pt x="30" y="72"/>
                </a:cubicBezTo>
                <a:cubicBezTo>
                  <a:pt x="16" y="85"/>
                  <a:pt x="25" y="92"/>
                  <a:pt x="30" y="97"/>
                </a:cubicBezTo>
                <a:cubicBezTo>
                  <a:pt x="30" y="97"/>
                  <a:pt x="30" y="97"/>
                  <a:pt x="30" y="97"/>
                </a:cubicBezTo>
                <a:cubicBezTo>
                  <a:pt x="34" y="101"/>
                  <a:pt x="37" y="102"/>
                  <a:pt x="43" y="96"/>
                </a:cubicBezTo>
                <a:cubicBezTo>
                  <a:pt x="44" y="95"/>
                  <a:pt x="47" y="92"/>
                  <a:pt x="52" y="88"/>
                </a:cubicBezTo>
                <a:cubicBezTo>
                  <a:pt x="63" y="77"/>
                  <a:pt x="84" y="57"/>
                  <a:pt x="88" y="51"/>
                </a:cubicBezTo>
                <a:cubicBezTo>
                  <a:pt x="89" y="50"/>
                  <a:pt x="91" y="46"/>
                  <a:pt x="89" y="44"/>
                </a:cubicBezTo>
                <a:cubicBezTo>
                  <a:pt x="87" y="42"/>
                  <a:pt x="82" y="46"/>
                  <a:pt x="81" y="48"/>
                </a:cubicBezTo>
                <a:cubicBezTo>
                  <a:pt x="66" y="63"/>
                  <a:pt x="47" y="82"/>
                  <a:pt x="47" y="82"/>
                </a:cubicBezTo>
                <a:cubicBezTo>
                  <a:pt x="45" y="84"/>
                  <a:pt x="41" y="84"/>
                  <a:pt x="39" y="82"/>
                </a:cubicBezTo>
                <a:cubicBezTo>
                  <a:pt x="37" y="80"/>
                  <a:pt x="37" y="76"/>
                  <a:pt x="40" y="74"/>
                </a:cubicBezTo>
                <a:cubicBezTo>
                  <a:pt x="40" y="74"/>
                  <a:pt x="59" y="56"/>
                  <a:pt x="73" y="41"/>
                </a:cubicBezTo>
                <a:cubicBezTo>
                  <a:pt x="82" y="31"/>
                  <a:pt x="91" y="32"/>
                  <a:pt x="96" y="36"/>
                </a:cubicBezTo>
                <a:cubicBezTo>
                  <a:pt x="102" y="42"/>
                  <a:pt x="101" y="52"/>
                  <a:pt x="96" y="58"/>
                </a:cubicBezTo>
                <a:cubicBezTo>
                  <a:pt x="92" y="63"/>
                  <a:pt x="75" y="79"/>
                  <a:pt x="59" y="95"/>
                </a:cubicBezTo>
                <a:cubicBezTo>
                  <a:pt x="55" y="99"/>
                  <a:pt x="52" y="102"/>
                  <a:pt x="50" y="104"/>
                </a:cubicBezTo>
                <a:cubicBezTo>
                  <a:pt x="45" y="108"/>
                  <a:pt x="41" y="111"/>
                  <a:pt x="36" y="11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6" name="Group 88"/>
          <p:cNvGrpSpPr/>
          <p:nvPr/>
        </p:nvGrpSpPr>
        <p:grpSpPr>
          <a:xfrm>
            <a:off x="6490916" y="4404680"/>
            <a:ext cx="828589" cy="886192"/>
            <a:chOff x="2640013" y="1927225"/>
            <a:chExt cx="296862" cy="317500"/>
          </a:xfrm>
          <a:solidFill>
            <a:schemeClr val="bg1"/>
          </a:solidFill>
        </p:grpSpPr>
        <p:sp>
          <p:nvSpPr>
            <p:cNvPr id="37" name="Freeform 43"/>
            <p:cNvSpPr>
              <a:spLocks noEditPoints="1"/>
            </p:cNvSpPr>
            <p:nvPr/>
          </p:nvSpPr>
          <p:spPr bwMode="auto">
            <a:xfrm>
              <a:off x="2660650" y="1927225"/>
              <a:ext cx="276225" cy="206375"/>
            </a:xfrm>
            <a:custGeom>
              <a:avLst/>
              <a:gdLst/>
              <a:ahLst/>
              <a:cxnLst>
                <a:cxn ang="0">
                  <a:pos x="19" y="64"/>
                </a:cxn>
                <a:cxn ang="0">
                  <a:pos x="0" y="79"/>
                </a:cxn>
                <a:cxn ang="0">
                  <a:pos x="8" y="81"/>
                </a:cxn>
                <a:cxn ang="0">
                  <a:pos x="25" y="67"/>
                </a:cxn>
                <a:cxn ang="0">
                  <a:pos x="78" y="53"/>
                </a:cxn>
                <a:cxn ang="0">
                  <a:pos x="66" y="44"/>
                </a:cxn>
                <a:cxn ang="0">
                  <a:pos x="92" y="44"/>
                </a:cxn>
                <a:cxn ang="0">
                  <a:pos x="108" y="9"/>
                </a:cxn>
                <a:cxn ang="0">
                  <a:pos x="19" y="64"/>
                </a:cxn>
                <a:cxn ang="0">
                  <a:pos x="28" y="60"/>
                </a:cxn>
                <a:cxn ang="0">
                  <a:pos x="28" y="60"/>
                </a:cxn>
                <a:cxn ang="0">
                  <a:pos x="100" y="14"/>
                </a:cxn>
                <a:cxn ang="0">
                  <a:pos x="28" y="60"/>
                </a:cxn>
              </a:cxnLst>
              <a:rect l="0" t="0" r="r" b="b"/>
              <a:pathLst>
                <a:path w="108" h="81">
                  <a:moveTo>
                    <a:pt x="19" y="64"/>
                  </a:moveTo>
                  <a:cubicBezTo>
                    <a:pt x="0" y="79"/>
                    <a:pt x="0" y="79"/>
                    <a:pt x="0" y="79"/>
                  </a:cubicBezTo>
                  <a:cubicBezTo>
                    <a:pt x="8" y="81"/>
                    <a:pt x="8" y="81"/>
                    <a:pt x="8" y="81"/>
                  </a:cubicBezTo>
                  <a:cubicBezTo>
                    <a:pt x="25" y="67"/>
                    <a:pt x="25" y="67"/>
                    <a:pt x="25" y="67"/>
                  </a:cubicBezTo>
                  <a:cubicBezTo>
                    <a:pt x="58" y="66"/>
                    <a:pt x="78" y="53"/>
                    <a:pt x="78" y="53"/>
                  </a:cubicBezTo>
                  <a:cubicBezTo>
                    <a:pt x="66" y="44"/>
                    <a:pt x="66" y="44"/>
                    <a:pt x="66" y="44"/>
                  </a:cubicBezTo>
                  <a:cubicBezTo>
                    <a:pt x="66" y="44"/>
                    <a:pt x="87" y="42"/>
                    <a:pt x="92" y="44"/>
                  </a:cubicBezTo>
                  <a:cubicBezTo>
                    <a:pt x="97" y="42"/>
                    <a:pt x="106" y="34"/>
                    <a:pt x="108" y="9"/>
                  </a:cubicBezTo>
                  <a:cubicBezTo>
                    <a:pt x="49" y="0"/>
                    <a:pt x="34" y="33"/>
                    <a:pt x="19" y="64"/>
                  </a:cubicBezTo>
                  <a:close/>
                  <a:moveTo>
                    <a:pt x="28" y="60"/>
                  </a:moveTo>
                  <a:cubicBezTo>
                    <a:pt x="28" y="60"/>
                    <a:pt x="28" y="60"/>
                    <a:pt x="28" y="60"/>
                  </a:cubicBezTo>
                  <a:cubicBezTo>
                    <a:pt x="33" y="54"/>
                    <a:pt x="66" y="21"/>
                    <a:pt x="100" y="14"/>
                  </a:cubicBezTo>
                  <a:cubicBezTo>
                    <a:pt x="81" y="20"/>
                    <a:pt x="37" y="54"/>
                    <a:pt x="28"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4"/>
            <p:cNvSpPr>
              <a:spLocks/>
            </p:cNvSpPr>
            <p:nvPr/>
          </p:nvSpPr>
          <p:spPr bwMode="auto">
            <a:xfrm>
              <a:off x="2640013" y="2149475"/>
              <a:ext cx="131763" cy="95250"/>
            </a:xfrm>
            <a:custGeom>
              <a:avLst/>
              <a:gdLst/>
              <a:ahLst/>
              <a:cxnLst>
                <a:cxn ang="0">
                  <a:pos x="44" y="8"/>
                </a:cxn>
                <a:cxn ang="0">
                  <a:pos x="36" y="8"/>
                </a:cxn>
                <a:cxn ang="0">
                  <a:pos x="29" y="0"/>
                </a:cxn>
                <a:cxn ang="0">
                  <a:pos x="22" y="0"/>
                </a:cxn>
                <a:cxn ang="0">
                  <a:pos x="15" y="8"/>
                </a:cxn>
                <a:cxn ang="0">
                  <a:pos x="7" y="8"/>
                </a:cxn>
                <a:cxn ang="0">
                  <a:pos x="0" y="15"/>
                </a:cxn>
                <a:cxn ang="0">
                  <a:pos x="0" y="29"/>
                </a:cxn>
                <a:cxn ang="0">
                  <a:pos x="7" y="37"/>
                </a:cxn>
                <a:cxn ang="0">
                  <a:pos x="44" y="37"/>
                </a:cxn>
                <a:cxn ang="0">
                  <a:pos x="51" y="29"/>
                </a:cxn>
                <a:cxn ang="0">
                  <a:pos x="51" y="15"/>
                </a:cxn>
                <a:cxn ang="0">
                  <a:pos x="44" y="8"/>
                </a:cxn>
              </a:cxnLst>
              <a:rect l="0" t="0" r="r" b="b"/>
              <a:pathLst>
                <a:path w="51" h="37">
                  <a:moveTo>
                    <a:pt x="44" y="8"/>
                  </a:moveTo>
                  <a:cubicBezTo>
                    <a:pt x="36" y="8"/>
                    <a:pt x="36" y="8"/>
                    <a:pt x="36" y="8"/>
                  </a:cubicBezTo>
                  <a:cubicBezTo>
                    <a:pt x="36" y="4"/>
                    <a:pt x="33" y="0"/>
                    <a:pt x="29" y="0"/>
                  </a:cubicBezTo>
                  <a:cubicBezTo>
                    <a:pt x="22" y="0"/>
                    <a:pt x="22" y="0"/>
                    <a:pt x="22" y="0"/>
                  </a:cubicBezTo>
                  <a:cubicBezTo>
                    <a:pt x="18" y="0"/>
                    <a:pt x="15" y="4"/>
                    <a:pt x="15" y="8"/>
                  </a:cubicBezTo>
                  <a:cubicBezTo>
                    <a:pt x="7" y="8"/>
                    <a:pt x="7" y="8"/>
                    <a:pt x="7" y="8"/>
                  </a:cubicBezTo>
                  <a:cubicBezTo>
                    <a:pt x="3" y="8"/>
                    <a:pt x="0" y="11"/>
                    <a:pt x="0" y="15"/>
                  </a:cubicBezTo>
                  <a:cubicBezTo>
                    <a:pt x="0" y="29"/>
                    <a:pt x="0" y="29"/>
                    <a:pt x="0" y="29"/>
                  </a:cubicBezTo>
                  <a:cubicBezTo>
                    <a:pt x="0" y="33"/>
                    <a:pt x="3" y="37"/>
                    <a:pt x="7" y="37"/>
                  </a:cubicBezTo>
                  <a:cubicBezTo>
                    <a:pt x="44" y="37"/>
                    <a:pt x="44" y="37"/>
                    <a:pt x="44" y="37"/>
                  </a:cubicBezTo>
                  <a:cubicBezTo>
                    <a:pt x="48" y="37"/>
                    <a:pt x="51" y="33"/>
                    <a:pt x="51" y="29"/>
                  </a:cubicBezTo>
                  <a:cubicBezTo>
                    <a:pt x="51" y="15"/>
                    <a:pt x="51" y="15"/>
                    <a:pt x="51" y="15"/>
                  </a:cubicBezTo>
                  <a:cubicBezTo>
                    <a:pt x="51" y="11"/>
                    <a:pt x="48" y="8"/>
                    <a:pt x="4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91"/>
          <p:cNvGrpSpPr/>
          <p:nvPr/>
        </p:nvGrpSpPr>
        <p:grpSpPr>
          <a:xfrm>
            <a:off x="4904272" y="4437912"/>
            <a:ext cx="593752" cy="819728"/>
            <a:chOff x="5011738" y="2427288"/>
            <a:chExt cx="212725" cy="293688"/>
          </a:xfrm>
          <a:solidFill>
            <a:schemeClr val="bg1"/>
          </a:solidFill>
        </p:grpSpPr>
        <p:sp>
          <p:nvSpPr>
            <p:cNvPr id="40"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Box 4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44" name="Group 16"/>
          <p:cNvGrpSpPr/>
          <p:nvPr/>
        </p:nvGrpSpPr>
        <p:grpSpPr>
          <a:xfrm>
            <a:off x="2391397" y="1068866"/>
            <a:ext cx="3366467" cy="716743"/>
            <a:chOff x="5587801" y="1512927"/>
            <a:chExt cx="2700384" cy="465662"/>
          </a:xfrm>
          <a:noFill/>
        </p:grpSpPr>
        <p:sp>
          <p:nvSpPr>
            <p:cNvPr id="45" name="TextBox 44"/>
            <p:cNvSpPr txBox="1"/>
            <p:nvPr/>
          </p:nvSpPr>
          <p:spPr>
            <a:xfrm>
              <a:off x="5587801" y="1512927"/>
              <a:ext cx="2700384" cy="199960"/>
            </a:xfrm>
            <a:prstGeom prst="rect">
              <a:avLst/>
            </a:prstGeom>
            <a:grpFill/>
          </p:spPr>
          <p:txBody>
            <a:bodyPr wrap="square" lIns="0" tIns="0" rIns="0" bIns="0" rtlCol="0" anchor="ctr">
              <a:spAutoFit/>
            </a:bodyPr>
            <a:lstStyle/>
            <a:p>
              <a:pPr algn="r"/>
              <a:r>
                <a:rPr lang="en-US" sz="2000" b="1" dirty="0">
                  <a:solidFill>
                    <a:srgbClr val="42729A"/>
                  </a:solidFill>
                </a:rPr>
                <a:t>Title Goes Here</a:t>
              </a:r>
            </a:p>
          </p:txBody>
        </p:sp>
        <p:sp>
          <p:nvSpPr>
            <p:cNvPr id="46" name="TextBox 45"/>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47" name="Group 16"/>
          <p:cNvGrpSpPr/>
          <p:nvPr/>
        </p:nvGrpSpPr>
        <p:grpSpPr>
          <a:xfrm>
            <a:off x="2353507" y="6048736"/>
            <a:ext cx="3305196" cy="728850"/>
            <a:chOff x="5636949" y="1505061"/>
            <a:chExt cx="2651236" cy="473528"/>
          </a:xfrm>
          <a:noFill/>
        </p:grpSpPr>
        <p:sp>
          <p:nvSpPr>
            <p:cNvPr id="48" name="TextBox 47"/>
            <p:cNvSpPr txBox="1"/>
            <p:nvPr/>
          </p:nvSpPr>
          <p:spPr>
            <a:xfrm>
              <a:off x="5636949" y="1505061"/>
              <a:ext cx="2643313" cy="199960"/>
            </a:xfrm>
            <a:prstGeom prst="rect">
              <a:avLst/>
            </a:prstGeom>
            <a:grpFill/>
          </p:spPr>
          <p:txBody>
            <a:bodyPr wrap="square" lIns="0" tIns="0" rIns="0" bIns="0" rtlCol="0" anchor="ctr">
              <a:spAutoFit/>
            </a:bodyPr>
            <a:lstStyle/>
            <a:p>
              <a:pPr algn="r"/>
              <a:r>
                <a:rPr lang="en-US" sz="2000" b="1" dirty="0">
                  <a:solidFill>
                    <a:srgbClr val="D7AB24"/>
                  </a:solidFill>
                </a:rPr>
                <a:t>Title Goes Here</a:t>
              </a:r>
            </a:p>
          </p:txBody>
        </p:sp>
        <p:sp>
          <p:nvSpPr>
            <p:cNvPr id="49" name="TextBox 48"/>
            <p:cNvSpPr txBox="1"/>
            <p:nvPr/>
          </p:nvSpPr>
          <p:spPr>
            <a:xfrm>
              <a:off x="5638262" y="1698645"/>
              <a:ext cx="2649923" cy="279944"/>
            </a:xfrm>
            <a:prstGeom prst="rect">
              <a:avLst/>
            </a:prstGeom>
            <a:grpFill/>
          </p:spPr>
          <p:txBody>
            <a:bodyPr wrap="square" lIns="0" tIns="0" rIns="0" bIns="0" rtlCol="0" anchor="t">
              <a:spAutoFit/>
            </a:bodyPr>
            <a:lstStyle/>
            <a:p>
              <a:pPr algn="r"/>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0" name="Group 16"/>
          <p:cNvGrpSpPr/>
          <p:nvPr/>
        </p:nvGrpSpPr>
        <p:grpSpPr>
          <a:xfrm>
            <a:off x="6439957" y="1067896"/>
            <a:ext cx="3305196" cy="745427"/>
            <a:chOff x="5636949" y="1494291"/>
            <a:chExt cx="2651236" cy="484298"/>
          </a:xfrm>
          <a:noFill/>
        </p:grpSpPr>
        <p:sp>
          <p:nvSpPr>
            <p:cNvPr id="51" name="TextBox 50"/>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DC8E56"/>
                  </a:solidFill>
                </a:rPr>
                <a:t>Title Goes Here</a:t>
              </a:r>
            </a:p>
          </p:txBody>
        </p:sp>
        <p:sp>
          <p:nvSpPr>
            <p:cNvPr id="52" name="TextBox 51"/>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grpSp>
        <p:nvGrpSpPr>
          <p:cNvPr id="53" name="Group 16"/>
          <p:cNvGrpSpPr/>
          <p:nvPr/>
        </p:nvGrpSpPr>
        <p:grpSpPr>
          <a:xfrm>
            <a:off x="6512490" y="6064321"/>
            <a:ext cx="3305196" cy="745427"/>
            <a:chOff x="5636949" y="1494291"/>
            <a:chExt cx="2651236" cy="484298"/>
          </a:xfrm>
          <a:noFill/>
        </p:grpSpPr>
        <p:sp>
          <p:nvSpPr>
            <p:cNvPr id="54" name="TextBox 53"/>
            <p:cNvSpPr txBox="1"/>
            <p:nvPr/>
          </p:nvSpPr>
          <p:spPr>
            <a:xfrm>
              <a:off x="5636949" y="1494291"/>
              <a:ext cx="1718667" cy="199960"/>
            </a:xfrm>
            <a:prstGeom prst="rect">
              <a:avLst/>
            </a:prstGeom>
            <a:grpFill/>
          </p:spPr>
          <p:txBody>
            <a:bodyPr wrap="square" lIns="0" tIns="0" rIns="0" bIns="0" rtlCol="0" anchor="ctr">
              <a:spAutoFit/>
            </a:bodyPr>
            <a:lstStyle/>
            <a:p>
              <a:r>
                <a:rPr lang="en-US" sz="2000" b="1" dirty="0">
                  <a:solidFill>
                    <a:srgbClr val="C0C0BF"/>
                  </a:solidFill>
                </a:rPr>
                <a:t>Title Goes Here</a:t>
              </a:r>
            </a:p>
          </p:txBody>
        </p:sp>
        <p:sp>
          <p:nvSpPr>
            <p:cNvPr id="55" name="TextBox 54"/>
            <p:cNvSpPr txBox="1"/>
            <p:nvPr/>
          </p:nvSpPr>
          <p:spPr>
            <a:xfrm>
              <a:off x="5638262" y="1698645"/>
              <a:ext cx="2649923" cy="279944"/>
            </a:xfrm>
            <a:prstGeom prst="rect">
              <a:avLst/>
            </a:prstGeom>
            <a:grp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grpSp>
    </p:spTree>
    <p:extLst>
      <p:ext uri="{BB962C8B-B14F-4D97-AF65-F5344CB8AC3E}">
        <p14:creationId xmlns:p14="http://schemas.microsoft.com/office/powerpoint/2010/main" val="4778865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500"/>
                            </p:stCondLst>
                            <p:childTnLst>
                              <p:par>
                                <p:cTn id="15" presetID="23" presetClass="entr" presetSubtype="16" fill="hold"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1000"/>
                                        <p:tgtEl>
                                          <p:spTgt spid="56"/>
                                        </p:tgtEl>
                                      </p:cBhvr>
                                    </p:animEffect>
                                    <p:anim calcmode="lin" valueType="num">
                                      <p:cBhvr>
                                        <p:cTn id="23" dur="1000" fill="hold"/>
                                        <p:tgtEl>
                                          <p:spTgt spid="56"/>
                                        </p:tgtEl>
                                        <p:attrNameLst>
                                          <p:attrName>ppt_x</p:attrName>
                                        </p:attrNameLst>
                                      </p:cBhvr>
                                      <p:tavLst>
                                        <p:tav tm="0">
                                          <p:val>
                                            <p:strVal val="#ppt_x"/>
                                          </p:val>
                                        </p:tav>
                                        <p:tav tm="100000">
                                          <p:val>
                                            <p:strVal val="#ppt_x"/>
                                          </p:val>
                                        </p:tav>
                                      </p:tavLst>
                                    </p:anim>
                                    <p:anim calcmode="lin" valueType="num">
                                      <p:cBhvr>
                                        <p:cTn id="24" dur="1000" fill="hold"/>
                                        <p:tgtEl>
                                          <p:spTgt spid="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2" presetClass="entr" presetSubtype="1"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par>
                          <p:cTn id="29" fill="hold">
                            <p:stCondLst>
                              <p:cond delay="3500"/>
                            </p:stCondLst>
                            <p:childTnLst>
                              <p:par>
                                <p:cTn id="30" presetID="53" presetClass="entr" presetSubtype="0"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47" presetClass="entr" presetSubtype="0" fill="hold" grpId="0"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fade">
                                      <p:cBhvr>
                                        <p:cTn id="43" dur="1000"/>
                                        <p:tgtEl>
                                          <p:spTgt spid="57"/>
                                        </p:tgtEl>
                                      </p:cBhvr>
                                    </p:animEffect>
                                    <p:anim calcmode="lin" valueType="num">
                                      <p:cBhvr>
                                        <p:cTn id="44" dur="1000" fill="hold"/>
                                        <p:tgtEl>
                                          <p:spTgt spid="57"/>
                                        </p:tgtEl>
                                        <p:attrNameLst>
                                          <p:attrName>ppt_x</p:attrName>
                                        </p:attrNameLst>
                                      </p:cBhvr>
                                      <p:tavLst>
                                        <p:tav tm="0">
                                          <p:val>
                                            <p:strVal val="#ppt_x"/>
                                          </p:val>
                                        </p:tav>
                                        <p:tav tm="100000">
                                          <p:val>
                                            <p:strVal val="#ppt_x"/>
                                          </p:val>
                                        </p:tav>
                                      </p:tavLst>
                                    </p:anim>
                                    <p:anim calcmode="lin" valueType="num">
                                      <p:cBhvr>
                                        <p:cTn id="45" dur="1000" fill="hold"/>
                                        <p:tgtEl>
                                          <p:spTgt spid="57"/>
                                        </p:tgtEl>
                                        <p:attrNameLst>
                                          <p:attrName>ppt_y</p:attrName>
                                        </p:attrNameLst>
                                      </p:cBhvr>
                                      <p:tavLst>
                                        <p:tav tm="0">
                                          <p:val>
                                            <p:strVal val="#ppt_y-.1"/>
                                          </p:val>
                                        </p:tav>
                                        <p:tav tm="100000">
                                          <p:val>
                                            <p:strVal val="#ppt_y"/>
                                          </p:val>
                                        </p:tav>
                                      </p:tavLst>
                                    </p:anim>
                                  </p:childTnLst>
                                </p:cTn>
                              </p:par>
                            </p:childTnLst>
                          </p:cTn>
                        </p:par>
                        <p:par>
                          <p:cTn id="46" fill="hold">
                            <p:stCondLst>
                              <p:cond delay="5500"/>
                            </p:stCondLst>
                            <p:childTnLst>
                              <p:par>
                                <p:cTn id="47" presetID="22" presetClass="entr" presetSubtype="1"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up)">
                                      <p:cBhvr>
                                        <p:cTn id="49" dur="500"/>
                                        <p:tgtEl>
                                          <p:spTgt spid="50"/>
                                        </p:tgtEl>
                                      </p:cBhvr>
                                    </p:animEffect>
                                  </p:childTnLst>
                                </p:cTn>
                              </p:par>
                            </p:childTnLst>
                          </p:cTn>
                        </p:par>
                        <p:par>
                          <p:cTn id="50" fill="hold">
                            <p:stCondLst>
                              <p:cond delay="6000"/>
                            </p:stCondLst>
                            <p:childTnLst>
                              <p:par>
                                <p:cTn id="51" presetID="53"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p:cTn id="53" dur="500" fill="hold"/>
                                        <p:tgtEl>
                                          <p:spTgt spid="28"/>
                                        </p:tgtEl>
                                        <p:attrNameLst>
                                          <p:attrName>ppt_w</p:attrName>
                                        </p:attrNameLst>
                                      </p:cBhvr>
                                      <p:tavLst>
                                        <p:tav tm="0">
                                          <p:val>
                                            <p:fltVal val="0"/>
                                          </p:val>
                                        </p:tav>
                                        <p:tav tm="100000">
                                          <p:val>
                                            <p:strVal val="#ppt_w"/>
                                          </p:val>
                                        </p:tav>
                                      </p:tavLst>
                                    </p:anim>
                                    <p:anim calcmode="lin" valueType="num">
                                      <p:cBhvr>
                                        <p:cTn id="54" dur="500" fill="hold"/>
                                        <p:tgtEl>
                                          <p:spTgt spid="28"/>
                                        </p:tgtEl>
                                        <p:attrNameLst>
                                          <p:attrName>ppt_h</p:attrName>
                                        </p:attrNameLst>
                                      </p:cBhvr>
                                      <p:tavLst>
                                        <p:tav tm="0">
                                          <p:val>
                                            <p:fltVal val="0"/>
                                          </p:val>
                                        </p:tav>
                                        <p:tav tm="100000">
                                          <p:val>
                                            <p:strVal val="#ppt_h"/>
                                          </p:val>
                                        </p:tav>
                                      </p:tavLst>
                                    </p:anim>
                                    <p:animEffect transition="in" filter="fade">
                                      <p:cBhvr>
                                        <p:cTn id="55" dur="500"/>
                                        <p:tgtEl>
                                          <p:spTgt spid="28"/>
                                        </p:tgtEl>
                                      </p:cBhvr>
                                    </p:animEffect>
                                  </p:childTnLst>
                                </p:cTn>
                              </p:par>
                            </p:childTnLst>
                          </p:cTn>
                        </p:par>
                        <p:par>
                          <p:cTn id="56" fill="hold">
                            <p:stCondLst>
                              <p:cond delay="6500"/>
                            </p:stCondLst>
                            <p:childTnLst>
                              <p:par>
                                <p:cTn id="57" presetID="23" presetClass="entr" presetSubtype="16"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childTnLst>
                                </p:cTn>
                              </p:par>
                            </p:childTnLst>
                          </p:cTn>
                        </p:par>
                        <p:par>
                          <p:cTn id="61" fill="hold">
                            <p:stCondLst>
                              <p:cond delay="7000"/>
                            </p:stCondLst>
                            <p:childTnLst>
                              <p:par>
                                <p:cTn id="62" presetID="42" presetClass="entr" presetSubtype="0"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1000"/>
                                        <p:tgtEl>
                                          <p:spTgt spid="58"/>
                                        </p:tgtEl>
                                      </p:cBhvr>
                                    </p:animEffect>
                                    <p:anim calcmode="lin" valueType="num">
                                      <p:cBhvr>
                                        <p:cTn id="65" dur="1000" fill="hold"/>
                                        <p:tgtEl>
                                          <p:spTgt spid="58"/>
                                        </p:tgtEl>
                                        <p:attrNameLst>
                                          <p:attrName>ppt_x</p:attrName>
                                        </p:attrNameLst>
                                      </p:cBhvr>
                                      <p:tavLst>
                                        <p:tav tm="0">
                                          <p:val>
                                            <p:strVal val="#ppt_x"/>
                                          </p:val>
                                        </p:tav>
                                        <p:tav tm="100000">
                                          <p:val>
                                            <p:strVal val="#ppt_x"/>
                                          </p:val>
                                        </p:tav>
                                      </p:tavLst>
                                    </p:anim>
                                    <p:anim calcmode="lin" valueType="num">
                                      <p:cBhvr>
                                        <p:cTn id="66" dur="1000" fill="hold"/>
                                        <p:tgtEl>
                                          <p:spTgt spid="58"/>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up)">
                                      <p:cBhvr>
                                        <p:cTn id="70" dur="500"/>
                                        <p:tgtEl>
                                          <p:spTgt spid="47"/>
                                        </p:tgtEl>
                                      </p:cBhvr>
                                    </p:animEffect>
                                  </p:childTnLst>
                                </p:cTn>
                              </p:par>
                            </p:childTnLst>
                          </p:cTn>
                        </p:par>
                        <p:par>
                          <p:cTn id="71" fill="hold">
                            <p:stCondLst>
                              <p:cond delay="8500"/>
                            </p:stCondLst>
                            <p:childTnLst>
                              <p:par>
                                <p:cTn id="72" presetID="53"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500" fill="hold"/>
                                        <p:tgtEl>
                                          <p:spTgt spid="30"/>
                                        </p:tgtEl>
                                        <p:attrNameLst>
                                          <p:attrName>ppt_w</p:attrName>
                                        </p:attrNameLst>
                                      </p:cBhvr>
                                      <p:tavLst>
                                        <p:tav tm="0">
                                          <p:val>
                                            <p:fltVal val="0"/>
                                          </p:val>
                                        </p:tav>
                                        <p:tav tm="100000">
                                          <p:val>
                                            <p:strVal val="#ppt_w"/>
                                          </p:val>
                                        </p:tav>
                                      </p:tavLst>
                                    </p:anim>
                                    <p:anim calcmode="lin" valueType="num">
                                      <p:cBhvr>
                                        <p:cTn id="75" dur="500" fill="hold"/>
                                        <p:tgtEl>
                                          <p:spTgt spid="30"/>
                                        </p:tgtEl>
                                        <p:attrNameLst>
                                          <p:attrName>ppt_h</p:attrName>
                                        </p:attrNameLst>
                                      </p:cBhvr>
                                      <p:tavLst>
                                        <p:tav tm="0">
                                          <p:val>
                                            <p:fltVal val="0"/>
                                          </p:val>
                                        </p:tav>
                                        <p:tav tm="100000">
                                          <p:val>
                                            <p:strVal val="#ppt_h"/>
                                          </p:val>
                                        </p:tav>
                                      </p:tavLst>
                                    </p:anim>
                                    <p:animEffect transition="in" filter="fade">
                                      <p:cBhvr>
                                        <p:cTn id="76" dur="500"/>
                                        <p:tgtEl>
                                          <p:spTgt spid="30"/>
                                        </p:tgtEl>
                                      </p:cBhvr>
                                    </p:animEffect>
                                  </p:childTnLst>
                                </p:cTn>
                              </p:par>
                            </p:childTnLst>
                          </p:cTn>
                        </p:par>
                        <p:par>
                          <p:cTn id="77" fill="hold">
                            <p:stCondLst>
                              <p:cond delay="9000"/>
                            </p:stCondLst>
                            <p:childTnLst>
                              <p:par>
                                <p:cTn id="78" presetID="2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000"/>
                                        <p:tgtEl>
                                          <p:spTgt spid="59"/>
                                        </p:tgtEl>
                                      </p:cBhvr>
                                    </p:animEffect>
                                    <p:anim calcmode="lin" valueType="num">
                                      <p:cBhvr>
                                        <p:cTn id="86" dur="1000" fill="hold"/>
                                        <p:tgtEl>
                                          <p:spTgt spid="59"/>
                                        </p:tgtEl>
                                        <p:attrNameLst>
                                          <p:attrName>ppt_x</p:attrName>
                                        </p:attrNameLst>
                                      </p:cBhvr>
                                      <p:tavLst>
                                        <p:tav tm="0">
                                          <p:val>
                                            <p:strVal val="#ppt_x"/>
                                          </p:val>
                                        </p:tav>
                                        <p:tav tm="100000">
                                          <p:val>
                                            <p:strVal val="#ppt_x"/>
                                          </p:val>
                                        </p:tav>
                                      </p:tavLst>
                                    </p:anim>
                                    <p:anim calcmode="lin" valueType="num">
                                      <p:cBhvr>
                                        <p:cTn id="87" dur="100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22" presetClass="entr" presetSubtype="1"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wipe(up)">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6" grpId="0" animBg="1"/>
      <p:bldP spid="59" grpId="0" animBg="1"/>
      <p:bldP spid="58" grpId="0" animBg="1"/>
      <p:bldP spid="57" grpId="0" animBg="1"/>
      <p:bldP spid="27" grpId="0" animBg="1"/>
      <p:bldP spid="28" grpId="0" animBg="1"/>
      <p:bldP spid="29" grpId="0" animBg="1"/>
      <p:bldP spid="30" grpId="0" animBg="1"/>
      <p:bldP spid="3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0" y="1028700"/>
            <a:ext cx="12192000" cy="5829300"/>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9" name="Freeform 5"/>
          <p:cNvSpPr>
            <a:spLocks/>
          </p:cNvSpPr>
          <p:nvPr/>
        </p:nvSpPr>
        <p:spPr bwMode="auto">
          <a:xfrm flipH="1">
            <a:off x="4739618" y="4947764"/>
            <a:ext cx="1520145" cy="590075"/>
          </a:xfrm>
          <a:custGeom>
            <a:avLst/>
            <a:gdLst/>
            <a:ahLst/>
            <a:cxnLst>
              <a:cxn ang="0">
                <a:pos x="149" y="2"/>
              </a:cxn>
              <a:cxn ang="0">
                <a:pos x="148" y="0"/>
              </a:cxn>
              <a:cxn ang="0">
                <a:pos x="21" y="0"/>
              </a:cxn>
              <a:cxn ang="0">
                <a:pos x="18" y="2"/>
              </a:cxn>
              <a:cxn ang="0">
                <a:pos x="1" y="28"/>
              </a:cxn>
              <a:cxn ang="0">
                <a:pos x="1" y="31"/>
              </a:cxn>
              <a:cxn ang="0">
                <a:pos x="18" y="57"/>
              </a:cxn>
              <a:cxn ang="0">
                <a:pos x="21" y="58"/>
              </a:cxn>
              <a:cxn ang="0">
                <a:pos x="148" y="58"/>
              </a:cxn>
              <a:cxn ang="0">
                <a:pos x="149" y="56"/>
              </a:cxn>
              <a:cxn ang="0">
                <a:pos x="149" y="2"/>
              </a:cxn>
            </a:cxnLst>
            <a:rect l="0" t="0" r="r" b="b"/>
            <a:pathLst>
              <a:path w="149" h="58">
                <a:moveTo>
                  <a:pt x="149" y="2"/>
                </a:moveTo>
                <a:cubicBezTo>
                  <a:pt x="149" y="1"/>
                  <a:pt x="149" y="0"/>
                  <a:pt x="148" y="0"/>
                </a:cubicBezTo>
                <a:cubicBezTo>
                  <a:pt x="21" y="0"/>
                  <a:pt x="21" y="0"/>
                  <a:pt x="21" y="0"/>
                </a:cubicBezTo>
                <a:cubicBezTo>
                  <a:pt x="20" y="0"/>
                  <a:pt x="19" y="1"/>
                  <a:pt x="18" y="2"/>
                </a:cubicBezTo>
                <a:cubicBezTo>
                  <a:pt x="1" y="28"/>
                  <a:pt x="1" y="28"/>
                  <a:pt x="1" y="28"/>
                </a:cubicBezTo>
                <a:cubicBezTo>
                  <a:pt x="0" y="28"/>
                  <a:pt x="0" y="30"/>
                  <a:pt x="1" y="31"/>
                </a:cubicBezTo>
                <a:cubicBezTo>
                  <a:pt x="18" y="57"/>
                  <a:pt x="18" y="57"/>
                  <a:pt x="18" y="57"/>
                </a:cubicBezTo>
                <a:cubicBezTo>
                  <a:pt x="19" y="57"/>
                  <a:pt x="20" y="58"/>
                  <a:pt x="21" y="58"/>
                </a:cubicBezTo>
                <a:cubicBezTo>
                  <a:pt x="148" y="58"/>
                  <a:pt x="148" y="58"/>
                  <a:pt x="148" y="58"/>
                </a:cubicBezTo>
                <a:cubicBezTo>
                  <a:pt x="149" y="58"/>
                  <a:pt x="149" y="57"/>
                  <a:pt x="149" y="56"/>
                </a:cubicBezTo>
                <a:lnTo>
                  <a:pt x="149" y="2"/>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9" name="Group 58"/>
          <p:cNvGrpSpPr/>
          <p:nvPr/>
        </p:nvGrpSpPr>
        <p:grpSpPr>
          <a:xfrm>
            <a:off x="4658131" y="5482729"/>
            <a:ext cx="806436" cy="1100529"/>
            <a:chOff x="3325603" y="3863586"/>
            <a:chExt cx="580706" cy="728411"/>
          </a:xfrm>
        </p:grpSpPr>
        <p:sp>
          <p:nvSpPr>
            <p:cNvPr id="1030" name="Freeform 6"/>
            <p:cNvSpPr>
              <a:spLocks/>
            </p:cNvSpPr>
            <p:nvPr/>
          </p:nvSpPr>
          <p:spPr bwMode="auto">
            <a:xfrm flipH="1">
              <a:off x="3325603" y="3863586"/>
              <a:ext cx="580706" cy="728411"/>
            </a:xfrm>
            <a:custGeom>
              <a:avLst/>
              <a:gdLst/>
              <a:ahLst/>
              <a:cxnLst>
                <a:cxn ang="0">
                  <a:pos x="39" y="0"/>
                </a:cxn>
                <a:cxn ang="0">
                  <a:pos x="0" y="12"/>
                </a:cxn>
                <a:cxn ang="0">
                  <a:pos x="0" y="87"/>
                </a:cxn>
                <a:cxn ang="0">
                  <a:pos x="39" y="99"/>
                </a:cxn>
                <a:cxn ang="0">
                  <a:pos x="79" y="87"/>
                </a:cxn>
                <a:cxn ang="0">
                  <a:pos x="79" y="12"/>
                </a:cxn>
                <a:cxn ang="0">
                  <a:pos x="39" y="0"/>
                </a:cxn>
              </a:cxnLst>
              <a:rect l="0" t="0" r="r" b="b"/>
              <a:pathLst>
                <a:path w="79" h="99">
                  <a:moveTo>
                    <a:pt x="39" y="0"/>
                  </a:moveTo>
                  <a:cubicBezTo>
                    <a:pt x="17" y="0"/>
                    <a:pt x="0" y="5"/>
                    <a:pt x="0" y="12"/>
                  </a:cubicBezTo>
                  <a:cubicBezTo>
                    <a:pt x="0" y="87"/>
                    <a:pt x="0" y="87"/>
                    <a:pt x="0" y="87"/>
                  </a:cubicBezTo>
                  <a:cubicBezTo>
                    <a:pt x="0" y="94"/>
                    <a:pt x="17" y="99"/>
                    <a:pt x="39" y="99"/>
                  </a:cubicBezTo>
                  <a:cubicBezTo>
                    <a:pt x="61" y="99"/>
                    <a:pt x="79" y="94"/>
                    <a:pt x="79" y="87"/>
                  </a:cubicBezTo>
                  <a:cubicBezTo>
                    <a:pt x="79" y="12"/>
                    <a:pt x="79" y="12"/>
                    <a:pt x="79" y="12"/>
                  </a:cubicBezTo>
                  <a:cubicBezTo>
                    <a:pt x="79" y="5"/>
                    <a:pt x="61" y="0"/>
                    <a:pt x="39"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Oval 7"/>
            <p:cNvSpPr>
              <a:spLocks noChangeArrowheads="1"/>
            </p:cNvSpPr>
            <p:nvPr/>
          </p:nvSpPr>
          <p:spPr bwMode="auto">
            <a:xfrm flipH="1">
              <a:off x="3325603" y="3863586"/>
              <a:ext cx="58070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p:nvPr/>
        </p:nvGrpSpPr>
        <p:grpSpPr>
          <a:xfrm>
            <a:off x="4739618" y="4855037"/>
            <a:ext cx="643463" cy="826104"/>
            <a:chOff x="3384281" y="3408328"/>
            <a:chExt cx="463351" cy="594869"/>
          </a:xfrm>
          <a:effectLst>
            <a:outerShdw blurRad="50800" dist="38100" dir="8100000" algn="tr" rotWithShape="0">
              <a:prstClr val="black">
                <a:alpha val="40000"/>
              </a:prstClr>
            </a:outerShdw>
          </a:effectLst>
        </p:grpSpPr>
        <p:sp>
          <p:nvSpPr>
            <p:cNvPr id="1032" name="Freeform 8"/>
            <p:cNvSpPr>
              <a:spLocks/>
            </p:cNvSpPr>
            <p:nvPr/>
          </p:nvSpPr>
          <p:spPr bwMode="auto">
            <a:xfrm flipH="1">
              <a:off x="3384281" y="3408328"/>
              <a:ext cx="463351" cy="594869"/>
            </a:xfrm>
            <a:custGeom>
              <a:avLst/>
              <a:gdLst/>
              <a:ahLst/>
              <a:cxnLst>
                <a:cxn ang="0">
                  <a:pos x="31" y="0"/>
                </a:cxn>
                <a:cxn ang="0">
                  <a:pos x="0" y="10"/>
                </a:cxn>
                <a:cxn ang="0">
                  <a:pos x="0" y="71"/>
                </a:cxn>
                <a:cxn ang="0">
                  <a:pos x="31" y="81"/>
                </a:cxn>
                <a:cxn ang="0">
                  <a:pos x="63" y="71"/>
                </a:cxn>
                <a:cxn ang="0">
                  <a:pos x="63" y="10"/>
                </a:cxn>
                <a:cxn ang="0">
                  <a:pos x="31" y="0"/>
                </a:cxn>
              </a:cxnLst>
              <a:rect l="0" t="0" r="r" b="b"/>
              <a:pathLst>
                <a:path w="63" h="81">
                  <a:moveTo>
                    <a:pt x="31" y="0"/>
                  </a:moveTo>
                  <a:cubicBezTo>
                    <a:pt x="14" y="0"/>
                    <a:pt x="0" y="4"/>
                    <a:pt x="0" y="10"/>
                  </a:cubicBezTo>
                  <a:cubicBezTo>
                    <a:pt x="0" y="71"/>
                    <a:pt x="0" y="71"/>
                    <a:pt x="0" y="71"/>
                  </a:cubicBezTo>
                  <a:cubicBezTo>
                    <a:pt x="0" y="76"/>
                    <a:pt x="14" y="81"/>
                    <a:pt x="31" y="81"/>
                  </a:cubicBezTo>
                  <a:cubicBezTo>
                    <a:pt x="49" y="81"/>
                    <a:pt x="63" y="76"/>
                    <a:pt x="63" y="71"/>
                  </a:cubicBezTo>
                  <a:cubicBezTo>
                    <a:pt x="63" y="10"/>
                    <a:pt x="63" y="10"/>
                    <a:pt x="63" y="10"/>
                  </a:cubicBezTo>
                  <a:cubicBezTo>
                    <a:pt x="63" y="4"/>
                    <a:pt x="49" y="0"/>
                    <a:pt x="31" y="0"/>
                  </a:cubicBezTo>
                  <a:close/>
                </a:path>
              </a:pathLst>
            </a:custGeom>
            <a:gradFill>
              <a:gsLst>
                <a:gs pos="0">
                  <a:schemeClr val="accent1">
                    <a:lumMod val="50000"/>
                  </a:schemeClr>
                </a:gs>
                <a:gs pos="50000">
                  <a:schemeClr val="accent1">
                    <a:lumMod val="60000"/>
                    <a:lumOff val="40000"/>
                  </a:schemeClr>
                </a:gs>
                <a:gs pos="100000">
                  <a:schemeClr val="accent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Oval 9"/>
            <p:cNvSpPr>
              <a:spLocks noChangeArrowheads="1"/>
            </p:cNvSpPr>
            <p:nvPr/>
          </p:nvSpPr>
          <p:spPr bwMode="auto">
            <a:xfrm flipH="1">
              <a:off x="3384281" y="3408328"/>
              <a:ext cx="463351" cy="139613"/>
            </a:xfrm>
            <a:prstGeom prst="ellipse">
              <a:avLst/>
            </a:pr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4" name="Freeform 10"/>
          <p:cNvSpPr>
            <a:spLocks/>
          </p:cNvSpPr>
          <p:nvPr/>
        </p:nvSpPr>
        <p:spPr bwMode="auto">
          <a:xfrm flipH="1">
            <a:off x="3851697" y="4113985"/>
            <a:ext cx="1520145" cy="590075"/>
          </a:xfrm>
          <a:custGeom>
            <a:avLst/>
            <a:gdLst/>
            <a:ahLst/>
            <a:cxnLst>
              <a:cxn ang="0">
                <a:pos x="149" y="2"/>
              </a:cxn>
              <a:cxn ang="0">
                <a:pos x="148" y="0"/>
              </a:cxn>
              <a:cxn ang="0">
                <a:pos x="20" y="0"/>
              </a:cxn>
              <a:cxn ang="0">
                <a:pos x="18" y="1"/>
              </a:cxn>
              <a:cxn ang="0">
                <a:pos x="1" y="27"/>
              </a:cxn>
              <a:cxn ang="0">
                <a:pos x="1" y="30"/>
              </a:cxn>
              <a:cxn ang="0">
                <a:pos x="18" y="56"/>
              </a:cxn>
              <a:cxn ang="0">
                <a:pos x="20" y="58"/>
              </a:cxn>
              <a:cxn ang="0">
                <a:pos x="148" y="58"/>
              </a:cxn>
              <a:cxn ang="0">
                <a:pos x="149" y="56"/>
              </a:cxn>
              <a:cxn ang="0">
                <a:pos x="149" y="2"/>
              </a:cxn>
            </a:cxnLst>
            <a:rect l="0" t="0" r="r" b="b"/>
            <a:pathLst>
              <a:path w="149" h="58">
                <a:moveTo>
                  <a:pt x="149" y="2"/>
                </a:moveTo>
                <a:cubicBezTo>
                  <a:pt x="149" y="1"/>
                  <a:pt x="148" y="0"/>
                  <a:pt x="148" y="0"/>
                </a:cubicBezTo>
                <a:cubicBezTo>
                  <a:pt x="20" y="0"/>
                  <a:pt x="20" y="0"/>
                  <a:pt x="20" y="0"/>
                </a:cubicBezTo>
                <a:cubicBezTo>
                  <a:pt x="20" y="0"/>
                  <a:pt x="19" y="1"/>
                  <a:pt x="18" y="1"/>
                </a:cubicBezTo>
                <a:cubicBezTo>
                  <a:pt x="1" y="27"/>
                  <a:pt x="1" y="27"/>
                  <a:pt x="1" y="27"/>
                </a:cubicBezTo>
                <a:cubicBezTo>
                  <a:pt x="0" y="28"/>
                  <a:pt x="0" y="29"/>
                  <a:pt x="1" y="30"/>
                </a:cubicBezTo>
                <a:cubicBezTo>
                  <a:pt x="18" y="56"/>
                  <a:pt x="18" y="56"/>
                  <a:pt x="18" y="56"/>
                </a:cubicBezTo>
                <a:cubicBezTo>
                  <a:pt x="19" y="57"/>
                  <a:pt x="20" y="58"/>
                  <a:pt x="20" y="58"/>
                </a:cubicBezTo>
                <a:cubicBezTo>
                  <a:pt x="148" y="58"/>
                  <a:pt x="148" y="58"/>
                  <a:pt x="148" y="58"/>
                </a:cubicBezTo>
                <a:cubicBezTo>
                  <a:pt x="148" y="58"/>
                  <a:pt x="149" y="57"/>
                  <a:pt x="149" y="56"/>
                </a:cubicBezTo>
                <a:lnTo>
                  <a:pt x="149" y="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770209" y="4668794"/>
            <a:ext cx="817676" cy="1914463"/>
            <a:chOff x="2686219" y="3290973"/>
            <a:chExt cx="588800" cy="1301024"/>
          </a:xfrm>
        </p:grpSpPr>
        <p:sp>
          <p:nvSpPr>
            <p:cNvPr id="1035" name="Freeform 11"/>
            <p:cNvSpPr>
              <a:spLocks/>
            </p:cNvSpPr>
            <p:nvPr/>
          </p:nvSpPr>
          <p:spPr bwMode="auto">
            <a:xfrm flipH="1">
              <a:off x="2686219" y="3290973"/>
              <a:ext cx="588800" cy="1301024"/>
            </a:xfrm>
            <a:custGeom>
              <a:avLst/>
              <a:gdLst/>
              <a:ahLst/>
              <a:cxnLst>
                <a:cxn ang="0">
                  <a:pos x="40" y="0"/>
                </a:cxn>
                <a:cxn ang="0">
                  <a:pos x="0" y="12"/>
                </a:cxn>
                <a:cxn ang="0">
                  <a:pos x="0" y="165"/>
                </a:cxn>
                <a:cxn ang="0">
                  <a:pos x="40" y="177"/>
                </a:cxn>
                <a:cxn ang="0">
                  <a:pos x="80" y="165"/>
                </a:cxn>
                <a:cxn ang="0">
                  <a:pos x="80" y="12"/>
                </a:cxn>
                <a:cxn ang="0">
                  <a:pos x="40" y="0"/>
                </a:cxn>
              </a:cxnLst>
              <a:rect l="0" t="0" r="r" b="b"/>
              <a:pathLst>
                <a:path w="80" h="177">
                  <a:moveTo>
                    <a:pt x="40" y="0"/>
                  </a:moveTo>
                  <a:cubicBezTo>
                    <a:pt x="18" y="0"/>
                    <a:pt x="0" y="5"/>
                    <a:pt x="0" y="12"/>
                  </a:cubicBezTo>
                  <a:cubicBezTo>
                    <a:pt x="0" y="165"/>
                    <a:pt x="0" y="165"/>
                    <a:pt x="0" y="165"/>
                  </a:cubicBezTo>
                  <a:cubicBezTo>
                    <a:pt x="0" y="172"/>
                    <a:pt x="18" y="177"/>
                    <a:pt x="40" y="177"/>
                  </a:cubicBezTo>
                  <a:cubicBezTo>
                    <a:pt x="62" y="177"/>
                    <a:pt x="80" y="172"/>
                    <a:pt x="80" y="165"/>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Oval 12"/>
            <p:cNvSpPr>
              <a:spLocks noChangeArrowheads="1"/>
            </p:cNvSpPr>
            <p:nvPr/>
          </p:nvSpPr>
          <p:spPr bwMode="auto">
            <a:xfrm flipH="1">
              <a:off x="2686219" y="3290973"/>
              <a:ext cx="588800"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851697" y="4021260"/>
            <a:ext cx="654703" cy="814865"/>
            <a:chOff x="2744898" y="2835716"/>
            <a:chExt cx="471445" cy="586776"/>
          </a:xfrm>
          <a:effectLst>
            <a:outerShdw blurRad="50800" dist="38100" dir="8100000" algn="tr" rotWithShape="0">
              <a:prstClr val="black">
                <a:alpha val="40000"/>
              </a:prstClr>
            </a:outerShdw>
          </a:effectLst>
        </p:grpSpPr>
        <p:sp>
          <p:nvSpPr>
            <p:cNvPr id="1037" name="Freeform 13"/>
            <p:cNvSpPr>
              <a:spLocks/>
            </p:cNvSpPr>
            <p:nvPr/>
          </p:nvSpPr>
          <p:spPr bwMode="auto">
            <a:xfrm flipH="1">
              <a:off x="2744898" y="2835716"/>
              <a:ext cx="471445"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2">
                    <a:lumMod val="75000"/>
                  </a:schemeClr>
                </a:gs>
                <a:gs pos="50000">
                  <a:schemeClr val="accent2">
                    <a:lumMod val="60000"/>
                    <a:lumOff val="40000"/>
                  </a:schemeClr>
                </a:gs>
                <a:gs pos="100000">
                  <a:schemeClr val="accent2">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8" name="Oval 14"/>
            <p:cNvSpPr>
              <a:spLocks noChangeArrowheads="1"/>
            </p:cNvSpPr>
            <p:nvPr/>
          </p:nvSpPr>
          <p:spPr bwMode="auto">
            <a:xfrm flipH="1">
              <a:off x="2744898" y="2835716"/>
              <a:ext cx="471445" cy="139613"/>
            </a:xfrm>
            <a:prstGeom prst="ellipse">
              <a:avLst/>
            </a:pr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0" name="Freeform 16"/>
          <p:cNvSpPr>
            <a:spLocks/>
          </p:cNvSpPr>
          <p:nvPr/>
        </p:nvSpPr>
        <p:spPr bwMode="auto">
          <a:xfrm flipH="1">
            <a:off x="2963774" y="3286880"/>
            <a:ext cx="1520145" cy="581645"/>
          </a:xfrm>
          <a:custGeom>
            <a:avLst/>
            <a:gdLst/>
            <a:ahLst/>
            <a:cxnLst>
              <a:cxn ang="0">
                <a:pos x="149" y="2"/>
              </a:cxn>
              <a:cxn ang="0">
                <a:pos x="147" y="0"/>
              </a:cxn>
              <a:cxn ang="0">
                <a:pos x="20" y="0"/>
              </a:cxn>
              <a:cxn ang="0">
                <a:pos x="18" y="1"/>
              </a:cxn>
              <a:cxn ang="0">
                <a:pos x="0" y="27"/>
              </a:cxn>
              <a:cxn ang="0">
                <a:pos x="0" y="30"/>
              </a:cxn>
              <a:cxn ang="0">
                <a:pos x="18" y="56"/>
              </a:cxn>
              <a:cxn ang="0">
                <a:pos x="20" y="57"/>
              </a:cxn>
              <a:cxn ang="0">
                <a:pos x="147" y="57"/>
              </a:cxn>
              <a:cxn ang="0">
                <a:pos x="149" y="55"/>
              </a:cxn>
              <a:cxn ang="0">
                <a:pos x="149" y="2"/>
              </a:cxn>
            </a:cxnLst>
            <a:rect l="0" t="0" r="r" b="b"/>
            <a:pathLst>
              <a:path w="149" h="57">
                <a:moveTo>
                  <a:pt x="149" y="2"/>
                </a:moveTo>
                <a:cubicBezTo>
                  <a:pt x="149" y="1"/>
                  <a:pt x="148" y="0"/>
                  <a:pt x="147" y="0"/>
                </a:cubicBezTo>
                <a:cubicBezTo>
                  <a:pt x="20" y="0"/>
                  <a:pt x="20" y="0"/>
                  <a:pt x="20" y="0"/>
                </a:cubicBezTo>
                <a:cubicBezTo>
                  <a:pt x="19" y="0"/>
                  <a:pt x="18" y="0"/>
                  <a:pt x="18" y="1"/>
                </a:cubicBezTo>
                <a:cubicBezTo>
                  <a:pt x="0" y="27"/>
                  <a:pt x="0" y="27"/>
                  <a:pt x="0" y="27"/>
                </a:cubicBezTo>
                <a:cubicBezTo>
                  <a:pt x="0" y="28"/>
                  <a:pt x="0" y="29"/>
                  <a:pt x="0" y="30"/>
                </a:cubicBezTo>
                <a:cubicBezTo>
                  <a:pt x="18" y="56"/>
                  <a:pt x="18" y="56"/>
                  <a:pt x="18" y="56"/>
                </a:cubicBezTo>
                <a:cubicBezTo>
                  <a:pt x="18" y="57"/>
                  <a:pt x="19" y="57"/>
                  <a:pt x="20" y="57"/>
                </a:cubicBezTo>
                <a:cubicBezTo>
                  <a:pt x="147" y="57"/>
                  <a:pt x="147" y="57"/>
                  <a:pt x="147" y="57"/>
                </a:cubicBezTo>
                <a:cubicBezTo>
                  <a:pt x="148" y="57"/>
                  <a:pt x="149" y="56"/>
                  <a:pt x="149" y="55"/>
                </a:cubicBezTo>
                <a:lnTo>
                  <a:pt x="149" y="2"/>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2882287" y="3826643"/>
            <a:ext cx="817676" cy="2767197"/>
            <a:chOff x="2046836" y="2710268"/>
            <a:chExt cx="588800" cy="1881729"/>
          </a:xfrm>
        </p:grpSpPr>
        <p:sp>
          <p:nvSpPr>
            <p:cNvPr id="1041" name="Freeform 17"/>
            <p:cNvSpPr>
              <a:spLocks/>
            </p:cNvSpPr>
            <p:nvPr/>
          </p:nvSpPr>
          <p:spPr bwMode="auto">
            <a:xfrm flipH="1">
              <a:off x="2046836" y="2710268"/>
              <a:ext cx="588800" cy="1881729"/>
            </a:xfrm>
            <a:custGeom>
              <a:avLst/>
              <a:gdLst/>
              <a:ahLst/>
              <a:cxnLst>
                <a:cxn ang="0">
                  <a:pos x="40" y="0"/>
                </a:cxn>
                <a:cxn ang="0">
                  <a:pos x="0" y="12"/>
                </a:cxn>
                <a:cxn ang="0">
                  <a:pos x="0" y="244"/>
                </a:cxn>
                <a:cxn ang="0">
                  <a:pos x="40" y="256"/>
                </a:cxn>
                <a:cxn ang="0">
                  <a:pos x="80" y="244"/>
                </a:cxn>
                <a:cxn ang="0">
                  <a:pos x="80" y="12"/>
                </a:cxn>
                <a:cxn ang="0">
                  <a:pos x="40" y="0"/>
                </a:cxn>
              </a:cxnLst>
              <a:rect l="0" t="0" r="r" b="b"/>
              <a:pathLst>
                <a:path w="80" h="256">
                  <a:moveTo>
                    <a:pt x="40" y="0"/>
                  </a:moveTo>
                  <a:cubicBezTo>
                    <a:pt x="18" y="0"/>
                    <a:pt x="0" y="6"/>
                    <a:pt x="0" y="12"/>
                  </a:cubicBezTo>
                  <a:cubicBezTo>
                    <a:pt x="0" y="244"/>
                    <a:pt x="0" y="244"/>
                    <a:pt x="0" y="244"/>
                  </a:cubicBezTo>
                  <a:cubicBezTo>
                    <a:pt x="0" y="251"/>
                    <a:pt x="18" y="256"/>
                    <a:pt x="40" y="256"/>
                  </a:cubicBezTo>
                  <a:cubicBezTo>
                    <a:pt x="62" y="256"/>
                    <a:pt x="80" y="251"/>
                    <a:pt x="80" y="244"/>
                  </a:cubicBezTo>
                  <a:cubicBezTo>
                    <a:pt x="80" y="12"/>
                    <a:pt x="80" y="12"/>
                    <a:pt x="80" y="12"/>
                  </a:cubicBezTo>
                  <a:cubicBezTo>
                    <a:pt x="80" y="6"/>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Oval 18"/>
            <p:cNvSpPr>
              <a:spLocks noChangeArrowheads="1"/>
            </p:cNvSpPr>
            <p:nvPr/>
          </p:nvSpPr>
          <p:spPr bwMode="auto">
            <a:xfrm flipH="1">
              <a:off x="2046836" y="2710268"/>
              <a:ext cx="588800"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p:nvPr/>
        </p:nvGrpSpPr>
        <p:grpSpPr>
          <a:xfrm>
            <a:off x="2963774" y="3185724"/>
            <a:ext cx="654703" cy="826104"/>
            <a:chOff x="2105514" y="2255010"/>
            <a:chExt cx="471445" cy="594869"/>
          </a:xfrm>
          <a:effectLst>
            <a:outerShdw blurRad="50800" dist="38100" dir="8100000" algn="tr" rotWithShape="0">
              <a:prstClr val="black">
                <a:alpha val="40000"/>
              </a:prstClr>
            </a:outerShdw>
          </a:effectLst>
        </p:grpSpPr>
        <p:sp>
          <p:nvSpPr>
            <p:cNvPr id="1043" name="Freeform 19"/>
            <p:cNvSpPr>
              <a:spLocks/>
            </p:cNvSpPr>
            <p:nvPr/>
          </p:nvSpPr>
          <p:spPr bwMode="auto">
            <a:xfrm flipH="1">
              <a:off x="2105514" y="2255010"/>
              <a:ext cx="471445" cy="594869"/>
            </a:xfrm>
            <a:custGeom>
              <a:avLst/>
              <a:gdLst/>
              <a:ahLst/>
              <a:cxnLst>
                <a:cxn ang="0">
                  <a:pos x="32" y="0"/>
                </a:cxn>
                <a:cxn ang="0">
                  <a:pos x="0" y="10"/>
                </a:cxn>
                <a:cxn ang="0">
                  <a:pos x="0" y="72"/>
                </a:cxn>
                <a:cxn ang="0">
                  <a:pos x="32" y="81"/>
                </a:cxn>
                <a:cxn ang="0">
                  <a:pos x="64" y="72"/>
                </a:cxn>
                <a:cxn ang="0">
                  <a:pos x="64" y="10"/>
                </a:cxn>
                <a:cxn ang="0">
                  <a:pos x="32" y="0"/>
                </a:cxn>
              </a:cxnLst>
              <a:rect l="0" t="0" r="r" b="b"/>
              <a:pathLst>
                <a:path w="64" h="81">
                  <a:moveTo>
                    <a:pt x="32" y="0"/>
                  </a:moveTo>
                  <a:cubicBezTo>
                    <a:pt x="14" y="0"/>
                    <a:pt x="0" y="5"/>
                    <a:pt x="0" y="10"/>
                  </a:cubicBezTo>
                  <a:cubicBezTo>
                    <a:pt x="0" y="72"/>
                    <a:pt x="0" y="72"/>
                    <a:pt x="0" y="72"/>
                  </a:cubicBezTo>
                  <a:cubicBezTo>
                    <a:pt x="0" y="77"/>
                    <a:pt x="14" y="81"/>
                    <a:pt x="32" y="81"/>
                  </a:cubicBezTo>
                  <a:cubicBezTo>
                    <a:pt x="50" y="81"/>
                    <a:pt x="64" y="77"/>
                    <a:pt x="64" y="72"/>
                  </a:cubicBezTo>
                  <a:cubicBezTo>
                    <a:pt x="64" y="10"/>
                    <a:pt x="64" y="10"/>
                    <a:pt x="64" y="10"/>
                  </a:cubicBezTo>
                  <a:cubicBezTo>
                    <a:pt x="64" y="5"/>
                    <a:pt x="50" y="0"/>
                    <a:pt x="32" y="0"/>
                  </a:cubicBezTo>
                  <a:close/>
                </a:path>
              </a:pathLst>
            </a:custGeom>
            <a:gradFill>
              <a:gsLst>
                <a:gs pos="0">
                  <a:schemeClr val="accent3">
                    <a:lumMod val="75000"/>
                  </a:schemeClr>
                </a:gs>
                <a:gs pos="50000">
                  <a:schemeClr val="accent3">
                    <a:lumMod val="60000"/>
                    <a:lumOff val="40000"/>
                  </a:schemeClr>
                </a:gs>
                <a:gs pos="100000">
                  <a:schemeClr val="accent3">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Oval 20"/>
            <p:cNvSpPr>
              <a:spLocks noChangeArrowheads="1"/>
            </p:cNvSpPr>
            <p:nvPr/>
          </p:nvSpPr>
          <p:spPr bwMode="auto">
            <a:xfrm flipH="1">
              <a:off x="2105514" y="2255010"/>
              <a:ext cx="471445" cy="147706"/>
            </a:xfrm>
            <a:prstGeom prst="ellipse">
              <a:avLst/>
            </a:pr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5" name="Freeform 21"/>
          <p:cNvSpPr>
            <a:spLocks/>
          </p:cNvSpPr>
          <p:nvPr/>
        </p:nvSpPr>
        <p:spPr bwMode="auto">
          <a:xfrm flipH="1">
            <a:off x="2067422" y="2421850"/>
            <a:ext cx="1520145" cy="592885"/>
          </a:xfrm>
          <a:custGeom>
            <a:avLst/>
            <a:gdLst/>
            <a:ahLst/>
            <a:cxnLst>
              <a:cxn ang="0">
                <a:pos x="149" y="2"/>
              </a:cxn>
              <a:cxn ang="0">
                <a:pos x="147" y="0"/>
              </a:cxn>
              <a:cxn ang="0">
                <a:pos x="20" y="0"/>
              </a:cxn>
              <a:cxn ang="0">
                <a:pos x="18" y="2"/>
              </a:cxn>
              <a:cxn ang="0">
                <a:pos x="0" y="28"/>
              </a:cxn>
              <a:cxn ang="0">
                <a:pos x="0" y="31"/>
              </a:cxn>
              <a:cxn ang="0">
                <a:pos x="18" y="57"/>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19" y="0"/>
                  <a:pt x="18" y="1"/>
                  <a:pt x="18" y="2"/>
                </a:cubicBezTo>
                <a:cubicBezTo>
                  <a:pt x="0" y="28"/>
                  <a:pt x="0" y="28"/>
                  <a:pt x="0" y="28"/>
                </a:cubicBezTo>
                <a:cubicBezTo>
                  <a:pt x="0" y="29"/>
                  <a:pt x="0" y="30"/>
                  <a:pt x="0" y="31"/>
                </a:cubicBezTo>
                <a:cubicBezTo>
                  <a:pt x="18" y="57"/>
                  <a:pt x="18" y="57"/>
                  <a:pt x="18" y="57"/>
                </a:cubicBezTo>
                <a:cubicBezTo>
                  <a:pt x="18" y="57"/>
                  <a:pt x="19" y="58"/>
                  <a:pt x="20" y="58"/>
                </a:cubicBezTo>
                <a:cubicBezTo>
                  <a:pt x="147" y="58"/>
                  <a:pt x="147" y="58"/>
                  <a:pt x="147" y="58"/>
                </a:cubicBezTo>
                <a:cubicBezTo>
                  <a:pt x="148" y="58"/>
                  <a:pt x="149" y="57"/>
                  <a:pt x="149" y="56"/>
                </a:cubicBezTo>
                <a:lnTo>
                  <a:pt x="149" y="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Freeform 26"/>
          <p:cNvSpPr>
            <a:spLocks/>
          </p:cNvSpPr>
          <p:nvPr/>
        </p:nvSpPr>
        <p:spPr bwMode="auto">
          <a:xfrm flipH="1">
            <a:off x="1179501" y="1591324"/>
            <a:ext cx="1520145" cy="590075"/>
          </a:xfrm>
          <a:custGeom>
            <a:avLst/>
            <a:gdLst/>
            <a:ahLst/>
            <a:cxnLst>
              <a:cxn ang="0">
                <a:pos x="149" y="2"/>
              </a:cxn>
              <a:cxn ang="0">
                <a:pos x="147" y="0"/>
              </a:cxn>
              <a:cxn ang="0">
                <a:pos x="20" y="0"/>
              </a:cxn>
              <a:cxn ang="0">
                <a:pos x="18" y="1"/>
              </a:cxn>
              <a:cxn ang="0">
                <a:pos x="0" y="27"/>
              </a:cxn>
              <a:cxn ang="0">
                <a:pos x="0" y="30"/>
              </a:cxn>
              <a:cxn ang="0">
                <a:pos x="18" y="56"/>
              </a:cxn>
              <a:cxn ang="0">
                <a:pos x="20" y="58"/>
              </a:cxn>
              <a:cxn ang="0">
                <a:pos x="147" y="58"/>
              </a:cxn>
              <a:cxn ang="0">
                <a:pos x="149" y="56"/>
              </a:cxn>
              <a:cxn ang="0">
                <a:pos x="149" y="2"/>
              </a:cxn>
            </a:cxnLst>
            <a:rect l="0" t="0" r="r" b="b"/>
            <a:pathLst>
              <a:path w="149" h="58">
                <a:moveTo>
                  <a:pt x="149" y="2"/>
                </a:moveTo>
                <a:cubicBezTo>
                  <a:pt x="149" y="1"/>
                  <a:pt x="148" y="0"/>
                  <a:pt x="147" y="0"/>
                </a:cubicBezTo>
                <a:cubicBezTo>
                  <a:pt x="20" y="0"/>
                  <a:pt x="20" y="0"/>
                  <a:pt x="20" y="0"/>
                </a:cubicBezTo>
                <a:cubicBezTo>
                  <a:pt x="20" y="0"/>
                  <a:pt x="18" y="1"/>
                  <a:pt x="18" y="1"/>
                </a:cubicBezTo>
                <a:cubicBezTo>
                  <a:pt x="0" y="27"/>
                  <a:pt x="0" y="27"/>
                  <a:pt x="0" y="27"/>
                </a:cubicBezTo>
                <a:cubicBezTo>
                  <a:pt x="0" y="28"/>
                  <a:pt x="0" y="29"/>
                  <a:pt x="0" y="30"/>
                </a:cubicBezTo>
                <a:cubicBezTo>
                  <a:pt x="18" y="56"/>
                  <a:pt x="18" y="56"/>
                  <a:pt x="18" y="56"/>
                </a:cubicBezTo>
                <a:cubicBezTo>
                  <a:pt x="18" y="57"/>
                  <a:pt x="20" y="58"/>
                  <a:pt x="20" y="58"/>
                </a:cubicBezTo>
                <a:cubicBezTo>
                  <a:pt x="147" y="58"/>
                  <a:pt x="147" y="58"/>
                  <a:pt x="147" y="58"/>
                </a:cubicBezTo>
                <a:cubicBezTo>
                  <a:pt x="148" y="58"/>
                  <a:pt x="149" y="57"/>
                  <a:pt x="149" y="56"/>
                </a:cubicBezTo>
                <a:lnTo>
                  <a:pt x="149" y="2"/>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3" name="Group 62"/>
          <p:cNvGrpSpPr/>
          <p:nvPr/>
        </p:nvGrpSpPr>
        <p:grpSpPr>
          <a:xfrm>
            <a:off x="1098016" y="2130822"/>
            <a:ext cx="814865" cy="4452437"/>
            <a:chOff x="762000" y="1579206"/>
            <a:chExt cx="586776" cy="3012791"/>
          </a:xfrm>
        </p:grpSpPr>
        <p:sp>
          <p:nvSpPr>
            <p:cNvPr id="1051" name="Freeform 27"/>
            <p:cNvSpPr>
              <a:spLocks/>
            </p:cNvSpPr>
            <p:nvPr/>
          </p:nvSpPr>
          <p:spPr bwMode="auto">
            <a:xfrm flipH="1">
              <a:off x="762000" y="1579206"/>
              <a:ext cx="586776" cy="3012791"/>
            </a:xfrm>
            <a:custGeom>
              <a:avLst/>
              <a:gdLst/>
              <a:ahLst/>
              <a:cxnLst>
                <a:cxn ang="0">
                  <a:pos x="40" y="0"/>
                </a:cxn>
                <a:cxn ang="0">
                  <a:pos x="0" y="11"/>
                </a:cxn>
                <a:cxn ang="0">
                  <a:pos x="0" y="398"/>
                </a:cxn>
                <a:cxn ang="0">
                  <a:pos x="40" y="410"/>
                </a:cxn>
                <a:cxn ang="0">
                  <a:pos x="80" y="398"/>
                </a:cxn>
                <a:cxn ang="0">
                  <a:pos x="80" y="11"/>
                </a:cxn>
                <a:cxn ang="0">
                  <a:pos x="40" y="0"/>
                </a:cxn>
              </a:cxnLst>
              <a:rect l="0" t="0" r="r" b="b"/>
              <a:pathLst>
                <a:path w="80" h="410">
                  <a:moveTo>
                    <a:pt x="40" y="0"/>
                  </a:moveTo>
                  <a:cubicBezTo>
                    <a:pt x="18" y="0"/>
                    <a:pt x="0" y="5"/>
                    <a:pt x="0" y="11"/>
                  </a:cubicBezTo>
                  <a:cubicBezTo>
                    <a:pt x="0" y="398"/>
                    <a:pt x="0" y="398"/>
                    <a:pt x="0" y="398"/>
                  </a:cubicBezTo>
                  <a:cubicBezTo>
                    <a:pt x="0" y="405"/>
                    <a:pt x="18" y="410"/>
                    <a:pt x="40" y="410"/>
                  </a:cubicBezTo>
                  <a:cubicBezTo>
                    <a:pt x="62" y="410"/>
                    <a:pt x="80" y="405"/>
                    <a:pt x="80" y="398"/>
                  </a:cubicBezTo>
                  <a:cubicBezTo>
                    <a:pt x="80" y="11"/>
                    <a:pt x="80" y="11"/>
                    <a:pt x="80" y="11"/>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Oval 28"/>
            <p:cNvSpPr>
              <a:spLocks noChangeArrowheads="1"/>
            </p:cNvSpPr>
            <p:nvPr/>
          </p:nvSpPr>
          <p:spPr bwMode="auto">
            <a:xfrm flipH="1">
              <a:off x="762000" y="1579206"/>
              <a:ext cx="586776" cy="167940"/>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1179502" y="1498601"/>
            <a:ext cx="651892" cy="814865"/>
            <a:chOff x="820678" y="1123950"/>
            <a:chExt cx="469421" cy="586776"/>
          </a:xfrm>
          <a:effectLst>
            <a:outerShdw blurRad="50800" dist="38100" dir="8100000" algn="tr" rotWithShape="0">
              <a:prstClr val="black">
                <a:alpha val="40000"/>
              </a:prstClr>
            </a:outerShdw>
          </a:effectLst>
        </p:grpSpPr>
        <p:sp>
          <p:nvSpPr>
            <p:cNvPr id="1053" name="Freeform 29"/>
            <p:cNvSpPr>
              <a:spLocks/>
            </p:cNvSpPr>
            <p:nvPr/>
          </p:nvSpPr>
          <p:spPr bwMode="auto">
            <a:xfrm flipH="1">
              <a:off x="820678" y="1123950"/>
              <a:ext cx="469421" cy="586776"/>
            </a:xfrm>
            <a:custGeom>
              <a:avLst/>
              <a:gdLst/>
              <a:ahLst/>
              <a:cxnLst>
                <a:cxn ang="0">
                  <a:pos x="32" y="0"/>
                </a:cxn>
                <a:cxn ang="0">
                  <a:pos x="0" y="9"/>
                </a:cxn>
                <a:cxn ang="0">
                  <a:pos x="0" y="71"/>
                </a:cxn>
                <a:cxn ang="0">
                  <a:pos x="32" y="80"/>
                </a:cxn>
                <a:cxn ang="0">
                  <a:pos x="64" y="71"/>
                </a:cxn>
                <a:cxn ang="0">
                  <a:pos x="64" y="9"/>
                </a:cxn>
                <a:cxn ang="0">
                  <a:pos x="32" y="0"/>
                </a:cxn>
              </a:cxnLst>
              <a:rect l="0" t="0" r="r" b="b"/>
              <a:pathLst>
                <a:path w="64" h="80">
                  <a:moveTo>
                    <a:pt x="32" y="0"/>
                  </a:moveTo>
                  <a:cubicBezTo>
                    <a:pt x="15" y="0"/>
                    <a:pt x="0" y="4"/>
                    <a:pt x="0" y="9"/>
                  </a:cubicBezTo>
                  <a:cubicBezTo>
                    <a:pt x="0" y="71"/>
                    <a:pt x="0" y="71"/>
                    <a:pt x="0" y="71"/>
                  </a:cubicBezTo>
                  <a:cubicBezTo>
                    <a:pt x="0" y="76"/>
                    <a:pt x="15" y="80"/>
                    <a:pt x="32" y="80"/>
                  </a:cubicBezTo>
                  <a:cubicBezTo>
                    <a:pt x="50" y="80"/>
                    <a:pt x="64" y="76"/>
                    <a:pt x="64" y="71"/>
                  </a:cubicBezTo>
                  <a:cubicBezTo>
                    <a:pt x="64" y="9"/>
                    <a:pt x="64" y="9"/>
                    <a:pt x="64" y="9"/>
                  </a:cubicBezTo>
                  <a:cubicBezTo>
                    <a:pt x="64" y="4"/>
                    <a:pt x="50" y="0"/>
                    <a:pt x="32" y="0"/>
                  </a:cubicBezTo>
                  <a:close/>
                </a:path>
              </a:pathLst>
            </a:custGeom>
            <a:gradFill>
              <a:gsLst>
                <a:gs pos="0">
                  <a:schemeClr val="accent5">
                    <a:lumMod val="75000"/>
                  </a:schemeClr>
                </a:gs>
                <a:gs pos="50000">
                  <a:schemeClr val="accent5">
                    <a:lumMod val="60000"/>
                    <a:lumOff val="40000"/>
                  </a:schemeClr>
                </a:gs>
                <a:gs pos="100000">
                  <a:schemeClr val="accent5">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Oval 30"/>
            <p:cNvSpPr>
              <a:spLocks noChangeArrowheads="1"/>
            </p:cNvSpPr>
            <p:nvPr/>
          </p:nvSpPr>
          <p:spPr bwMode="auto">
            <a:xfrm flipH="1">
              <a:off x="820678" y="1123950"/>
              <a:ext cx="469421" cy="139613"/>
            </a:xfrm>
            <a:prstGeom prst="ellipse">
              <a:avLst/>
            </a:pr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p:cNvSpPr txBox="1"/>
          <p:nvPr/>
        </p:nvSpPr>
        <p:spPr>
          <a:xfrm>
            <a:off x="5534814" y="5009325"/>
            <a:ext cx="444352" cy="400110"/>
          </a:xfrm>
          <a:prstGeom prst="rect">
            <a:avLst/>
          </a:prstGeom>
          <a:noFill/>
        </p:spPr>
        <p:txBody>
          <a:bodyPr wrap="none" rtlCol="0">
            <a:spAutoFit/>
          </a:bodyPr>
          <a:lstStyle/>
          <a:p>
            <a:r>
              <a:rPr lang="en-US" sz="2000" dirty="0" smtClean="0">
                <a:solidFill>
                  <a:schemeClr val="bg1"/>
                </a:solidFill>
              </a:rPr>
              <a:t>01</a:t>
            </a:r>
            <a:endParaRPr lang="en-US" sz="2000" dirty="0">
              <a:solidFill>
                <a:schemeClr val="bg1"/>
              </a:solidFill>
            </a:endParaRPr>
          </a:p>
        </p:txBody>
      </p:sp>
      <p:sp>
        <p:nvSpPr>
          <p:cNvPr id="72" name="TextBox 71"/>
          <p:cNvSpPr txBox="1"/>
          <p:nvPr/>
        </p:nvSpPr>
        <p:spPr>
          <a:xfrm>
            <a:off x="4640671" y="4187615"/>
            <a:ext cx="444352" cy="400110"/>
          </a:xfrm>
          <a:prstGeom prst="rect">
            <a:avLst/>
          </a:prstGeom>
          <a:noFill/>
        </p:spPr>
        <p:txBody>
          <a:bodyPr wrap="none" rtlCol="0">
            <a:spAutoFit/>
          </a:bodyPr>
          <a:lstStyle/>
          <a:p>
            <a:r>
              <a:rPr lang="en-US" sz="2000" dirty="0" smtClean="0">
                <a:solidFill>
                  <a:schemeClr val="bg1"/>
                </a:solidFill>
              </a:rPr>
              <a:t>02</a:t>
            </a:r>
            <a:endParaRPr lang="en-US" sz="2000" dirty="0">
              <a:solidFill>
                <a:schemeClr val="bg1"/>
              </a:solidFill>
            </a:endParaRPr>
          </a:p>
        </p:txBody>
      </p:sp>
      <p:sp>
        <p:nvSpPr>
          <p:cNvPr id="73" name="TextBox 72"/>
          <p:cNvSpPr txBox="1"/>
          <p:nvPr/>
        </p:nvSpPr>
        <p:spPr>
          <a:xfrm>
            <a:off x="3761560" y="3343506"/>
            <a:ext cx="444352" cy="400110"/>
          </a:xfrm>
          <a:prstGeom prst="rect">
            <a:avLst/>
          </a:prstGeom>
          <a:noFill/>
        </p:spPr>
        <p:txBody>
          <a:bodyPr wrap="none" rtlCol="0">
            <a:spAutoFit/>
          </a:bodyPr>
          <a:lstStyle/>
          <a:p>
            <a:r>
              <a:rPr lang="en-US" sz="2000" dirty="0" smtClean="0">
                <a:solidFill>
                  <a:schemeClr val="bg1"/>
                </a:solidFill>
              </a:rPr>
              <a:t>03</a:t>
            </a:r>
            <a:endParaRPr lang="en-US" sz="2000" dirty="0">
              <a:solidFill>
                <a:schemeClr val="bg1"/>
              </a:solidFill>
            </a:endParaRPr>
          </a:p>
        </p:txBody>
      </p:sp>
      <p:sp>
        <p:nvSpPr>
          <p:cNvPr id="74" name="TextBox 73"/>
          <p:cNvSpPr txBox="1"/>
          <p:nvPr/>
        </p:nvSpPr>
        <p:spPr>
          <a:xfrm>
            <a:off x="2886421" y="2499130"/>
            <a:ext cx="444352" cy="400110"/>
          </a:xfrm>
          <a:prstGeom prst="rect">
            <a:avLst/>
          </a:prstGeom>
          <a:noFill/>
        </p:spPr>
        <p:txBody>
          <a:bodyPr wrap="none" rtlCol="0">
            <a:spAutoFit/>
          </a:bodyPr>
          <a:lstStyle/>
          <a:p>
            <a:r>
              <a:rPr lang="en-US" sz="2000" dirty="0" smtClean="0">
                <a:solidFill>
                  <a:schemeClr val="bg1"/>
                </a:solidFill>
              </a:rPr>
              <a:t>04</a:t>
            </a:r>
            <a:endParaRPr lang="en-US" sz="2000" dirty="0">
              <a:solidFill>
                <a:schemeClr val="bg1"/>
              </a:solidFill>
            </a:endParaRPr>
          </a:p>
        </p:txBody>
      </p:sp>
      <p:sp>
        <p:nvSpPr>
          <p:cNvPr id="75" name="TextBox 74"/>
          <p:cNvSpPr txBox="1"/>
          <p:nvPr/>
        </p:nvSpPr>
        <p:spPr>
          <a:xfrm>
            <a:off x="2027861" y="1666729"/>
            <a:ext cx="444352" cy="400110"/>
          </a:xfrm>
          <a:prstGeom prst="rect">
            <a:avLst/>
          </a:prstGeom>
          <a:noFill/>
        </p:spPr>
        <p:txBody>
          <a:bodyPr wrap="none" rtlCol="0">
            <a:spAutoFit/>
          </a:bodyPr>
          <a:lstStyle/>
          <a:p>
            <a:r>
              <a:rPr lang="en-US" sz="2000" dirty="0" smtClean="0">
                <a:solidFill>
                  <a:schemeClr val="bg1"/>
                </a:solidFill>
              </a:rPr>
              <a:t>05</a:t>
            </a:r>
            <a:endParaRPr lang="en-US" sz="2000" dirty="0">
              <a:solidFill>
                <a:schemeClr val="bg1"/>
              </a:solidFill>
            </a:endParaRPr>
          </a:p>
        </p:txBody>
      </p:sp>
      <p:sp>
        <p:nvSpPr>
          <p:cNvPr id="76" name="TextBox 75"/>
          <p:cNvSpPr txBox="1"/>
          <p:nvPr/>
        </p:nvSpPr>
        <p:spPr>
          <a:xfrm>
            <a:off x="4796798" y="5202306"/>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20%</a:t>
            </a:r>
          </a:p>
        </p:txBody>
      </p:sp>
      <p:sp>
        <p:nvSpPr>
          <p:cNvPr id="77" name="TextBox 76"/>
          <p:cNvSpPr txBox="1"/>
          <p:nvPr/>
        </p:nvSpPr>
        <p:spPr>
          <a:xfrm>
            <a:off x="3914498" y="431870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40%</a:t>
            </a:r>
          </a:p>
        </p:txBody>
      </p:sp>
      <p:sp>
        <p:nvSpPr>
          <p:cNvPr id="78" name="TextBox 77"/>
          <p:cNvSpPr txBox="1"/>
          <p:nvPr/>
        </p:nvSpPr>
        <p:spPr>
          <a:xfrm>
            <a:off x="3026575" y="3482729"/>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60%</a:t>
            </a:r>
          </a:p>
        </p:txBody>
      </p:sp>
      <p:sp>
        <p:nvSpPr>
          <p:cNvPr id="80" name="TextBox 79"/>
          <p:cNvSpPr txBox="1"/>
          <p:nvPr/>
        </p:nvSpPr>
        <p:spPr>
          <a:xfrm>
            <a:off x="1240898" y="1810770"/>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smtClean="0">
                <a:solidFill>
                  <a:schemeClr val="bg1"/>
                </a:solidFill>
              </a:rPr>
              <a:t>100</a:t>
            </a:r>
            <a:r>
              <a:rPr lang="en-US" sz="1600" b="1" dirty="0">
                <a:solidFill>
                  <a:schemeClr val="bg1"/>
                </a:solidFill>
              </a:rPr>
              <a:t>%</a:t>
            </a:r>
          </a:p>
        </p:txBody>
      </p:sp>
      <p:sp>
        <p:nvSpPr>
          <p:cNvPr id="82" name="TextBox 8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 name="Oval 4"/>
          <p:cNvSpPr/>
          <p:nvPr/>
        </p:nvSpPr>
        <p:spPr>
          <a:xfrm>
            <a:off x="1170548" y="2493336"/>
            <a:ext cx="640080" cy="640080"/>
          </a:xfrm>
          <a:prstGeom prst="ellipse">
            <a:avLst/>
          </a:prstGeom>
          <a:blipFill dpi="0" rotWithShape="1">
            <a:blip r:embed="rId3"/>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a:off x="2951715" y="4188281"/>
            <a:ext cx="640080" cy="640080"/>
          </a:xfrm>
          <a:prstGeom prst="ellipse">
            <a:avLst/>
          </a:prstGeom>
          <a:blipFill dpi="0" rotWithShape="1">
            <a:blip r:embed="rId4"/>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3839450" y="5033244"/>
            <a:ext cx="640080" cy="640080"/>
          </a:xfrm>
          <a:prstGeom prst="ellipse">
            <a:avLst/>
          </a:prstGeom>
          <a:blipFill dpi="0" rotWithShape="1">
            <a:blip r:embed="rId5"/>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4733316" y="5847065"/>
            <a:ext cx="640080" cy="640080"/>
          </a:xfrm>
          <a:prstGeom prst="ellipse">
            <a:avLst/>
          </a:prstGeom>
          <a:blipFill dpi="0" rotWithShape="1">
            <a:blip r:embed="rId6"/>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1982036" y="2984455"/>
            <a:ext cx="814865" cy="3603176"/>
            <a:chOff x="1401383" y="2137655"/>
            <a:chExt cx="586776" cy="2454342"/>
          </a:xfrm>
        </p:grpSpPr>
        <p:sp>
          <p:nvSpPr>
            <p:cNvPr id="93" name="Freeform 22"/>
            <p:cNvSpPr>
              <a:spLocks/>
            </p:cNvSpPr>
            <p:nvPr/>
          </p:nvSpPr>
          <p:spPr bwMode="auto">
            <a:xfrm flipH="1">
              <a:off x="1401383" y="2137655"/>
              <a:ext cx="586776" cy="2454342"/>
            </a:xfrm>
            <a:custGeom>
              <a:avLst/>
              <a:gdLst/>
              <a:ahLst/>
              <a:cxnLst>
                <a:cxn ang="0">
                  <a:pos x="40" y="0"/>
                </a:cxn>
                <a:cxn ang="0">
                  <a:pos x="0" y="12"/>
                </a:cxn>
                <a:cxn ang="0">
                  <a:pos x="0" y="322"/>
                </a:cxn>
                <a:cxn ang="0">
                  <a:pos x="40" y="334"/>
                </a:cxn>
                <a:cxn ang="0">
                  <a:pos x="80" y="322"/>
                </a:cxn>
                <a:cxn ang="0">
                  <a:pos x="80" y="12"/>
                </a:cxn>
                <a:cxn ang="0">
                  <a:pos x="40" y="0"/>
                </a:cxn>
              </a:cxnLst>
              <a:rect l="0" t="0" r="r" b="b"/>
              <a:pathLst>
                <a:path w="80" h="334">
                  <a:moveTo>
                    <a:pt x="40" y="0"/>
                  </a:moveTo>
                  <a:cubicBezTo>
                    <a:pt x="18" y="0"/>
                    <a:pt x="0" y="5"/>
                    <a:pt x="0" y="12"/>
                  </a:cubicBezTo>
                  <a:cubicBezTo>
                    <a:pt x="0" y="322"/>
                    <a:pt x="0" y="322"/>
                    <a:pt x="0" y="322"/>
                  </a:cubicBezTo>
                  <a:cubicBezTo>
                    <a:pt x="0" y="329"/>
                    <a:pt x="18" y="334"/>
                    <a:pt x="40" y="334"/>
                  </a:cubicBezTo>
                  <a:cubicBezTo>
                    <a:pt x="62" y="334"/>
                    <a:pt x="80" y="329"/>
                    <a:pt x="80" y="322"/>
                  </a:cubicBezTo>
                  <a:cubicBezTo>
                    <a:pt x="80" y="12"/>
                    <a:pt x="80" y="12"/>
                    <a:pt x="80" y="12"/>
                  </a:cubicBezTo>
                  <a:cubicBezTo>
                    <a:pt x="80" y="5"/>
                    <a:pt x="62" y="0"/>
                    <a:pt x="40" y="0"/>
                  </a:cubicBezTo>
                  <a:close/>
                </a:path>
              </a:pathLst>
            </a:cu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23"/>
            <p:cNvSpPr>
              <a:spLocks noChangeArrowheads="1"/>
            </p:cNvSpPr>
            <p:nvPr/>
          </p:nvSpPr>
          <p:spPr bwMode="auto">
            <a:xfrm flipH="1">
              <a:off x="1401383" y="2137655"/>
              <a:ext cx="586776" cy="176033"/>
            </a:xfrm>
            <a:prstGeom prst="ellipse">
              <a:avLst/>
            </a:pr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Oval 82"/>
          <p:cNvSpPr/>
          <p:nvPr/>
        </p:nvSpPr>
        <p:spPr>
          <a:xfrm>
            <a:off x="2067512" y="3359288"/>
            <a:ext cx="640080" cy="640080"/>
          </a:xfrm>
          <a:prstGeom prst="ellipse">
            <a:avLst/>
          </a:prstGeom>
          <a:blipFill dpi="0" rotWithShape="1">
            <a:blip r:embed="rId7"/>
            <a:srcRect/>
            <a:stretch>
              <a:fillRect l="-2000" t="-2000" r="-2000" b="-2000"/>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2067425" y="2331933"/>
            <a:ext cx="651892" cy="826104"/>
            <a:chOff x="1460062" y="1682399"/>
            <a:chExt cx="469421" cy="594869"/>
          </a:xfrm>
          <a:effectLst>
            <a:outerShdw blurRad="50800" dist="38100" dir="8100000" algn="tr" rotWithShape="0">
              <a:prstClr val="black">
                <a:alpha val="40000"/>
              </a:prstClr>
            </a:outerShdw>
          </a:effectLst>
        </p:grpSpPr>
        <p:sp>
          <p:nvSpPr>
            <p:cNvPr id="1048" name="Freeform 24"/>
            <p:cNvSpPr>
              <a:spLocks/>
            </p:cNvSpPr>
            <p:nvPr/>
          </p:nvSpPr>
          <p:spPr bwMode="auto">
            <a:xfrm flipH="1">
              <a:off x="1460062" y="1682399"/>
              <a:ext cx="469421" cy="594869"/>
            </a:xfrm>
            <a:custGeom>
              <a:avLst/>
              <a:gdLst/>
              <a:ahLst/>
              <a:cxnLst>
                <a:cxn ang="0">
                  <a:pos x="32" y="0"/>
                </a:cxn>
                <a:cxn ang="0">
                  <a:pos x="0" y="10"/>
                </a:cxn>
                <a:cxn ang="0">
                  <a:pos x="0" y="71"/>
                </a:cxn>
                <a:cxn ang="0">
                  <a:pos x="32" y="81"/>
                </a:cxn>
                <a:cxn ang="0">
                  <a:pos x="64" y="71"/>
                </a:cxn>
                <a:cxn ang="0">
                  <a:pos x="64" y="10"/>
                </a:cxn>
                <a:cxn ang="0">
                  <a:pos x="32" y="0"/>
                </a:cxn>
              </a:cxnLst>
              <a:rect l="0" t="0" r="r" b="b"/>
              <a:pathLst>
                <a:path w="64" h="81">
                  <a:moveTo>
                    <a:pt x="32" y="0"/>
                  </a:moveTo>
                  <a:cubicBezTo>
                    <a:pt x="14" y="0"/>
                    <a:pt x="0" y="4"/>
                    <a:pt x="0" y="10"/>
                  </a:cubicBezTo>
                  <a:cubicBezTo>
                    <a:pt x="0" y="71"/>
                    <a:pt x="0" y="71"/>
                    <a:pt x="0" y="71"/>
                  </a:cubicBezTo>
                  <a:cubicBezTo>
                    <a:pt x="0" y="77"/>
                    <a:pt x="14" y="81"/>
                    <a:pt x="32" y="81"/>
                  </a:cubicBezTo>
                  <a:cubicBezTo>
                    <a:pt x="49" y="81"/>
                    <a:pt x="64" y="77"/>
                    <a:pt x="64" y="71"/>
                  </a:cubicBezTo>
                  <a:cubicBezTo>
                    <a:pt x="64" y="10"/>
                    <a:pt x="64" y="10"/>
                    <a:pt x="64" y="10"/>
                  </a:cubicBezTo>
                  <a:cubicBezTo>
                    <a:pt x="64" y="4"/>
                    <a:pt x="49" y="0"/>
                    <a:pt x="32" y="0"/>
                  </a:cubicBezTo>
                  <a:close/>
                </a:path>
              </a:pathLst>
            </a:custGeom>
            <a:gradFill>
              <a:gsLst>
                <a:gs pos="0">
                  <a:schemeClr val="accent4">
                    <a:lumMod val="75000"/>
                  </a:schemeClr>
                </a:gs>
                <a:gs pos="50000">
                  <a:schemeClr val="accent4">
                    <a:lumMod val="60000"/>
                    <a:lumOff val="40000"/>
                  </a:schemeClr>
                </a:gs>
                <a:gs pos="100000">
                  <a:schemeClr val="accent4">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Oval 25"/>
            <p:cNvSpPr>
              <a:spLocks noChangeArrowheads="1"/>
            </p:cNvSpPr>
            <p:nvPr/>
          </p:nvSpPr>
          <p:spPr bwMode="auto">
            <a:xfrm flipH="1">
              <a:off x="1460062" y="1682399"/>
              <a:ext cx="469421" cy="139613"/>
            </a:xfrm>
            <a:prstGeom prst="ellipse">
              <a:avLst/>
            </a:pr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9" name="TextBox 78"/>
          <p:cNvSpPr txBox="1"/>
          <p:nvPr/>
        </p:nvSpPr>
        <p:spPr>
          <a:xfrm>
            <a:off x="2128820" y="2636168"/>
            <a:ext cx="529101" cy="384673"/>
          </a:xfrm>
          <a:prstGeom prst="rect">
            <a:avLst/>
          </a:prstGeom>
          <a:noFill/>
          <a:effectLst>
            <a:outerShdw blurRad="50800" dist="38100" dir="2700000" algn="tl" rotWithShape="0">
              <a:prstClr val="black">
                <a:alpha val="40000"/>
              </a:prstClr>
            </a:outerShdw>
          </a:effectLst>
        </p:spPr>
        <p:txBody>
          <a:bodyPr wrap="none" rtlCol="0">
            <a:normAutofit/>
          </a:bodyPr>
          <a:lstStyle/>
          <a:p>
            <a:pPr algn="ctr"/>
            <a:r>
              <a:rPr lang="en-US" sz="1600" b="1" dirty="0">
                <a:solidFill>
                  <a:schemeClr val="bg1"/>
                </a:solidFill>
              </a:rPr>
              <a:t>80%</a:t>
            </a:r>
          </a:p>
        </p:txBody>
      </p:sp>
      <p:sp>
        <p:nvSpPr>
          <p:cNvPr id="88" name="TextBox 87"/>
          <p:cNvSpPr txBox="1"/>
          <p:nvPr/>
        </p:nvSpPr>
        <p:spPr>
          <a:xfrm>
            <a:off x="2794000" y="1463006"/>
            <a:ext cx="4927600" cy="874085"/>
          </a:xfrm>
          <a:prstGeom prst="rect">
            <a:avLst/>
          </a:prstGeom>
          <a:solidFill>
            <a:schemeClr val="tx1">
              <a:alpha val="40000"/>
            </a:schemeClr>
          </a:solidFill>
        </p:spPr>
        <p:txBody>
          <a:bodyPr wrap="square" rtlCol="0">
            <a:spAutoFit/>
          </a:bodyPr>
          <a:lstStyle/>
          <a:p>
            <a:r>
              <a:rPr lang="en-US" b="1" dirty="0">
                <a:solidFill>
                  <a:schemeClr val="accent5"/>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7" name="TextBox 86"/>
          <p:cNvSpPr txBox="1"/>
          <p:nvPr/>
        </p:nvSpPr>
        <p:spPr>
          <a:xfrm>
            <a:off x="3691467" y="2311401"/>
            <a:ext cx="5249333" cy="874085"/>
          </a:xfrm>
          <a:prstGeom prst="rect">
            <a:avLst/>
          </a:prstGeom>
          <a:solidFill>
            <a:schemeClr val="tx1">
              <a:alpha val="40000"/>
            </a:schemeClr>
          </a:solidFill>
        </p:spPr>
        <p:txBody>
          <a:bodyPr wrap="square" rtlCol="0">
            <a:spAutoFit/>
          </a:bodyPr>
          <a:lstStyle/>
          <a:p>
            <a:r>
              <a:rPr lang="en-US" b="1" dirty="0">
                <a:solidFill>
                  <a:schemeClr val="accent4"/>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6" name="TextBox 85"/>
          <p:cNvSpPr txBox="1"/>
          <p:nvPr/>
        </p:nvSpPr>
        <p:spPr>
          <a:xfrm>
            <a:off x="4588933" y="3158067"/>
            <a:ext cx="5063067" cy="874085"/>
          </a:xfrm>
          <a:prstGeom prst="rect">
            <a:avLst/>
          </a:prstGeom>
          <a:solidFill>
            <a:schemeClr val="tx1">
              <a:alpha val="40000"/>
            </a:schemeClr>
          </a:solidFill>
        </p:spPr>
        <p:txBody>
          <a:bodyPr wrap="square" rtlCol="0">
            <a:spAutoFit/>
          </a:bodyPr>
          <a:lstStyle/>
          <a:p>
            <a:r>
              <a:rPr lang="en-US" b="1" dirty="0">
                <a:solidFill>
                  <a:schemeClr val="accent3"/>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5" name="TextBox 84"/>
          <p:cNvSpPr txBox="1"/>
          <p:nvPr/>
        </p:nvSpPr>
        <p:spPr>
          <a:xfrm>
            <a:off x="5469467" y="4006462"/>
            <a:ext cx="4995333" cy="843308"/>
          </a:xfrm>
          <a:prstGeom prst="rect">
            <a:avLst/>
          </a:prstGeom>
          <a:solidFill>
            <a:schemeClr val="tx1">
              <a:alpha val="40000"/>
            </a:schemeClr>
          </a:solidFill>
        </p:spPr>
        <p:txBody>
          <a:bodyPr wrap="square" rtlCol="0">
            <a:spAutoFit/>
          </a:bodyPr>
          <a:lstStyle/>
          <a:p>
            <a:r>
              <a:rPr lang="en-US" b="1" dirty="0">
                <a:solidFill>
                  <a:schemeClr val="accent2"/>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
        <p:nvSpPr>
          <p:cNvPr id="84" name="TextBox 83"/>
          <p:cNvSpPr txBox="1"/>
          <p:nvPr/>
        </p:nvSpPr>
        <p:spPr>
          <a:xfrm>
            <a:off x="6366933" y="4851401"/>
            <a:ext cx="4910667" cy="843308"/>
          </a:xfrm>
          <a:prstGeom prst="rect">
            <a:avLst/>
          </a:prstGeom>
          <a:solidFill>
            <a:schemeClr val="tx1">
              <a:alpha val="40000"/>
            </a:schemeClr>
          </a:solidFill>
        </p:spPr>
        <p:txBody>
          <a:bodyPr wrap="square" rtlCol="0">
            <a:spAutoFit/>
          </a:bodyPr>
          <a:lstStyle/>
          <a:p>
            <a:r>
              <a:rPr lang="en-US" b="1" dirty="0">
                <a:solidFill>
                  <a:schemeClr val="accent1"/>
                </a:solidFill>
              </a:rPr>
              <a:t>Title Goes Here</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a:t>
            </a:r>
          </a:p>
        </p:txBody>
      </p:sp>
    </p:spTree>
    <p:extLst>
      <p:ext uri="{BB962C8B-B14F-4D97-AF65-F5344CB8AC3E}">
        <p14:creationId xmlns:p14="http://schemas.microsoft.com/office/powerpoint/2010/main" val="9187527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wipe(down)">
                                      <p:cBhvr>
                                        <p:cTn id="11" dur="500"/>
                                        <p:tgtEl>
                                          <p:spTgt spid="5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91"/>
                                        </p:tgtEl>
                                        <p:attrNameLst>
                                          <p:attrName>style.visibility</p:attrName>
                                        </p:attrNameLst>
                                      </p:cBhvr>
                                      <p:to>
                                        <p:strVal val="visible"/>
                                      </p:to>
                                    </p:set>
                                    <p:anim calcmode="lin" valueType="num">
                                      <p:cBhvr>
                                        <p:cTn id="15" dur="500" fill="hold"/>
                                        <p:tgtEl>
                                          <p:spTgt spid="91"/>
                                        </p:tgtEl>
                                        <p:attrNameLst>
                                          <p:attrName>ppt_w</p:attrName>
                                        </p:attrNameLst>
                                      </p:cBhvr>
                                      <p:tavLst>
                                        <p:tav tm="0">
                                          <p:val>
                                            <p:fltVal val="0"/>
                                          </p:val>
                                        </p:tav>
                                        <p:tav tm="100000">
                                          <p:val>
                                            <p:strVal val="#ppt_w"/>
                                          </p:val>
                                        </p:tav>
                                      </p:tavLst>
                                    </p:anim>
                                    <p:anim calcmode="lin" valueType="num">
                                      <p:cBhvr>
                                        <p:cTn id="16" dur="500" fill="hold"/>
                                        <p:tgtEl>
                                          <p:spTgt spid="91"/>
                                        </p:tgtEl>
                                        <p:attrNameLst>
                                          <p:attrName>ppt_h</p:attrName>
                                        </p:attrNameLst>
                                      </p:cBhvr>
                                      <p:tavLst>
                                        <p:tav tm="0">
                                          <p:val>
                                            <p:fltVal val="0"/>
                                          </p:val>
                                        </p:tav>
                                        <p:tav tm="100000">
                                          <p:val>
                                            <p:strVal val="#ppt_h"/>
                                          </p:val>
                                        </p:tav>
                                      </p:tavLst>
                                    </p:anim>
                                    <p:animEffect transition="in" filter="fade">
                                      <p:cBhvr>
                                        <p:cTn id="17" dur="500"/>
                                        <p:tgtEl>
                                          <p:spTgt spid="9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down)">
                                      <p:cBhvr>
                                        <p:cTn id="21" dur="500"/>
                                        <p:tgtEl>
                                          <p:spTgt spid="64"/>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76"/>
                                        </p:tgtEl>
                                        <p:attrNameLst>
                                          <p:attrName>style.visibility</p:attrName>
                                        </p:attrNameLst>
                                      </p:cBhvr>
                                      <p:to>
                                        <p:strVal val="visible"/>
                                      </p:to>
                                    </p:set>
                                    <p:animEffect transition="in" filter="fade">
                                      <p:cBhvr>
                                        <p:cTn id="25" dur="500"/>
                                        <p:tgtEl>
                                          <p:spTgt spid="76"/>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wipe(left)">
                                      <p:cBhvr>
                                        <p:cTn id="28" dur="500"/>
                                        <p:tgtEl>
                                          <p:spTgt spid="1029"/>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left)">
                                      <p:cBhvr>
                                        <p:cTn id="36" dur="500"/>
                                        <p:tgtEl>
                                          <p:spTgt spid="84"/>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wipe(down)">
                                      <p:cBhvr>
                                        <p:cTn id="40" dur="500"/>
                                        <p:tgtEl>
                                          <p:spTgt spid="60"/>
                                        </p:tgtEl>
                                      </p:cBhvr>
                                    </p:animEffect>
                                  </p:childTnLst>
                                </p:cTn>
                              </p:par>
                            </p:childTnLst>
                          </p:cTn>
                        </p:par>
                        <p:par>
                          <p:cTn id="41" fill="hold">
                            <p:stCondLst>
                              <p:cond delay="4500"/>
                            </p:stCondLst>
                            <p:childTnLst>
                              <p:par>
                                <p:cTn id="42" presetID="53" presetClass="entr" presetSubtype="16" fill="hold" grpId="0" nodeType="afterEffect">
                                  <p:stCondLst>
                                    <p:cond delay="0"/>
                                  </p:stCondLst>
                                  <p:childTnLst>
                                    <p:set>
                                      <p:cBhvr>
                                        <p:cTn id="43" dur="1" fill="hold">
                                          <p:stCondLst>
                                            <p:cond delay="0"/>
                                          </p:stCondLst>
                                        </p:cTn>
                                        <p:tgtEl>
                                          <p:spTgt spid="90"/>
                                        </p:tgtEl>
                                        <p:attrNameLst>
                                          <p:attrName>style.visibility</p:attrName>
                                        </p:attrNameLst>
                                      </p:cBhvr>
                                      <p:to>
                                        <p:strVal val="visible"/>
                                      </p:to>
                                    </p:set>
                                    <p:anim calcmode="lin" valueType="num">
                                      <p:cBhvr>
                                        <p:cTn id="44" dur="500" fill="hold"/>
                                        <p:tgtEl>
                                          <p:spTgt spid="90"/>
                                        </p:tgtEl>
                                        <p:attrNameLst>
                                          <p:attrName>ppt_w</p:attrName>
                                        </p:attrNameLst>
                                      </p:cBhvr>
                                      <p:tavLst>
                                        <p:tav tm="0">
                                          <p:val>
                                            <p:fltVal val="0"/>
                                          </p:val>
                                        </p:tav>
                                        <p:tav tm="100000">
                                          <p:val>
                                            <p:strVal val="#ppt_w"/>
                                          </p:val>
                                        </p:tav>
                                      </p:tavLst>
                                    </p:anim>
                                    <p:anim calcmode="lin" valueType="num">
                                      <p:cBhvr>
                                        <p:cTn id="45" dur="500" fill="hold"/>
                                        <p:tgtEl>
                                          <p:spTgt spid="90"/>
                                        </p:tgtEl>
                                        <p:attrNameLst>
                                          <p:attrName>ppt_h</p:attrName>
                                        </p:attrNameLst>
                                      </p:cBhvr>
                                      <p:tavLst>
                                        <p:tav tm="0">
                                          <p:val>
                                            <p:fltVal val="0"/>
                                          </p:val>
                                        </p:tav>
                                        <p:tav tm="100000">
                                          <p:val>
                                            <p:strVal val="#ppt_h"/>
                                          </p:val>
                                        </p:tav>
                                      </p:tavLst>
                                    </p:anim>
                                    <p:animEffect transition="in" filter="fade">
                                      <p:cBhvr>
                                        <p:cTn id="46" dur="500"/>
                                        <p:tgtEl>
                                          <p:spTgt spid="90"/>
                                        </p:tgtEl>
                                      </p:cBhvr>
                                    </p:animEffect>
                                  </p:childTnLst>
                                </p:cTn>
                              </p:par>
                            </p:childTnLst>
                          </p:cTn>
                        </p:par>
                        <p:par>
                          <p:cTn id="47" fill="hold">
                            <p:stCondLst>
                              <p:cond delay="5000"/>
                            </p:stCondLst>
                            <p:childTnLst>
                              <p:par>
                                <p:cTn id="48" presetID="22" presetClass="entr" presetSubtype="4" fill="hold"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down)">
                                      <p:cBhvr>
                                        <p:cTn id="50" dur="500"/>
                                        <p:tgtEl>
                                          <p:spTgt spid="65"/>
                                        </p:tgtEl>
                                      </p:cBhvr>
                                    </p:animEffect>
                                  </p:childTnLst>
                                </p:cTn>
                              </p:par>
                            </p:childTnLst>
                          </p:cTn>
                        </p:par>
                        <p:par>
                          <p:cTn id="51" fill="hold">
                            <p:stCondLst>
                              <p:cond delay="5500"/>
                            </p:stCondLst>
                            <p:childTnLst>
                              <p:par>
                                <p:cTn id="52" presetID="10" presetClass="entr" presetSubtype="0" fill="hold" grpId="0"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34"/>
                                        </p:tgtEl>
                                        <p:attrNameLst>
                                          <p:attrName>style.visibility</p:attrName>
                                        </p:attrNameLst>
                                      </p:cBhvr>
                                      <p:to>
                                        <p:strVal val="visible"/>
                                      </p:to>
                                    </p:set>
                                    <p:animEffect transition="in" filter="wipe(left)">
                                      <p:cBhvr>
                                        <p:cTn id="57" dur="500"/>
                                        <p:tgtEl>
                                          <p:spTgt spid="103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Effect transition="in" filter="fade">
                                      <p:cBhvr>
                                        <p:cTn id="61" dur="500"/>
                                        <p:tgtEl>
                                          <p:spTgt spid="72"/>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7000"/>
                            </p:stCondLst>
                            <p:childTnLst>
                              <p:par>
                                <p:cTn id="67" presetID="22" presetClass="entr" presetSubtype="4" fill="hold" nodeType="after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wipe(down)">
                                      <p:cBhvr>
                                        <p:cTn id="69" dur="500"/>
                                        <p:tgtEl>
                                          <p:spTgt spid="6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000"/>
                            </p:stCondLst>
                            <p:childTnLst>
                              <p:par>
                                <p:cTn id="77" presetID="22" presetClass="entr" presetSubtype="4"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down)">
                                      <p:cBhvr>
                                        <p:cTn id="79" dur="500"/>
                                        <p:tgtEl>
                                          <p:spTgt spid="66"/>
                                        </p:tgtEl>
                                      </p:cBhvr>
                                    </p:animEffect>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Effect transition="in" filter="fade">
                                      <p:cBhvr>
                                        <p:cTn id="83" dur="500"/>
                                        <p:tgtEl>
                                          <p:spTgt spid="78"/>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1040"/>
                                        </p:tgtEl>
                                        <p:attrNameLst>
                                          <p:attrName>style.visibility</p:attrName>
                                        </p:attrNameLst>
                                      </p:cBhvr>
                                      <p:to>
                                        <p:strVal val="visible"/>
                                      </p:to>
                                    </p:set>
                                    <p:animEffect transition="in" filter="wipe(left)">
                                      <p:cBhvr>
                                        <p:cTn id="86" dur="500"/>
                                        <p:tgtEl>
                                          <p:spTgt spid="1040"/>
                                        </p:tgtEl>
                                      </p:cBhvr>
                                    </p:animEffect>
                                  </p:childTnLst>
                                </p:cTn>
                              </p:par>
                            </p:childTnLst>
                          </p:cTn>
                        </p:par>
                        <p:par>
                          <p:cTn id="87" fill="hold">
                            <p:stCondLst>
                              <p:cond delay="9000"/>
                            </p:stCondLst>
                            <p:childTnLst>
                              <p:par>
                                <p:cTn id="88" presetID="10" presetClass="entr" presetSubtype="0" fill="hold" grpId="0" nodeType="after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fade">
                                      <p:cBhvr>
                                        <p:cTn id="90" dur="500"/>
                                        <p:tgtEl>
                                          <p:spTgt spid="73"/>
                                        </p:tgtEl>
                                      </p:cBhvr>
                                    </p:animEffect>
                                  </p:childTnLst>
                                </p:cTn>
                              </p:par>
                            </p:childTnLst>
                          </p:cTn>
                        </p:par>
                        <p:par>
                          <p:cTn id="91" fill="hold">
                            <p:stCondLst>
                              <p:cond delay="9500"/>
                            </p:stCondLst>
                            <p:childTnLst>
                              <p:par>
                                <p:cTn id="92" presetID="22" presetClass="entr" presetSubtype="8" fill="hold" grpId="0" nodeType="afterEffect">
                                  <p:stCondLst>
                                    <p:cond delay="0"/>
                                  </p:stCondLst>
                                  <p:childTnLst>
                                    <p:set>
                                      <p:cBhvr>
                                        <p:cTn id="93" dur="1" fill="hold">
                                          <p:stCondLst>
                                            <p:cond delay="0"/>
                                          </p:stCondLst>
                                        </p:cTn>
                                        <p:tgtEl>
                                          <p:spTgt spid="86"/>
                                        </p:tgtEl>
                                        <p:attrNameLst>
                                          <p:attrName>style.visibility</p:attrName>
                                        </p:attrNameLst>
                                      </p:cBhvr>
                                      <p:to>
                                        <p:strVal val="visible"/>
                                      </p:to>
                                    </p:set>
                                    <p:animEffect transition="in" filter="wipe(left)">
                                      <p:cBhvr>
                                        <p:cTn id="94" dur="500"/>
                                        <p:tgtEl>
                                          <p:spTgt spid="86"/>
                                        </p:tgtEl>
                                      </p:cBhvr>
                                    </p:animEffect>
                                  </p:childTnLst>
                                </p:cTn>
                              </p:par>
                            </p:childTnLst>
                          </p:cTn>
                        </p:par>
                        <p:par>
                          <p:cTn id="95" fill="hold">
                            <p:stCondLst>
                              <p:cond delay="10000"/>
                            </p:stCondLst>
                            <p:childTnLst>
                              <p:par>
                                <p:cTn id="96" presetID="22" presetClass="entr" presetSubtype="4" fill="hold" nodeType="afterEffect">
                                  <p:stCondLst>
                                    <p:cond delay="0"/>
                                  </p:stCondLst>
                                  <p:childTnLst>
                                    <p:set>
                                      <p:cBhvr>
                                        <p:cTn id="97" dur="1" fill="hold">
                                          <p:stCondLst>
                                            <p:cond delay="0"/>
                                          </p:stCondLst>
                                        </p:cTn>
                                        <p:tgtEl>
                                          <p:spTgt spid="92"/>
                                        </p:tgtEl>
                                        <p:attrNameLst>
                                          <p:attrName>style.visibility</p:attrName>
                                        </p:attrNameLst>
                                      </p:cBhvr>
                                      <p:to>
                                        <p:strVal val="visible"/>
                                      </p:to>
                                    </p:set>
                                    <p:animEffect transition="in" filter="wipe(down)">
                                      <p:cBhvr>
                                        <p:cTn id="98" dur="500"/>
                                        <p:tgtEl>
                                          <p:spTgt spid="92"/>
                                        </p:tgtEl>
                                      </p:cBhvr>
                                    </p:animEffect>
                                  </p:childTnLst>
                                </p:cTn>
                              </p:par>
                            </p:childTnLst>
                          </p:cTn>
                        </p:par>
                        <p:par>
                          <p:cTn id="99" fill="hold">
                            <p:stCondLst>
                              <p:cond delay="10500"/>
                            </p:stCondLst>
                            <p:childTnLst>
                              <p:par>
                                <p:cTn id="100" presetID="53" presetClass="entr" presetSubtype="16" fill="hold" grpId="0" nodeType="after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p:cTn id="102" dur="500" fill="hold"/>
                                        <p:tgtEl>
                                          <p:spTgt spid="83"/>
                                        </p:tgtEl>
                                        <p:attrNameLst>
                                          <p:attrName>ppt_w</p:attrName>
                                        </p:attrNameLst>
                                      </p:cBhvr>
                                      <p:tavLst>
                                        <p:tav tm="0">
                                          <p:val>
                                            <p:fltVal val="0"/>
                                          </p:val>
                                        </p:tav>
                                        <p:tav tm="100000">
                                          <p:val>
                                            <p:strVal val="#ppt_w"/>
                                          </p:val>
                                        </p:tav>
                                      </p:tavLst>
                                    </p:anim>
                                    <p:anim calcmode="lin" valueType="num">
                                      <p:cBhvr>
                                        <p:cTn id="103" dur="500" fill="hold"/>
                                        <p:tgtEl>
                                          <p:spTgt spid="83"/>
                                        </p:tgtEl>
                                        <p:attrNameLst>
                                          <p:attrName>ppt_h</p:attrName>
                                        </p:attrNameLst>
                                      </p:cBhvr>
                                      <p:tavLst>
                                        <p:tav tm="0">
                                          <p:val>
                                            <p:fltVal val="0"/>
                                          </p:val>
                                        </p:tav>
                                        <p:tav tm="100000">
                                          <p:val>
                                            <p:strVal val="#ppt_h"/>
                                          </p:val>
                                        </p:tav>
                                      </p:tavLst>
                                    </p:anim>
                                    <p:animEffect transition="in" filter="fade">
                                      <p:cBhvr>
                                        <p:cTn id="104" dur="500"/>
                                        <p:tgtEl>
                                          <p:spTgt spid="83"/>
                                        </p:tgtEl>
                                      </p:cBhvr>
                                    </p:animEffect>
                                  </p:childTnLst>
                                </p:cTn>
                              </p:par>
                            </p:childTnLst>
                          </p:cTn>
                        </p:par>
                        <p:par>
                          <p:cTn id="105" fill="hold">
                            <p:stCondLst>
                              <p:cond delay="11000"/>
                            </p:stCondLst>
                            <p:childTnLst>
                              <p:par>
                                <p:cTn id="106" presetID="22" presetClass="entr" presetSubtype="4" fill="hold" nodeType="afterEffect">
                                  <p:stCondLst>
                                    <p:cond delay="0"/>
                                  </p:stCondLst>
                                  <p:childTnLst>
                                    <p:set>
                                      <p:cBhvr>
                                        <p:cTn id="107" dur="1" fill="hold">
                                          <p:stCondLst>
                                            <p:cond delay="0"/>
                                          </p:stCondLst>
                                        </p:cTn>
                                        <p:tgtEl>
                                          <p:spTgt spid="67"/>
                                        </p:tgtEl>
                                        <p:attrNameLst>
                                          <p:attrName>style.visibility</p:attrName>
                                        </p:attrNameLst>
                                      </p:cBhvr>
                                      <p:to>
                                        <p:strVal val="visible"/>
                                      </p:to>
                                    </p:set>
                                    <p:animEffect transition="in" filter="wipe(down)">
                                      <p:cBhvr>
                                        <p:cTn id="108" dur="500"/>
                                        <p:tgtEl>
                                          <p:spTgt spid="67"/>
                                        </p:tgtEl>
                                      </p:cBhvr>
                                    </p:animEffect>
                                  </p:childTnLst>
                                </p:cTn>
                              </p:par>
                            </p:childTnLst>
                          </p:cTn>
                        </p:par>
                        <p:par>
                          <p:cTn id="109" fill="hold">
                            <p:stCondLst>
                              <p:cond delay="11500"/>
                            </p:stCondLst>
                            <p:childTnLst>
                              <p:par>
                                <p:cTn id="110" presetID="10" presetClass="entr" presetSubtype="0" fill="hold" grpId="0" nodeType="afterEffect">
                                  <p:stCondLst>
                                    <p:cond delay="0"/>
                                  </p:stCondLst>
                                  <p:childTnLst>
                                    <p:set>
                                      <p:cBhvr>
                                        <p:cTn id="111" dur="1" fill="hold">
                                          <p:stCondLst>
                                            <p:cond delay="0"/>
                                          </p:stCondLst>
                                        </p:cTn>
                                        <p:tgtEl>
                                          <p:spTgt spid="79"/>
                                        </p:tgtEl>
                                        <p:attrNameLst>
                                          <p:attrName>style.visibility</p:attrName>
                                        </p:attrNameLst>
                                      </p:cBhvr>
                                      <p:to>
                                        <p:strVal val="visible"/>
                                      </p:to>
                                    </p:set>
                                    <p:animEffect transition="in" filter="fade">
                                      <p:cBhvr>
                                        <p:cTn id="112" dur="500"/>
                                        <p:tgtEl>
                                          <p:spTgt spid="79"/>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1045"/>
                                        </p:tgtEl>
                                        <p:attrNameLst>
                                          <p:attrName>style.visibility</p:attrName>
                                        </p:attrNameLst>
                                      </p:cBhvr>
                                      <p:to>
                                        <p:strVal val="visible"/>
                                      </p:to>
                                    </p:set>
                                    <p:animEffect transition="in" filter="wipe(left)">
                                      <p:cBhvr>
                                        <p:cTn id="115" dur="500"/>
                                        <p:tgtEl>
                                          <p:spTgt spid="1045"/>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4"/>
                                        </p:tgtEl>
                                        <p:attrNameLst>
                                          <p:attrName>style.visibility</p:attrName>
                                        </p:attrNameLst>
                                      </p:cBhvr>
                                      <p:to>
                                        <p:strVal val="visible"/>
                                      </p:to>
                                    </p:set>
                                    <p:animEffect transition="in" filter="fade">
                                      <p:cBhvr>
                                        <p:cTn id="119" dur="500"/>
                                        <p:tgtEl>
                                          <p:spTgt spid="74"/>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87"/>
                                        </p:tgtEl>
                                        <p:attrNameLst>
                                          <p:attrName>style.visibility</p:attrName>
                                        </p:attrNameLst>
                                      </p:cBhvr>
                                      <p:to>
                                        <p:strVal val="visible"/>
                                      </p:to>
                                    </p:set>
                                    <p:animEffect transition="in" filter="wipe(left)">
                                      <p:cBhvr>
                                        <p:cTn id="123" dur="500"/>
                                        <p:tgtEl>
                                          <p:spTgt spid="87"/>
                                        </p:tgtEl>
                                      </p:cBhvr>
                                    </p:animEffect>
                                  </p:childTnLst>
                                </p:cTn>
                              </p:par>
                            </p:childTnLst>
                          </p:cTn>
                        </p:par>
                        <p:par>
                          <p:cTn id="124" fill="hold">
                            <p:stCondLst>
                              <p:cond delay="13000"/>
                            </p:stCondLst>
                            <p:childTnLst>
                              <p:par>
                                <p:cTn id="125" presetID="22" presetClass="entr" presetSubtype="4" fill="hold" nodeType="after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wipe(down)">
                                      <p:cBhvr>
                                        <p:cTn id="127" dur="500"/>
                                        <p:tgtEl>
                                          <p:spTgt spid="63"/>
                                        </p:tgtEl>
                                      </p:cBhvr>
                                    </p:animEffect>
                                  </p:childTnLst>
                                </p:cTn>
                              </p:par>
                            </p:childTnLst>
                          </p:cTn>
                        </p:par>
                        <p:par>
                          <p:cTn id="128" fill="hold">
                            <p:stCondLst>
                              <p:cond delay="13500"/>
                            </p:stCondLst>
                            <p:childTnLst>
                              <p:par>
                                <p:cTn id="129" presetID="53" presetClass="entr" presetSubtype="16" fill="hold" grpId="0" nodeType="afterEffect">
                                  <p:stCondLst>
                                    <p:cond delay="0"/>
                                  </p:stCondLst>
                                  <p:childTnLst>
                                    <p:set>
                                      <p:cBhvr>
                                        <p:cTn id="130" dur="1" fill="hold">
                                          <p:stCondLst>
                                            <p:cond delay="0"/>
                                          </p:stCondLst>
                                        </p:cTn>
                                        <p:tgtEl>
                                          <p:spTgt spid="5"/>
                                        </p:tgtEl>
                                        <p:attrNameLst>
                                          <p:attrName>style.visibility</p:attrName>
                                        </p:attrNameLst>
                                      </p:cBhvr>
                                      <p:to>
                                        <p:strVal val="visible"/>
                                      </p:to>
                                    </p:set>
                                    <p:anim calcmode="lin" valueType="num">
                                      <p:cBhvr>
                                        <p:cTn id="131" dur="500" fill="hold"/>
                                        <p:tgtEl>
                                          <p:spTgt spid="5"/>
                                        </p:tgtEl>
                                        <p:attrNameLst>
                                          <p:attrName>ppt_w</p:attrName>
                                        </p:attrNameLst>
                                      </p:cBhvr>
                                      <p:tavLst>
                                        <p:tav tm="0">
                                          <p:val>
                                            <p:fltVal val="0"/>
                                          </p:val>
                                        </p:tav>
                                        <p:tav tm="100000">
                                          <p:val>
                                            <p:strVal val="#ppt_w"/>
                                          </p:val>
                                        </p:tav>
                                      </p:tavLst>
                                    </p:anim>
                                    <p:anim calcmode="lin" valueType="num">
                                      <p:cBhvr>
                                        <p:cTn id="132" dur="500" fill="hold"/>
                                        <p:tgtEl>
                                          <p:spTgt spid="5"/>
                                        </p:tgtEl>
                                        <p:attrNameLst>
                                          <p:attrName>ppt_h</p:attrName>
                                        </p:attrNameLst>
                                      </p:cBhvr>
                                      <p:tavLst>
                                        <p:tav tm="0">
                                          <p:val>
                                            <p:fltVal val="0"/>
                                          </p:val>
                                        </p:tav>
                                        <p:tav tm="100000">
                                          <p:val>
                                            <p:strVal val="#ppt_h"/>
                                          </p:val>
                                        </p:tav>
                                      </p:tavLst>
                                    </p:anim>
                                    <p:animEffect transition="in" filter="fade">
                                      <p:cBhvr>
                                        <p:cTn id="133" dur="500"/>
                                        <p:tgtEl>
                                          <p:spTgt spid="5"/>
                                        </p:tgtEl>
                                      </p:cBhvr>
                                    </p:animEffect>
                                  </p:childTnLst>
                                </p:cTn>
                              </p:par>
                            </p:childTnLst>
                          </p:cTn>
                        </p:par>
                        <p:par>
                          <p:cTn id="134" fill="hold">
                            <p:stCondLst>
                              <p:cond delay="14000"/>
                            </p:stCondLst>
                            <p:childTnLst>
                              <p:par>
                                <p:cTn id="135" presetID="22" presetClass="entr" presetSubtype="4" fill="hold" nodeType="afterEffect">
                                  <p:stCondLst>
                                    <p:cond delay="0"/>
                                  </p:stCondLst>
                                  <p:childTnLst>
                                    <p:set>
                                      <p:cBhvr>
                                        <p:cTn id="136" dur="1" fill="hold">
                                          <p:stCondLst>
                                            <p:cond delay="0"/>
                                          </p:stCondLst>
                                        </p:cTn>
                                        <p:tgtEl>
                                          <p:spTgt spid="68"/>
                                        </p:tgtEl>
                                        <p:attrNameLst>
                                          <p:attrName>style.visibility</p:attrName>
                                        </p:attrNameLst>
                                      </p:cBhvr>
                                      <p:to>
                                        <p:strVal val="visible"/>
                                      </p:to>
                                    </p:set>
                                    <p:animEffect transition="in" filter="wipe(down)">
                                      <p:cBhvr>
                                        <p:cTn id="137" dur="500"/>
                                        <p:tgtEl>
                                          <p:spTgt spid="68"/>
                                        </p:tgtEl>
                                      </p:cBhvr>
                                    </p:animEffect>
                                  </p:childTnLst>
                                </p:cTn>
                              </p:par>
                            </p:childTnLst>
                          </p:cTn>
                        </p:par>
                        <p:par>
                          <p:cTn id="138" fill="hold">
                            <p:stCondLst>
                              <p:cond delay="14500"/>
                            </p:stCondLst>
                            <p:childTnLst>
                              <p:par>
                                <p:cTn id="139" presetID="10" presetClass="entr" presetSubtype="0"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Effect transition="in" filter="fade">
                                      <p:cBhvr>
                                        <p:cTn id="141" dur="500"/>
                                        <p:tgtEl>
                                          <p:spTgt spid="80"/>
                                        </p:tgtEl>
                                      </p:cBhvr>
                                    </p:animEffect>
                                  </p:childTnLst>
                                </p:cTn>
                              </p:par>
                              <p:par>
                                <p:cTn id="142" presetID="22" presetClass="entr" presetSubtype="8" fill="hold" grpId="0" nodeType="withEffect">
                                  <p:stCondLst>
                                    <p:cond delay="0"/>
                                  </p:stCondLst>
                                  <p:childTnLst>
                                    <p:set>
                                      <p:cBhvr>
                                        <p:cTn id="143" dur="1" fill="hold">
                                          <p:stCondLst>
                                            <p:cond delay="0"/>
                                          </p:stCondLst>
                                        </p:cTn>
                                        <p:tgtEl>
                                          <p:spTgt spid="1050"/>
                                        </p:tgtEl>
                                        <p:attrNameLst>
                                          <p:attrName>style.visibility</p:attrName>
                                        </p:attrNameLst>
                                      </p:cBhvr>
                                      <p:to>
                                        <p:strVal val="visible"/>
                                      </p:to>
                                    </p:set>
                                    <p:animEffect transition="in" filter="wipe(left)">
                                      <p:cBhvr>
                                        <p:cTn id="144" dur="500"/>
                                        <p:tgtEl>
                                          <p:spTgt spid="1050"/>
                                        </p:tgtEl>
                                      </p:cBhvr>
                                    </p:animEffect>
                                  </p:childTnLst>
                                </p:cTn>
                              </p:par>
                            </p:childTnLst>
                          </p:cTn>
                        </p:par>
                        <p:par>
                          <p:cTn id="145" fill="hold">
                            <p:stCondLst>
                              <p:cond delay="15000"/>
                            </p:stCondLst>
                            <p:childTnLst>
                              <p:par>
                                <p:cTn id="146" presetID="10" presetClass="entr" presetSubtype="0" fill="hold" grpId="0" nodeType="afterEffect">
                                  <p:stCondLst>
                                    <p:cond delay="0"/>
                                  </p:stCondLst>
                                  <p:childTnLst>
                                    <p:set>
                                      <p:cBhvr>
                                        <p:cTn id="147" dur="1" fill="hold">
                                          <p:stCondLst>
                                            <p:cond delay="0"/>
                                          </p:stCondLst>
                                        </p:cTn>
                                        <p:tgtEl>
                                          <p:spTgt spid="75"/>
                                        </p:tgtEl>
                                        <p:attrNameLst>
                                          <p:attrName>style.visibility</p:attrName>
                                        </p:attrNameLst>
                                      </p:cBhvr>
                                      <p:to>
                                        <p:strVal val="visible"/>
                                      </p:to>
                                    </p:set>
                                    <p:animEffect transition="in" filter="fade">
                                      <p:cBhvr>
                                        <p:cTn id="148" dur="500"/>
                                        <p:tgtEl>
                                          <p:spTgt spid="75"/>
                                        </p:tgtEl>
                                      </p:cBhvr>
                                    </p:animEffect>
                                  </p:childTnLst>
                                </p:cTn>
                              </p:par>
                            </p:childTnLst>
                          </p:cTn>
                        </p:par>
                        <p:par>
                          <p:cTn id="149" fill="hold">
                            <p:stCondLst>
                              <p:cond delay="15500"/>
                            </p:stCondLst>
                            <p:childTnLst>
                              <p:par>
                                <p:cTn id="150" presetID="22" presetClass="entr" presetSubtype="8" fill="hold" grpId="0" nodeType="afterEffect">
                                  <p:stCondLst>
                                    <p:cond delay="0"/>
                                  </p:stCondLst>
                                  <p:childTnLst>
                                    <p:set>
                                      <p:cBhvr>
                                        <p:cTn id="151" dur="1" fill="hold">
                                          <p:stCondLst>
                                            <p:cond delay="0"/>
                                          </p:stCondLst>
                                        </p:cTn>
                                        <p:tgtEl>
                                          <p:spTgt spid="88"/>
                                        </p:tgtEl>
                                        <p:attrNameLst>
                                          <p:attrName>style.visibility</p:attrName>
                                        </p:attrNameLst>
                                      </p:cBhvr>
                                      <p:to>
                                        <p:strVal val="visible"/>
                                      </p:to>
                                    </p:set>
                                    <p:animEffect transition="in" filter="wipe(left)">
                                      <p:cBhvr>
                                        <p:cTn id="15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029" grpId="0" animBg="1"/>
      <p:bldP spid="1034" grpId="0" animBg="1"/>
      <p:bldP spid="1040" grpId="0" animBg="1"/>
      <p:bldP spid="1045" grpId="0" animBg="1"/>
      <p:bldP spid="1050" grpId="0" animBg="1"/>
      <p:bldP spid="71" grpId="0"/>
      <p:bldP spid="72" grpId="0"/>
      <p:bldP spid="73" grpId="0"/>
      <p:bldP spid="74" grpId="0"/>
      <p:bldP spid="75" grpId="0"/>
      <p:bldP spid="76" grpId="0"/>
      <p:bldP spid="77" grpId="0"/>
      <p:bldP spid="78" grpId="0"/>
      <p:bldP spid="80" grpId="0"/>
      <p:bldP spid="5" grpId="0" animBg="1"/>
      <p:bldP spid="89" grpId="0" animBg="1"/>
      <p:bldP spid="90" grpId="0" animBg="1"/>
      <p:bldP spid="91" grpId="0" animBg="1"/>
      <p:bldP spid="83" grpId="0" animBg="1"/>
      <p:bldP spid="79" grpId="0"/>
      <p:bldP spid="88" grpId="0" animBg="1"/>
      <p:bldP spid="87" grpId="0" animBg="1"/>
      <p:bldP spid="86" grpId="0" animBg="1"/>
      <p:bldP spid="85" grpId="0" animBg="1"/>
      <p:bldP spid="8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Rectangle 38"/>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16"/>
          <p:cNvGrpSpPr/>
          <p:nvPr/>
        </p:nvGrpSpPr>
        <p:grpSpPr>
          <a:xfrm>
            <a:off x="353579" y="1708910"/>
            <a:ext cx="2821129" cy="1154827"/>
            <a:chOff x="5636949" y="1478855"/>
            <a:chExt cx="2651236" cy="866120"/>
          </a:xfrm>
          <a:solidFill>
            <a:schemeClr val="tx1">
              <a:lumMod val="95000"/>
              <a:lumOff val="5000"/>
              <a:alpha val="50000"/>
            </a:schemeClr>
          </a:solidFill>
        </p:grpSpPr>
        <p:sp>
          <p:nvSpPr>
            <p:cNvPr id="65" name="TextBox 64"/>
            <p:cNvSpPr txBox="1"/>
            <p:nvPr/>
          </p:nvSpPr>
          <p:spPr>
            <a:xfrm>
              <a:off x="5636949" y="1478855"/>
              <a:ext cx="1718667" cy="230833"/>
            </a:xfrm>
            <a:prstGeom prst="rect">
              <a:avLst/>
            </a:prstGeom>
            <a:grpFill/>
          </p:spPr>
          <p:txBody>
            <a:bodyPr wrap="square" lIns="0" tIns="0" rIns="0" bIns="0" rtlCol="0" anchor="ctr">
              <a:spAutoFit/>
            </a:bodyPr>
            <a:lstStyle/>
            <a:p>
              <a:pPr algn="ctr"/>
              <a:r>
                <a:rPr lang="en-US" sz="2000" b="1" dirty="0">
                  <a:solidFill>
                    <a:schemeClr val="accent2"/>
                  </a:solidFill>
                </a:rPr>
                <a:t>Title Goes Here</a:t>
              </a:r>
            </a:p>
          </p:txBody>
        </p:sp>
        <p:sp>
          <p:nvSpPr>
            <p:cNvPr id="66" name="TextBox 65"/>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8" name="Group 16"/>
          <p:cNvGrpSpPr/>
          <p:nvPr/>
        </p:nvGrpSpPr>
        <p:grpSpPr>
          <a:xfrm>
            <a:off x="9372266" y="1716490"/>
            <a:ext cx="2819734" cy="1128508"/>
            <a:chOff x="5638260" y="1498594"/>
            <a:chExt cx="2649925" cy="846381"/>
          </a:xfrm>
        </p:grpSpPr>
        <p:sp>
          <p:nvSpPr>
            <p:cNvPr id="68" name="TextBox 67"/>
            <p:cNvSpPr txBox="1"/>
            <p:nvPr/>
          </p:nvSpPr>
          <p:spPr>
            <a:xfrm>
              <a:off x="5638260" y="1498594"/>
              <a:ext cx="1718667" cy="230833"/>
            </a:xfrm>
            <a:prstGeom prst="rect">
              <a:avLst/>
            </a:prstGeom>
            <a:solidFill>
              <a:schemeClr val="tx1">
                <a:lumMod val="95000"/>
                <a:lumOff val="5000"/>
                <a:alpha val="50000"/>
              </a:schemeClr>
            </a:solidFill>
          </p:spPr>
          <p:txBody>
            <a:bodyPr wrap="square" lIns="0" tIns="0" rIns="0" bIns="0" rtlCol="0" anchor="ctr">
              <a:spAutoFit/>
            </a:bodyPr>
            <a:lstStyle/>
            <a:p>
              <a:pPr algn="ctr"/>
              <a:r>
                <a:rPr lang="en-US" sz="2000" b="1" dirty="0">
                  <a:solidFill>
                    <a:schemeClr val="accent3"/>
                  </a:solidFill>
                </a:rPr>
                <a:t>Title Goes Here</a:t>
              </a:r>
            </a:p>
          </p:txBody>
        </p:sp>
        <p:sp>
          <p:nvSpPr>
            <p:cNvPr id="69" name="TextBox 68"/>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9" name="Group 16"/>
          <p:cNvGrpSpPr/>
          <p:nvPr/>
        </p:nvGrpSpPr>
        <p:grpSpPr>
          <a:xfrm>
            <a:off x="353577" y="3871716"/>
            <a:ext cx="2449052" cy="1201223"/>
            <a:chOff x="5638260" y="1444058"/>
            <a:chExt cx="2301566" cy="900917"/>
          </a:xfrm>
          <a:solidFill>
            <a:schemeClr val="tx1">
              <a:lumMod val="95000"/>
              <a:lumOff val="5000"/>
              <a:alpha val="50000"/>
            </a:schemeClr>
          </a:solidFill>
        </p:grpSpPr>
        <p:sp>
          <p:nvSpPr>
            <p:cNvPr id="71" name="TextBox 70"/>
            <p:cNvSpPr txBox="1"/>
            <p:nvPr/>
          </p:nvSpPr>
          <p:spPr>
            <a:xfrm>
              <a:off x="5638260" y="1444058"/>
              <a:ext cx="1718667" cy="230833"/>
            </a:xfrm>
            <a:prstGeom prst="rect">
              <a:avLst/>
            </a:prstGeom>
            <a:grpFill/>
          </p:spPr>
          <p:txBody>
            <a:bodyPr wrap="square" lIns="0" tIns="0" rIns="0" bIns="0" rtlCol="0" anchor="ctr">
              <a:spAutoFit/>
            </a:bodyPr>
            <a:lstStyle/>
            <a:p>
              <a:pPr algn="ctr"/>
              <a:r>
                <a:rPr lang="en-US" sz="2000" b="1" dirty="0">
                  <a:solidFill>
                    <a:schemeClr val="accent1"/>
                  </a:solidFill>
                </a:rPr>
                <a:t>Title Goes Here</a:t>
              </a:r>
            </a:p>
          </p:txBody>
        </p:sp>
        <p:sp>
          <p:nvSpPr>
            <p:cNvPr id="72" name="TextBox 71"/>
            <p:cNvSpPr txBox="1"/>
            <p:nvPr/>
          </p:nvSpPr>
          <p:spPr>
            <a:xfrm>
              <a:off x="5638262" y="1698645"/>
              <a:ext cx="2301564"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10" name="Group 16"/>
          <p:cNvGrpSpPr/>
          <p:nvPr/>
        </p:nvGrpSpPr>
        <p:grpSpPr>
          <a:xfrm>
            <a:off x="9389370" y="3933272"/>
            <a:ext cx="2819732" cy="1120929"/>
            <a:chOff x="5638262" y="1504279"/>
            <a:chExt cx="2649923" cy="840696"/>
          </a:xfrm>
        </p:grpSpPr>
        <p:sp>
          <p:nvSpPr>
            <p:cNvPr id="74" name="TextBox 73"/>
            <p:cNvSpPr txBox="1"/>
            <p:nvPr/>
          </p:nvSpPr>
          <p:spPr>
            <a:xfrm>
              <a:off x="5638262" y="1504279"/>
              <a:ext cx="1718667" cy="230832"/>
            </a:xfrm>
            <a:prstGeom prst="rect">
              <a:avLst/>
            </a:prstGeom>
            <a:solidFill>
              <a:schemeClr val="tx1">
                <a:lumMod val="95000"/>
                <a:lumOff val="5000"/>
                <a:alpha val="75000"/>
              </a:schemeClr>
            </a:solidFill>
          </p:spPr>
          <p:txBody>
            <a:bodyPr wrap="square" lIns="0" tIns="0" rIns="0" bIns="0" rtlCol="0" anchor="ctr">
              <a:spAutoFit/>
            </a:bodyPr>
            <a:lstStyle/>
            <a:p>
              <a:pPr algn="ctr"/>
              <a:r>
                <a:rPr lang="en-US" sz="2000" b="1" dirty="0">
                  <a:solidFill>
                    <a:srgbClr val="5A8C39"/>
                  </a:solidFill>
                </a:rPr>
                <a:t>Title Goes Here</a:t>
              </a:r>
            </a:p>
          </p:txBody>
        </p:sp>
        <p:sp>
          <p:nvSpPr>
            <p:cNvPr id="75" name="TextBox 74"/>
            <p:cNvSpPr txBox="1"/>
            <p:nvPr/>
          </p:nvSpPr>
          <p:spPr>
            <a:xfrm>
              <a:off x="5638262" y="1698645"/>
              <a:ext cx="2649923" cy="646330"/>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pic>
        <p:nvPicPr>
          <p:cNvPr id="11" name="Picture Placeholder 10"/>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36" b="36"/>
          <a:stretch>
            <a:fillRect/>
          </a:stretch>
        </p:blipFill>
        <p:spPr>
          <a:xfrm>
            <a:off x="4517645" y="3064543"/>
            <a:ext cx="3154680" cy="3154680"/>
          </a:xfrm>
        </p:spPr>
      </p:pic>
      <p:sp>
        <p:nvSpPr>
          <p:cNvPr id="49" name="Freeform 10"/>
          <p:cNvSpPr>
            <a:spLocks/>
          </p:cNvSpPr>
          <p:nvPr/>
        </p:nvSpPr>
        <p:spPr bwMode="auto">
          <a:xfrm>
            <a:off x="3739703" y="1853512"/>
            <a:ext cx="2260711" cy="1814639"/>
          </a:xfrm>
          <a:custGeom>
            <a:avLst/>
            <a:gdLst/>
            <a:ahLst/>
            <a:cxnLst>
              <a:cxn ang="0">
                <a:pos x="148" y="205"/>
              </a:cxn>
              <a:cxn ang="0">
                <a:pos x="121" y="237"/>
              </a:cxn>
              <a:cxn ang="0">
                <a:pos x="0" y="167"/>
              </a:cxn>
              <a:cxn ang="0">
                <a:pos x="49" y="106"/>
              </a:cxn>
              <a:cxn ang="0">
                <a:pos x="295" y="0"/>
              </a:cxn>
              <a:cxn ang="0">
                <a:pos x="295" y="139"/>
              </a:cxn>
              <a:cxn ang="0">
                <a:pos x="148" y="205"/>
              </a:cxn>
            </a:cxnLst>
            <a:rect l="0" t="0" r="r" b="b"/>
            <a:pathLst>
              <a:path w="295" h="237">
                <a:moveTo>
                  <a:pt x="148" y="205"/>
                </a:moveTo>
                <a:cubicBezTo>
                  <a:pt x="138" y="215"/>
                  <a:pt x="129" y="226"/>
                  <a:pt x="121" y="237"/>
                </a:cubicBezTo>
                <a:cubicBezTo>
                  <a:pt x="0" y="167"/>
                  <a:pt x="0" y="167"/>
                  <a:pt x="0" y="167"/>
                </a:cubicBezTo>
                <a:cubicBezTo>
                  <a:pt x="14" y="145"/>
                  <a:pt x="30" y="125"/>
                  <a:pt x="49" y="106"/>
                </a:cubicBezTo>
                <a:cubicBezTo>
                  <a:pt x="118" y="38"/>
                  <a:pt x="200" y="2"/>
                  <a:pt x="295" y="0"/>
                </a:cubicBezTo>
                <a:cubicBezTo>
                  <a:pt x="295" y="139"/>
                  <a:pt x="295" y="139"/>
                  <a:pt x="295" y="139"/>
                </a:cubicBezTo>
                <a:cubicBezTo>
                  <a:pt x="238" y="142"/>
                  <a:pt x="189" y="164"/>
                  <a:pt x="148" y="205"/>
                </a:cubicBez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Picture Placeholder 7"/>
          <p:cNvSpPr txBox="1">
            <a:spLocks/>
          </p:cNvSpPr>
          <p:nvPr/>
        </p:nvSpPr>
        <p:spPr>
          <a:xfrm>
            <a:off x="4500543" y="2247939"/>
            <a:ext cx="917636" cy="917637"/>
          </a:xfrm>
          <a:prstGeom prst="ellipse">
            <a:avLst/>
          </a:prstGeom>
          <a:blipFill>
            <a:blip r:embed="rId4"/>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50" name="Freeform 11"/>
          <p:cNvSpPr>
            <a:spLocks/>
          </p:cNvSpPr>
          <p:nvPr/>
        </p:nvSpPr>
        <p:spPr bwMode="auto">
          <a:xfrm>
            <a:off x="3302732" y="3294905"/>
            <a:ext cx="1265393" cy="2673407"/>
          </a:xfrm>
          <a:custGeom>
            <a:avLst/>
            <a:gdLst/>
            <a:ahLst/>
            <a:cxnLst>
              <a:cxn ang="0">
                <a:pos x="165" y="70"/>
              </a:cxn>
              <a:cxn ang="0">
                <a:pos x="139" y="176"/>
              </a:cxn>
              <a:cxn ang="0">
                <a:pos x="164" y="280"/>
              </a:cxn>
              <a:cxn ang="0">
                <a:pos x="42" y="349"/>
              </a:cxn>
              <a:cxn ang="0">
                <a:pos x="0" y="176"/>
              </a:cxn>
              <a:cxn ang="0">
                <a:pos x="44" y="0"/>
              </a:cxn>
              <a:cxn ang="0">
                <a:pos x="165" y="70"/>
              </a:cxn>
            </a:cxnLst>
            <a:rect l="0" t="0" r="r" b="b"/>
            <a:pathLst>
              <a:path w="165" h="349">
                <a:moveTo>
                  <a:pt x="165" y="70"/>
                </a:moveTo>
                <a:cubicBezTo>
                  <a:pt x="148" y="102"/>
                  <a:pt x="139" y="137"/>
                  <a:pt x="139" y="176"/>
                </a:cubicBezTo>
                <a:cubicBezTo>
                  <a:pt x="139" y="214"/>
                  <a:pt x="147" y="249"/>
                  <a:pt x="164" y="280"/>
                </a:cubicBezTo>
                <a:cubicBezTo>
                  <a:pt x="42" y="349"/>
                  <a:pt x="42" y="349"/>
                  <a:pt x="42" y="349"/>
                </a:cubicBezTo>
                <a:cubicBezTo>
                  <a:pt x="14" y="298"/>
                  <a:pt x="0" y="240"/>
                  <a:pt x="0" y="176"/>
                </a:cubicBezTo>
                <a:cubicBezTo>
                  <a:pt x="0" y="112"/>
                  <a:pt x="14" y="53"/>
                  <a:pt x="44" y="0"/>
                </a:cubicBezTo>
                <a:lnTo>
                  <a:pt x="165" y="70"/>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Picture Placeholder 7"/>
          <p:cNvSpPr txBox="1">
            <a:spLocks/>
          </p:cNvSpPr>
          <p:nvPr/>
        </p:nvSpPr>
        <p:spPr>
          <a:xfrm>
            <a:off x="3397806" y="4144876"/>
            <a:ext cx="917636" cy="917637"/>
          </a:xfrm>
          <a:prstGeom prst="ellipse">
            <a:avLst/>
          </a:prstGeom>
          <a:blipFill>
            <a:blip r:embed="rId5"/>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8" name="Freeform 8"/>
          <p:cNvSpPr>
            <a:spLocks/>
          </p:cNvSpPr>
          <p:nvPr/>
        </p:nvSpPr>
        <p:spPr bwMode="auto">
          <a:xfrm>
            <a:off x="6182482" y="1856546"/>
            <a:ext cx="2306229" cy="1869261"/>
          </a:xfrm>
          <a:custGeom>
            <a:avLst/>
            <a:gdLst/>
            <a:ahLst/>
            <a:cxnLst>
              <a:cxn ang="0">
                <a:pos x="301" y="175"/>
              </a:cxn>
              <a:cxn ang="0">
                <a:pos x="179" y="244"/>
              </a:cxn>
              <a:cxn ang="0">
                <a:pos x="147" y="205"/>
              </a:cxn>
              <a:cxn ang="0">
                <a:pos x="0" y="139"/>
              </a:cxn>
              <a:cxn ang="0">
                <a:pos x="0" y="0"/>
              </a:cxn>
              <a:cxn ang="0">
                <a:pos x="246" y="106"/>
              </a:cxn>
              <a:cxn ang="0">
                <a:pos x="301" y="175"/>
              </a:cxn>
            </a:cxnLst>
            <a:rect l="0" t="0" r="r" b="b"/>
            <a:pathLst>
              <a:path w="301" h="244">
                <a:moveTo>
                  <a:pt x="301" y="175"/>
                </a:moveTo>
                <a:cubicBezTo>
                  <a:pt x="179" y="244"/>
                  <a:pt x="179" y="244"/>
                  <a:pt x="179" y="244"/>
                </a:cubicBezTo>
                <a:cubicBezTo>
                  <a:pt x="170" y="230"/>
                  <a:pt x="160" y="217"/>
                  <a:pt x="147" y="205"/>
                </a:cubicBezTo>
                <a:cubicBezTo>
                  <a:pt x="106" y="164"/>
                  <a:pt x="57" y="142"/>
                  <a:pt x="0" y="139"/>
                </a:cubicBezTo>
                <a:cubicBezTo>
                  <a:pt x="0" y="0"/>
                  <a:pt x="0" y="0"/>
                  <a:pt x="0" y="0"/>
                </a:cubicBezTo>
                <a:cubicBezTo>
                  <a:pt x="96" y="2"/>
                  <a:pt x="178" y="38"/>
                  <a:pt x="246" y="106"/>
                </a:cubicBezTo>
                <a:cubicBezTo>
                  <a:pt x="268" y="128"/>
                  <a:pt x="286" y="150"/>
                  <a:pt x="301" y="175"/>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5" name="Picture Placeholder 7"/>
          <p:cNvSpPr txBox="1">
            <a:spLocks/>
          </p:cNvSpPr>
          <p:nvPr/>
        </p:nvSpPr>
        <p:spPr>
          <a:xfrm>
            <a:off x="6738103" y="2253979"/>
            <a:ext cx="917636" cy="917637"/>
          </a:xfrm>
          <a:prstGeom prst="ellipse">
            <a:avLst/>
          </a:prstGeom>
          <a:blipFill>
            <a:blip r:embed="rId6"/>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sp>
        <p:nvSpPr>
          <p:cNvPr id="47" name="Freeform 7"/>
          <p:cNvSpPr>
            <a:spLocks/>
          </p:cNvSpPr>
          <p:nvPr/>
        </p:nvSpPr>
        <p:spPr bwMode="auto">
          <a:xfrm>
            <a:off x="7639048" y="3329804"/>
            <a:ext cx="1250219" cy="2603612"/>
          </a:xfrm>
          <a:custGeom>
            <a:avLst/>
            <a:gdLst/>
            <a:ahLst/>
            <a:cxnLst>
              <a:cxn ang="0">
                <a:pos x="0" y="69"/>
              </a:cxn>
              <a:cxn ang="0">
                <a:pos x="121" y="0"/>
              </a:cxn>
              <a:cxn ang="0">
                <a:pos x="163" y="171"/>
              </a:cxn>
              <a:cxn ang="0">
                <a:pos x="123" y="340"/>
              </a:cxn>
              <a:cxn ang="0">
                <a:pos x="1" y="270"/>
              </a:cxn>
              <a:cxn ang="0">
                <a:pos x="23" y="171"/>
              </a:cxn>
              <a:cxn ang="0">
                <a:pos x="0" y="69"/>
              </a:cxn>
            </a:cxnLst>
            <a:rect l="0" t="0" r="r" b="b"/>
            <a:pathLst>
              <a:path w="163" h="340">
                <a:moveTo>
                  <a:pt x="0" y="69"/>
                </a:moveTo>
                <a:cubicBezTo>
                  <a:pt x="121" y="0"/>
                  <a:pt x="121" y="0"/>
                  <a:pt x="121" y="0"/>
                </a:cubicBezTo>
                <a:cubicBezTo>
                  <a:pt x="149" y="51"/>
                  <a:pt x="163" y="108"/>
                  <a:pt x="163" y="171"/>
                </a:cubicBezTo>
                <a:cubicBezTo>
                  <a:pt x="163" y="233"/>
                  <a:pt x="150" y="289"/>
                  <a:pt x="123" y="340"/>
                </a:cubicBezTo>
                <a:cubicBezTo>
                  <a:pt x="1" y="270"/>
                  <a:pt x="1" y="270"/>
                  <a:pt x="1" y="270"/>
                </a:cubicBezTo>
                <a:cubicBezTo>
                  <a:pt x="16" y="240"/>
                  <a:pt x="23" y="207"/>
                  <a:pt x="23" y="171"/>
                </a:cubicBezTo>
                <a:cubicBezTo>
                  <a:pt x="23" y="134"/>
                  <a:pt x="15" y="100"/>
                  <a:pt x="0" y="69"/>
                </a:cubicBez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Picture Placeholder 7"/>
          <p:cNvSpPr txBox="1">
            <a:spLocks/>
          </p:cNvSpPr>
          <p:nvPr/>
        </p:nvSpPr>
        <p:spPr>
          <a:xfrm>
            <a:off x="7889637" y="4144876"/>
            <a:ext cx="917636" cy="917637"/>
          </a:xfrm>
          <a:prstGeom prst="ellipse">
            <a:avLst/>
          </a:prstGeom>
          <a:blipFill>
            <a:blip r:embed="rId7"/>
            <a:stretch>
              <a:fillRect l="-3000" t="-3000" r="-3000" b="-3000"/>
            </a:stretch>
          </a:blipFill>
          <a:ln w="6350">
            <a:noFill/>
          </a:ln>
          <a:effectLst>
            <a:outerShdw blurRad="50800" dist="38100" dir="2700000" algn="tl" rotWithShape="0">
              <a:prstClr val="black">
                <a:alpha val="40000"/>
              </a:prstClr>
            </a:outerShdw>
          </a:effectLst>
        </p:spPr>
        <p:txBody>
          <a:bodyPr wrap="none" tIns="0" bIns="91440" anchor="b"/>
          <a:lstStyle>
            <a:lvl1pPr marL="228600" indent="-228600" algn="ctr" defTabSz="914400" rtl="0" eaLnBrk="1" latinLnBrk="0" hangingPunct="1">
              <a:lnSpc>
                <a:spcPct val="90000"/>
              </a:lnSpc>
              <a:spcBef>
                <a:spcPts val="1000"/>
              </a:spcBef>
              <a:buFont typeface="Arial" panose="020B0604020202020204" pitchFamily="34" charset="0"/>
              <a:buNone/>
              <a:defRPr sz="1333"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200" b="0" dirty="0">
              <a:solidFill>
                <a:schemeClr val="bg1">
                  <a:lumMod val="85000"/>
                </a:schemeClr>
              </a:solidFill>
            </a:endParaRPr>
          </a:p>
        </p:txBody>
      </p:sp>
      <p:cxnSp>
        <p:nvCxnSpPr>
          <p:cNvPr id="64" name="Straight Connector 63"/>
          <p:cNvCxnSpPr>
            <a:endCxn id="71" idx="3"/>
          </p:cNvCxnSpPr>
          <p:nvPr/>
        </p:nvCxnSpPr>
        <p:spPr>
          <a:xfrm flipH="1">
            <a:off x="2182377" y="3568244"/>
            <a:ext cx="1344514" cy="457361"/>
          </a:xfrm>
          <a:prstGeom prst="line">
            <a:avLst/>
          </a:prstGeom>
          <a:ln w="28575" cap="rnd">
            <a:solidFill>
              <a:srgbClr val="2F76B7"/>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endCxn id="65" idx="3"/>
          </p:cNvCxnSpPr>
          <p:nvPr/>
        </p:nvCxnSpPr>
        <p:spPr>
          <a:xfrm flipH="1" flipV="1">
            <a:off x="2182379" y="1862799"/>
            <a:ext cx="2687680" cy="262278"/>
          </a:xfrm>
          <a:prstGeom prst="line">
            <a:avLst/>
          </a:prstGeom>
          <a:ln w="28575" cap="rnd">
            <a:solidFill>
              <a:srgbClr val="D66212"/>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a:stCxn id="68" idx="1"/>
          </p:cNvCxnSpPr>
          <p:nvPr/>
        </p:nvCxnSpPr>
        <p:spPr>
          <a:xfrm flipH="1">
            <a:off x="7196924" y="1870379"/>
            <a:ext cx="2175342" cy="188015"/>
          </a:xfrm>
          <a:prstGeom prst="line">
            <a:avLst/>
          </a:prstGeom>
          <a:ln w="28575" cap="rnd">
            <a:solidFill>
              <a:srgbClr val="7D7D7D"/>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74" idx="1"/>
          </p:cNvCxnSpPr>
          <p:nvPr/>
        </p:nvCxnSpPr>
        <p:spPr>
          <a:xfrm flipH="1" flipV="1">
            <a:off x="8670780" y="3579901"/>
            <a:ext cx="718590" cy="507259"/>
          </a:xfrm>
          <a:prstGeom prst="line">
            <a:avLst/>
          </a:prstGeom>
          <a:ln w="28575" cap="rnd">
            <a:solidFill>
              <a:srgbClr val="598938"/>
            </a:solidFill>
            <a:prstDash val="sysDot"/>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733217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1000"/>
                                        <p:tgtEl>
                                          <p:spTgt spid="39"/>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ipe(down)">
                                      <p:cBhvr>
                                        <p:cTn id="11" dur="500"/>
                                        <p:tgtEl>
                                          <p:spTgt spid="50"/>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wipe(up)">
                                      <p:cBhvr>
                                        <p:cTn id="21" dur="500"/>
                                        <p:tgtEl>
                                          <p:spTgt spid="6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500"/>
                                        <p:tgtEl>
                                          <p:spTgt spid="4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down)">
                                      <p:cBhvr>
                                        <p:cTn id="39" dur="500"/>
                                        <p:tgtEl>
                                          <p:spTgt spid="6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500"/>
                                        <p:tgtEl>
                                          <p:spTgt spid="7"/>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left)">
                                      <p:cBhvr>
                                        <p:cTn id="47" dur="500"/>
                                        <p:tgtEl>
                                          <p:spTgt spid="48"/>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6000"/>
                            </p:stCondLst>
                            <p:childTnLst>
                              <p:par>
                                <p:cTn id="55" presetID="22" presetClass="entr" presetSubtype="4" fill="hold" nodeType="afterEffect">
                                  <p:stCondLst>
                                    <p:cond delay="0"/>
                                  </p:stCondLst>
                                  <p:childTnLst>
                                    <p:set>
                                      <p:cBhvr>
                                        <p:cTn id="56" dur="1" fill="hold">
                                          <p:stCondLst>
                                            <p:cond delay="0"/>
                                          </p:stCondLst>
                                        </p:cTn>
                                        <p:tgtEl>
                                          <p:spTgt spid="70"/>
                                        </p:tgtEl>
                                        <p:attrNameLst>
                                          <p:attrName>style.visibility</p:attrName>
                                        </p:attrNameLst>
                                      </p:cBhvr>
                                      <p:to>
                                        <p:strVal val="visible"/>
                                      </p:to>
                                    </p:set>
                                    <p:animEffect transition="in" filter="wipe(down)">
                                      <p:cBhvr>
                                        <p:cTn id="57" dur="500"/>
                                        <p:tgtEl>
                                          <p:spTgt spid="70"/>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up)">
                                      <p:cBhvr>
                                        <p:cTn id="61" dur="500"/>
                                        <p:tgtEl>
                                          <p:spTgt spid="8"/>
                                        </p:tgtEl>
                                      </p:cBhvr>
                                    </p:animEffect>
                                  </p:childTnLst>
                                </p:cTn>
                              </p:par>
                            </p:childTnLst>
                          </p:cTn>
                        </p:par>
                        <p:par>
                          <p:cTn id="62" fill="hold">
                            <p:stCondLst>
                              <p:cond delay="7000"/>
                            </p:stCondLst>
                            <p:childTnLst>
                              <p:par>
                                <p:cTn id="63" presetID="22" presetClass="entr" presetSubtype="1"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7500"/>
                            </p:stCondLst>
                            <p:childTnLst>
                              <p:par>
                                <p:cTn id="67" presetID="53" presetClass="entr" presetSubtype="16" fill="hold" grpId="0" nodeType="afterEffect">
                                  <p:stCondLst>
                                    <p:cond delay="0"/>
                                  </p:stCondLst>
                                  <p:childTnLst>
                                    <p:set>
                                      <p:cBhvr>
                                        <p:cTn id="68" dur="1" fill="hold">
                                          <p:stCondLst>
                                            <p:cond delay="0"/>
                                          </p:stCondLst>
                                        </p:cTn>
                                        <p:tgtEl>
                                          <p:spTgt spid="59"/>
                                        </p:tgtEl>
                                        <p:attrNameLst>
                                          <p:attrName>style.visibility</p:attrName>
                                        </p:attrNameLst>
                                      </p:cBhvr>
                                      <p:to>
                                        <p:strVal val="visible"/>
                                      </p:to>
                                    </p:set>
                                    <p:anim calcmode="lin" valueType="num">
                                      <p:cBhvr>
                                        <p:cTn id="69" dur="500" fill="hold"/>
                                        <p:tgtEl>
                                          <p:spTgt spid="59"/>
                                        </p:tgtEl>
                                        <p:attrNameLst>
                                          <p:attrName>ppt_w</p:attrName>
                                        </p:attrNameLst>
                                      </p:cBhvr>
                                      <p:tavLst>
                                        <p:tav tm="0">
                                          <p:val>
                                            <p:fltVal val="0"/>
                                          </p:val>
                                        </p:tav>
                                        <p:tav tm="100000">
                                          <p:val>
                                            <p:strVal val="#ppt_w"/>
                                          </p:val>
                                        </p:tav>
                                      </p:tavLst>
                                    </p:anim>
                                    <p:anim calcmode="lin" valueType="num">
                                      <p:cBhvr>
                                        <p:cTn id="70" dur="500" fill="hold"/>
                                        <p:tgtEl>
                                          <p:spTgt spid="59"/>
                                        </p:tgtEl>
                                        <p:attrNameLst>
                                          <p:attrName>ppt_h</p:attrName>
                                        </p:attrNameLst>
                                      </p:cBhvr>
                                      <p:tavLst>
                                        <p:tav tm="0">
                                          <p:val>
                                            <p:fltVal val="0"/>
                                          </p:val>
                                        </p:tav>
                                        <p:tav tm="100000">
                                          <p:val>
                                            <p:strVal val="#ppt_h"/>
                                          </p:val>
                                        </p:tav>
                                      </p:tavLst>
                                    </p:anim>
                                    <p:animEffect transition="in" filter="fade">
                                      <p:cBhvr>
                                        <p:cTn id="71" dur="500"/>
                                        <p:tgtEl>
                                          <p:spTgt spid="59"/>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wipe(up)">
                                      <p:cBhvr>
                                        <p:cTn id="75" dur="500"/>
                                        <p:tgtEl>
                                          <p:spTgt spid="73"/>
                                        </p:tgtEl>
                                      </p:cBhvr>
                                    </p:animEffect>
                                  </p:childTnLst>
                                </p:cTn>
                              </p:par>
                            </p:childTnLst>
                          </p:cTn>
                        </p:par>
                        <p:par>
                          <p:cTn id="76" fill="hold">
                            <p:stCondLst>
                              <p:cond delay="8500"/>
                            </p:stCondLst>
                            <p:childTnLst>
                              <p:par>
                                <p:cTn id="77" presetID="22" presetClass="entr" presetSubtype="1" fill="hold" nodeType="afterEffect">
                                  <p:stCondLst>
                                    <p:cond delay="0"/>
                                  </p:stCondLst>
                                  <p:childTnLst>
                                    <p:set>
                                      <p:cBhvr>
                                        <p:cTn id="78" dur="1" fill="hold">
                                          <p:stCondLst>
                                            <p:cond delay="0"/>
                                          </p:stCondLst>
                                        </p:cTn>
                                        <p:tgtEl>
                                          <p:spTgt spid="10"/>
                                        </p:tgtEl>
                                        <p:attrNameLst>
                                          <p:attrName>style.visibility</p:attrName>
                                        </p:attrNameLst>
                                      </p:cBhvr>
                                      <p:to>
                                        <p:strVal val="visible"/>
                                      </p:to>
                                    </p:set>
                                    <p:animEffect transition="in" filter="wipe(up)">
                                      <p:cBhvr>
                                        <p:cTn id="7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9" grpId="0" animBg="1"/>
      <p:bldP spid="46" grpId="0" animBg="1"/>
      <p:bldP spid="50" grpId="0" animBg="1"/>
      <p:bldP spid="52" grpId="0" animBg="1"/>
      <p:bldP spid="48" grpId="0" animBg="1"/>
      <p:bldP spid="55" grpId="0" animBg="1"/>
      <p:bldP spid="47" grpId="0" animBg="1"/>
      <p:bldP spid="5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8543"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alpha val="5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24" name="Rectangle 223"/>
          <p:cNvSpPr/>
          <p:nvPr/>
        </p:nvSpPr>
        <p:spPr bwMode="auto">
          <a:xfrm>
            <a:off x="2474" y="4035941"/>
            <a:ext cx="12192000" cy="2653315"/>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FFC000"/>
                </a:solidFill>
              </a:rPr>
              <a:t>Lorem Ipsum</a:t>
            </a:r>
            <a:endParaRPr lang="en-US" sz="2000" b="1" dirty="0">
              <a:solidFill>
                <a:srgbClr val="FFC000"/>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1"/>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1"/>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FFC000"/>
                </a:solidFill>
                <a:latin typeface="Lato" panose="020F0502020204030203" pitchFamily="34" charset="0"/>
                <a:ea typeface="Open Sans" pitchFamily="34" charset="0"/>
                <a:cs typeface="Open Sans" pitchFamily="34" charset="0"/>
              </a:rPr>
              <a:t>68%</a:t>
            </a:r>
            <a:endParaRPr lang="en-US" sz="2400" b="1" dirty="0">
              <a:solidFill>
                <a:srgbClr val="FFC000"/>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FFC000"/>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Pointer Line Change</a:t>
            </a:r>
            <a:endParaRPr lang="en-US" sz="2000" dirty="0">
              <a:solidFill>
                <a:srgbClr val="4472C4"/>
              </a:solidFill>
            </a:endParaRPr>
          </a:p>
          <a:p>
            <a:pPr algn="l"/>
            <a:r>
              <a:rPr lang="en-US" sz="1400" dirty="0" smtClean="0">
                <a:solidFill>
                  <a:schemeClr val="bg2">
                    <a:lumMod val="25000"/>
                  </a:schemeClr>
                </a:solidFill>
              </a:rPr>
              <a:t>If you do not need the lines, just delete them. If you want to reference a particular spot on your image, click to highlight the line element, left click the right end of the line and reposition to your liking. Lorem </a:t>
            </a:r>
            <a:r>
              <a:rPr lang="en-US" sz="1400" dirty="0">
                <a:solidFill>
                  <a:schemeClr val="bg2">
                    <a:lumMod val="25000"/>
                  </a:schemeClr>
                </a:solidFill>
              </a:rPr>
              <a:t>ipsum dolor sit amet, consectetur adipiscing elit, sed do eiusmod tempor incididunt ut labore et dolore magna aliqua. Ut enim ad minim veniam, quis nostrud exercitation </a:t>
            </a:r>
            <a:r>
              <a:rPr lang="en-US" sz="1400" dirty="0" smtClean="0">
                <a:solidFill>
                  <a:schemeClr val="bg2">
                    <a:lumMod val="25000"/>
                  </a:schemeClr>
                </a:solidFill>
              </a:rPr>
              <a:t>ullamco</a:t>
            </a:r>
            <a:endParaRPr lang="en-US" sz="1400" dirty="0">
              <a:solidFill>
                <a:schemeClr val="bg2">
                  <a:lumMod val="25000"/>
                </a:schemeClr>
              </a:solidFill>
            </a:endParaRP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69"/>
          <p:cNvSpPr/>
          <p:nvPr/>
        </p:nvSpPr>
        <p:spPr>
          <a:xfrm rot="17932930">
            <a:off x="4810989" y="-302885"/>
            <a:ext cx="3257787" cy="3768764"/>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ED7D3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rgbClr val="ED7D31"/>
              </a:solidFill>
            </a:endParaRPr>
          </a:p>
        </p:txBody>
      </p:sp>
      <p:sp>
        <p:nvSpPr>
          <p:cNvPr id="71" name="Freeform 70"/>
          <p:cNvSpPr/>
          <p:nvPr/>
        </p:nvSpPr>
        <p:spPr>
          <a:xfrm rot="17932930">
            <a:off x="4960775" y="1687644"/>
            <a:ext cx="3847679" cy="4744433"/>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rgbClr val="4472C4"/>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70"/>
                                        </p:tgtEl>
                                        <p:attrNameLst>
                                          <p:attrName>style.visibility</p:attrName>
                                        </p:attrNameLst>
                                      </p:cBhvr>
                                      <p:to>
                                        <p:strVal val="visible"/>
                                      </p:to>
                                    </p:set>
                                    <p:animEffect transition="in" filter="wipe(down)">
                                      <p:cBhvr>
                                        <p:cTn id="43" dur="500"/>
                                        <p:tgtEl>
                                          <p:spTgt spid="70"/>
                                        </p:tgtEl>
                                      </p:cBhvr>
                                    </p:animEffect>
                                  </p:childTnLst>
                                </p:cTn>
                              </p:par>
                            </p:childTnLst>
                          </p:cTn>
                        </p:par>
                        <p:par>
                          <p:cTn id="44" fill="hold">
                            <p:stCondLst>
                              <p:cond delay="4500"/>
                            </p:stCondLst>
                            <p:childTnLst>
                              <p:par>
                                <p:cTn id="45" presetID="2" presetClass="entr" presetSubtype="4"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 calcmode="lin" valueType="num">
                                      <p:cBhvr additive="base">
                                        <p:cTn id="47" dur="500" fill="hold"/>
                                        <p:tgtEl>
                                          <p:spTgt spid="46"/>
                                        </p:tgtEl>
                                        <p:attrNameLst>
                                          <p:attrName>ppt_x</p:attrName>
                                        </p:attrNameLst>
                                      </p:cBhvr>
                                      <p:tavLst>
                                        <p:tav tm="0">
                                          <p:val>
                                            <p:strVal val="#ppt_x"/>
                                          </p:val>
                                        </p:tav>
                                        <p:tav tm="100000">
                                          <p:val>
                                            <p:strVal val="#ppt_x"/>
                                          </p:val>
                                        </p:tav>
                                      </p:tavLst>
                                    </p:anim>
                                    <p:anim calcmode="lin" valueType="num">
                                      <p:cBhvr additive="base">
                                        <p:cTn id="48" dur="500" fill="hold"/>
                                        <p:tgtEl>
                                          <p:spTgt spid="46"/>
                                        </p:tgtEl>
                                        <p:attrNameLst>
                                          <p:attrName>ppt_y</p:attrName>
                                        </p:attrNameLst>
                                      </p:cBhvr>
                                      <p:tavLst>
                                        <p:tav tm="0">
                                          <p:val>
                                            <p:strVal val="1+#ppt_h/2"/>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5500"/>
                            </p:stCondLst>
                            <p:childTnLst>
                              <p:par>
                                <p:cTn id="56" presetID="2" presetClass="entr" presetSubtype="4" fill="hold" grpId="0" nodeType="afterEffect">
                                  <p:stCondLst>
                                    <p:cond delay="0"/>
                                  </p:stCondLst>
                                  <p:childTnLst>
                                    <p:set>
                                      <p:cBhvr>
                                        <p:cTn id="57" dur="1" fill="hold">
                                          <p:stCondLst>
                                            <p:cond delay="0"/>
                                          </p:stCondLst>
                                        </p:cTn>
                                        <p:tgtEl>
                                          <p:spTgt spid="50"/>
                                        </p:tgtEl>
                                        <p:attrNameLst>
                                          <p:attrName>style.visibility</p:attrName>
                                        </p:attrNameLst>
                                      </p:cBhvr>
                                      <p:to>
                                        <p:strVal val="visible"/>
                                      </p:to>
                                    </p:set>
                                    <p:anim calcmode="lin" valueType="num">
                                      <p:cBhvr additive="base">
                                        <p:cTn id="58" dur="500" fill="hold"/>
                                        <p:tgtEl>
                                          <p:spTgt spid="50"/>
                                        </p:tgtEl>
                                        <p:attrNameLst>
                                          <p:attrName>ppt_x</p:attrName>
                                        </p:attrNameLst>
                                      </p:cBhvr>
                                      <p:tavLst>
                                        <p:tav tm="0">
                                          <p:val>
                                            <p:strVal val="#ppt_x"/>
                                          </p:val>
                                        </p:tav>
                                        <p:tav tm="100000">
                                          <p:val>
                                            <p:strVal val="#ppt_x"/>
                                          </p:val>
                                        </p:tav>
                                      </p:tavLst>
                                    </p:anim>
                                    <p:anim calcmode="lin" valueType="num">
                                      <p:cBhvr additive="base">
                                        <p:cTn id="59" dur="500" fill="hold"/>
                                        <p:tgtEl>
                                          <p:spTgt spid="50"/>
                                        </p:tgtEl>
                                        <p:attrNameLst>
                                          <p:attrName>ppt_y</p:attrName>
                                        </p:attrNameLst>
                                      </p:cBhvr>
                                      <p:tavLst>
                                        <p:tav tm="0">
                                          <p:val>
                                            <p:strVal val="1+#ppt_h/2"/>
                                          </p:val>
                                        </p:tav>
                                        <p:tav tm="100000">
                                          <p:val>
                                            <p:strVal val="#ppt_y"/>
                                          </p:val>
                                        </p:tav>
                                      </p:tavLst>
                                    </p:anim>
                                  </p:childTnLst>
                                </p:cTn>
                              </p:par>
                            </p:childTnLst>
                          </p:cTn>
                        </p:par>
                        <p:par>
                          <p:cTn id="60" fill="hold">
                            <p:stCondLst>
                              <p:cond delay="6000"/>
                            </p:stCondLst>
                            <p:childTnLst>
                              <p:par>
                                <p:cTn id="61" presetID="53" presetClass="entr" presetSubtype="16"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6500"/>
                            </p:stCondLst>
                            <p:childTnLst>
                              <p:par>
                                <p:cTn id="67" presetID="2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1000"/>
                                        <p:tgtEl>
                                          <p:spTgt spid="51"/>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71"/>
                                        </p:tgtEl>
                                        <p:attrNameLst>
                                          <p:attrName>style.visibility</p:attrName>
                                        </p:attrNameLst>
                                      </p:cBhvr>
                                      <p:to>
                                        <p:strVal val="visible"/>
                                      </p:to>
                                    </p:set>
                                    <p:animEffect transition="in" filter="wipe(down)">
                                      <p:cBhvr>
                                        <p:cTn id="7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P spid="70" grpId="0" animBg="1"/>
      <p:bldP spid="7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1">
                      <a:lumMod val="75000"/>
                    </a:schemeClr>
                  </a:solidFill>
                </a:rPr>
                <a:t>Right click graph, then choose edit data to change chart properties. Lorem </a:t>
              </a:r>
              <a:r>
                <a:rPr lang="en-US" sz="1400" dirty="0">
                  <a:solidFill>
                    <a:schemeClr val="bg1">
                      <a:lumMod val="75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1">
                      <a:lumMod val="75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15740</TotalTime>
  <Words>4335</Words>
  <Application>Microsoft Office PowerPoint</Application>
  <PresentationFormat>Widescreen</PresentationFormat>
  <Paragraphs>356</Paragraphs>
  <Slides>34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34</vt:i4>
      </vt:variant>
    </vt:vector>
  </HeadingPairs>
  <TitlesOfParts>
    <vt:vector size="44"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5642</cp:revision>
  <dcterms:created xsi:type="dcterms:W3CDTF">2015-12-31T02:20:12Z</dcterms:created>
  <dcterms:modified xsi:type="dcterms:W3CDTF">2016-05-30T01:29:24Z</dcterms:modified>
</cp:coreProperties>
</file>