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62" r:id="rId3"/>
    <p:sldId id="1748" r:id="rId4"/>
    <p:sldId id="1761" r:id="rId5"/>
    <p:sldId id="1561" r:id="rId6"/>
    <p:sldId id="1430" r:id="rId7"/>
    <p:sldId id="1179" r:id="rId8"/>
    <p:sldId id="1759" r:id="rId9"/>
    <p:sldId id="1476" r:id="rId10"/>
    <p:sldId id="1439" r:id="rId11"/>
    <p:sldId id="1527" r:id="rId12"/>
    <p:sldId id="480" r:id="rId13"/>
    <p:sldId id="774" r:id="rId14"/>
    <p:sldId id="1734" r:id="rId15"/>
    <p:sldId id="1429" r:id="rId16"/>
    <p:sldId id="1436" r:id="rId17"/>
    <p:sldId id="1463" r:id="rId18"/>
    <p:sldId id="1578" r:id="rId19"/>
    <p:sldId id="1492" r:id="rId20"/>
    <p:sldId id="554" r:id="rId21"/>
    <p:sldId id="1514" r:id="rId22"/>
    <p:sldId id="1577" r:id="rId23"/>
    <p:sldId id="1760"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3.jpg"/><Relationship Id="rId4" Type="http://schemas.openxmlformats.org/officeDocument/2006/relationships/image" Target="../media/image42.jpg"/></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4.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47.svg"/><Relationship Id="rId4" Type="http://schemas.openxmlformats.org/officeDocument/2006/relationships/image" Target="../media/image45.sv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0.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1.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52.svg"/><Relationship Id="rId4" Type="http://schemas.openxmlformats.org/officeDocument/2006/relationships/image" Target="../media/image24.sv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12" Type="http://schemas.openxmlformats.org/officeDocument/2006/relationships/image" Target="../media/image5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11" Type="http://schemas.openxmlformats.org/officeDocument/2006/relationships/image" Target="../media/image51.pn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24.sv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3.jpg"/><Relationship Id="rId4" Type="http://schemas.openxmlformats.org/officeDocument/2006/relationships/image" Target="../media/image42.jpg"/></Relationships>
</file>

<file path=ppt/slides/_rels/slide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44.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12.svg"/><Relationship Id="rId4" Type="http://schemas.openxmlformats.org/officeDocument/2006/relationships/image" Target="../media/image45.svg"/><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30.svg"/><Relationship Id="rId9"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30.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1.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43.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image" Target="../media/image2.jpg"/><Relationship Id="rId16" Type="http://schemas.openxmlformats.org/officeDocument/2006/relationships/image" Target="../media/image30.svg"/><Relationship Id="rId1" Type="http://schemas.openxmlformats.org/officeDocument/2006/relationships/slideLayout" Target="../slideLayouts/slideLayout13.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2725438" y="524866"/>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2994029" y="701189"/>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08, 2022</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1965</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524</cp:revision>
  <dcterms:created xsi:type="dcterms:W3CDTF">2016-09-28T22:08:47Z</dcterms:created>
  <dcterms:modified xsi:type="dcterms:W3CDTF">2019-03-25T17:52:21Z</dcterms:modified>
</cp:coreProperties>
</file>