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86" r:id="rId3"/>
    <p:sldId id="1498" r:id="rId4"/>
    <p:sldId id="1499" r:id="rId5"/>
    <p:sldId id="1275" r:id="rId6"/>
    <p:sldId id="1182" r:id="rId7"/>
    <p:sldId id="1497" r:id="rId8"/>
    <p:sldId id="1465"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50"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3434691"/>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3546877"/>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17, 2021</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481</cp:revision>
  <dcterms:created xsi:type="dcterms:W3CDTF">2016-09-28T22:08:47Z</dcterms:created>
  <dcterms:modified xsi:type="dcterms:W3CDTF">2019-08-18T19:23:05Z</dcterms:modified>
</cp:coreProperties>
</file>