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0" r:id="rId4"/>
    <p:sldId id="494" r:id="rId5"/>
    <p:sldId id="495"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96" r:id="rId22"/>
    <p:sldId id="489" r:id="rId23"/>
    <p:sldId id="491"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99144" y="69898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2019-05-26T19:22:37Z</dcterms:modified>
</cp:coreProperties>
</file>