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09" r:id="rId3"/>
    <p:sldId id="1908" r:id="rId4"/>
    <p:sldId id="1907" r:id="rId5"/>
    <p:sldId id="1300" r:id="rId6"/>
    <p:sldId id="1906" r:id="rId7"/>
    <p:sldId id="1522" r:id="rId8"/>
    <p:sldId id="1457" r:id="rId9"/>
    <p:sldId id="1899" r:id="rId10"/>
    <p:sldId id="1905" r:id="rId11"/>
    <p:sldId id="1912" r:id="rId12"/>
    <p:sldId id="1913" r:id="rId13"/>
    <p:sldId id="1910" r:id="rId14"/>
    <p:sldId id="1886"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12.xml.rels><?xml version="1.0" encoding="UTF-8" standalone="yes"?>
<Relationships xmlns="http://schemas.openxmlformats.org/package/2006/relationships"><Relationship Id="rId8" Type="http://schemas.openxmlformats.org/officeDocument/2006/relationships/image" Target="../media/image19.svg"/><Relationship Id="rId13" Type="http://schemas.openxmlformats.org/officeDocument/2006/relationships/image" Target="../media/image9.pn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3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36.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 Id="rId14" Type="http://schemas.openxmlformats.org/officeDocument/2006/relationships/image" Target="../media/image10.svg"/></Relationships>
</file>

<file path=ppt/slides/_rels/slide13.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jpg"/><Relationship Id="rId5" Type="http://schemas.openxmlformats.org/officeDocument/2006/relationships/image" Target="../media/image40.jpg"/><Relationship Id="rId4" Type="http://schemas.openxmlformats.org/officeDocument/2006/relationships/image" Target="../media/image39.jpg"/></Relationships>
</file>

<file path=ppt/slides/_rels/slide14.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svg"/><Relationship Id="rId5" Type="http://schemas.openxmlformats.org/officeDocument/2006/relationships/image" Target="../media/image42.png"/><Relationship Id="rId10" Type="http://schemas.openxmlformats.org/officeDocument/2006/relationships/image" Target="../media/image10.svg"/><Relationship Id="rId4" Type="http://schemas.openxmlformats.org/officeDocument/2006/relationships/image" Target="../media/image6.svg"/><Relationship Id="rId9" Type="http://schemas.openxmlformats.org/officeDocument/2006/relationships/image" Target="../media/image9.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3.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6.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2.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4.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2.png"/><Relationship Id="rId7" Type="http://schemas.openxmlformats.org/officeDocument/2006/relationships/image" Target="../media/image71.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6.png"/><Relationship Id="rId5" Type="http://schemas.openxmlformats.org/officeDocument/2006/relationships/image" Target="../media/image67.png"/><Relationship Id="rId10" Type="http://schemas.openxmlformats.org/officeDocument/2006/relationships/image" Target="../media/image25.svg"/><Relationship Id="rId4" Type="http://schemas.openxmlformats.org/officeDocument/2006/relationships/image" Target="../media/image23.svg"/><Relationship Id="rId9" Type="http://schemas.openxmlformats.org/officeDocument/2006/relationships/image" Target="../media/image24.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50.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10.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9.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79.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0.jpg"/></Relationships>
</file>

<file path=ppt/slides/_rels/slide8.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8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0.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0.jpg"/><Relationship Id="rId5" Type="http://schemas.openxmlformats.org/officeDocument/2006/relationships/image" Target="../media/image89.jpg"/><Relationship Id="rId4" Type="http://schemas.openxmlformats.org/officeDocument/2006/relationships/image" Target="../media/image38.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39.jpg"/><Relationship Id="rId4" Type="http://schemas.openxmlformats.org/officeDocument/2006/relationships/image" Target="../media/image38.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38.jpg"/><Relationship Id="rId10" Type="http://schemas.openxmlformats.org/officeDocument/2006/relationships/image" Target="../media/image87.jpg"/><Relationship Id="rId4" Type="http://schemas.openxmlformats.org/officeDocument/2006/relationships/image" Target="../media/image40.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4.jpg"/></Relationships>
</file>

<file path=ppt/slides/_rels/slide8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5.png"/><Relationship Id="rId5" Type="http://schemas.openxmlformats.org/officeDocument/2006/relationships/image" Target="../media/image11.png"/><Relationship Id="rId4" Type="http://schemas.openxmlformats.org/officeDocument/2006/relationships/image" Target="../media/image12.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6000" b="-2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6000" b="-2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2025</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381</cp:revision>
  <dcterms:created xsi:type="dcterms:W3CDTF">2016-09-28T22:08:47Z</dcterms:created>
  <dcterms:modified xsi:type="dcterms:W3CDTF">2019-09-26T20:59:51Z</dcterms:modified>
</cp:coreProperties>
</file>