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3" r:id="rId3"/>
    <p:sldId id="427" r:id="rId4"/>
    <p:sldId id="428" r:id="rId5"/>
    <p:sldId id="429" r:id="rId6"/>
    <p:sldId id="431" r:id="rId7"/>
    <p:sldId id="432"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877835" y="78197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2018-05-27T19:53:40Z</dcterms:modified>
</cp:coreProperties>
</file>