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7834" y="37609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2019-05-24T16:37:33Z</dcterms:modified>
</cp:coreProperties>
</file>